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51206400" cy="28803600"/>
  <p:notesSz cx="6858000" cy="9144000"/>
  <p:defaultTextStyle>
    <a:defPPr>
      <a:defRPr lang="ko-KR"/>
    </a:defPPr>
    <a:lvl1pPr marL="0" algn="l" defTabSz="3838943" rtl="0" eaLnBrk="1" latinLnBrk="1" hangingPunct="1">
      <a:defRPr sz="7556" kern="1200">
        <a:solidFill>
          <a:schemeClr val="tx1"/>
        </a:solidFill>
        <a:latin typeface="+mn-lt"/>
        <a:ea typeface="+mn-ea"/>
        <a:cs typeface="+mn-cs"/>
      </a:defRPr>
    </a:lvl1pPr>
    <a:lvl2pPr marL="1919471" algn="l" defTabSz="3838943" rtl="0" eaLnBrk="1" latinLnBrk="1" hangingPunct="1">
      <a:defRPr sz="7556" kern="1200">
        <a:solidFill>
          <a:schemeClr val="tx1"/>
        </a:solidFill>
        <a:latin typeface="+mn-lt"/>
        <a:ea typeface="+mn-ea"/>
        <a:cs typeface="+mn-cs"/>
      </a:defRPr>
    </a:lvl2pPr>
    <a:lvl3pPr marL="3838943" algn="l" defTabSz="3838943" rtl="0" eaLnBrk="1" latinLnBrk="1" hangingPunct="1">
      <a:defRPr sz="7556" kern="1200">
        <a:solidFill>
          <a:schemeClr val="tx1"/>
        </a:solidFill>
        <a:latin typeface="+mn-lt"/>
        <a:ea typeface="+mn-ea"/>
        <a:cs typeface="+mn-cs"/>
      </a:defRPr>
    </a:lvl3pPr>
    <a:lvl4pPr marL="5758414" algn="l" defTabSz="3838943" rtl="0" eaLnBrk="1" latinLnBrk="1" hangingPunct="1">
      <a:defRPr sz="7556" kern="1200">
        <a:solidFill>
          <a:schemeClr val="tx1"/>
        </a:solidFill>
        <a:latin typeface="+mn-lt"/>
        <a:ea typeface="+mn-ea"/>
        <a:cs typeface="+mn-cs"/>
      </a:defRPr>
    </a:lvl4pPr>
    <a:lvl5pPr marL="7677886" algn="l" defTabSz="3838943" rtl="0" eaLnBrk="1" latinLnBrk="1" hangingPunct="1">
      <a:defRPr sz="7556" kern="1200">
        <a:solidFill>
          <a:schemeClr val="tx1"/>
        </a:solidFill>
        <a:latin typeface="+mn-lt"/>
        <a:ea typeface="+mn-ea"/>
        <a:cs typeface="+mn-cs"/>
      </a:defRPr>
    </a:lvl5pPr>
    <a:lvl6pPr marL="9597361" algn="l" defTabSz="3838943" rtl="0" eaLnBrk="1" latinLnBrk="1" hangingPunct="1">
      <a:defRPr sz="7556" kern="1200">
        <a:solidFill>
          <a:schemeClr val="tx1"/>
        </a:solidFill>
        <a:latin typeface="+mn-lt"/>
        <a:ea typeface="+mn-ea"/>
        <a:cs typeface="+mn-cs"/>
      </a:defRPr>
    </a:lvl6pPr>
    <a:lvl7pPr marL="11516833" algn="l" defTabSz="3838943" rtl="0" eaLnBrk="1" latinLnBrk="1" hangingPunct="1">
      <a:defRPr sz="7556" kern="1200">
        <a:solidFill>
          <a:schemeClr val="tx1"/>
        </a:solidFill>
        <a:latin typeface="+mn-lt"/>
        <a:ea typeface="+mn-ea"/>
        <a:cs typeface="+mn-cs"/>
      </a:defRPr>
    </a:lvl7pPr>
    <a:lvl8pPr marL="13436304" algn="l" defTabSz="3838943" rtl="0" eaLnBrk="1" latinLnBrk="1" hangingPunct="1">
      <a:defRPr sz="7556" kern="1200">
        <a:solidFill>
          <a:schemeClr val="tx1"/>
        </a:solidFill>
        <a:latin typeface="+mn-lt"/>
        <a:ea typeface="+mn-ea"/>
        <a:cs typeface="+mn-cs"/>
      </a:defRPr>
    </a:lvl8pPr>
    <a:lvl9pPr marL="15355775" algn="l" defTabSz="3838943" rtl="0" eaLnBrk="1" latinLnBrk="1" hangingPunct="1">
      <a:defRPr sz="755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1" d="100"/>
          <a:sy n="21" d="100"/>
        </p:scale>
        <p:origin x="3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925"/>
            <a:ext cx="38404800" cy="1002792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8560"/>
            <a:ext cx="38404800" cy="6954200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0FB9-223C-4D52-B4C8-9DD8F311870D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6836-D9C7-478D-AF71-CD7F21B3D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9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0FB9-223C-4D52-B4C8-9DD8F311870D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6836-D9C7-478D-AF71-CD7F21B3D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37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525"/>
            <a:ext cx="11041380" cy="2440972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525"/>
            <a:ext cx="32484060" cy="24409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0FB9-223C-4D52-B4C8-9DD8F311870D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6836-D9C7-478D-AF71-CD7F21B3D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86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0FB9-223C-4D52-B4C8-9DD8F311870D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6836-D9C7-478D-AF71-CD7F21B3D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49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902"/>
            <a:ext cx="44165520" cy="11981495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5747"/>
            <a:ext cx="44165520" cy="6300785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0FB9-223C-4D52-B4C8-9DD8F311870D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6836-D9C7-478D-AF71-CD7F21B3D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34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7625"/>
            <a:ext cx="21762720" cy="182756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7625"/>
            <a:ext cx="21762720" cy="182756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0FB9-223C-4D52-B4C8-9DD8F311870D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6836-D9C7-478D-AF71-CD7F21B3D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95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527"/>
            <a:ext cx="44165520" cy="556736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885"/>
            <a:ext cx="21662705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1315"/>
            <a:ext cx="21662705" cy="1547527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885"/>
            <a:ext cx="21769390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1315"/>
            <a:ext cx="21769390" cy="1547527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0FB9-223C-4D52-B4C8-9DD8F311870D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6836-D9C7-478D-AF71-CD7F21B3D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35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0FB9-223C-4D52-B4C8-9DD8F311870D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6836-D9C7-478D-AF71-CD7F21B3D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87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0FB9-223C-4D52-B4C8-9DD8F311870D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6836-D9C7-478D-AF71-CD7F21B3D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83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7187"/>
            <a:ext cx="25923240" cy="20469225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0FB9-223C-4D52-B4C8-9DD8F311870D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6836-D9C7-478D-AF71-CD7F21B3D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7187"/>
            <a:ext cx="25923240" cy="20469225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0FB9-223C-4D52-B4C8-9DD8F311870D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6836-D9C7-478D-AF71-CD7F21B3D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4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527"/>
            <a:ext cx="44165520" cy="5567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7625"/>
            <a:ext cx="44165520" cy="1827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A0FB9-223C-4D52-B4C8-9DD8F311870D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6672"/>
            <a:ext cx="1728216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46836-D9C7-478D-AF71-CD7F21B3D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64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40480" rtl="0" eaLnBrk="1" latinLnBrk="1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6275292" y="17192568"/>
            <a:ext cx="4707226" cy="2326791"/>
          </a:xfrm>
          <a:prstGeom prst="rect">
            <a:avLst/>
          </a:prstGeom>
          <a:noFill/>
        </p:spPr>
        <p:txBody>
          <a:bodyPr wrap="square" lIns="384048" tIns="192024" rIns="384048" bIns="192024">
            <a:spAutoFit/>
          </a:bodyPr>
          <a:lstStyle/>
          <a:p>
            <a:r>
              <a:rPr lang="en-US" altLang="ko-KR" sz="12600" dirty="0">
                <a:ln w="0"/>
                <a:solidFill>
                  <a:schemeClr val="bg1">
                    <a:lumMod val="65000"/>
                  </a:schemeClr>
                </a:solidFill>
                <a:latin typeface="Bahnschrift SemiBold Condensed" panose="020B0502040204020203" pitchFamily="34" charset="0"/>
              </a:rPr>
              <a:t>CHECK</a:t>
            </a:r>
            <a:endParaRPr lang="en-US" altLang="ko-KR" sz="12600" dirty="0">
              <a:ln w="0"/>
              <a:solidFill>
                <a:schemeClr val="bg1">
                  <a:lumMod val="6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9309928" y="2760446"/>
            <a:ext cx="11149068" cy="6187482"/>
            <a:chOff x="149467" y="167054"/>
            <a:chExt cx="11834448" cy="6567854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49468" y="167054"/>
              <a:ext cx="11834447" cy="6567854"/>
            </a:xfrm>
            <a:prstGeom prst="roundRect">
              <a:avLst>
                <a:gd name="adj" fmla="val 582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2540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1752"/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49467" y="167054"/>
              <a:ext cx="4695095" cy="6567854"/>
            </a:xfrm>
            <a:custGeom>
              <a:avLst/>
              <a:gdLst>
                <a:gd name="connsiteX0" fmla="*/ 382512 w 4695095"/>
                <a:gd name="connsiteY0" fmla="*/ 0 h 6567854"/>
                <a:gd name="connsiteX1" fmla="*/ 4695095 w 4695095"/>
                <a:gd name="connsiteY1" fmla="*/ 0 h 6567854"/>
                <a:gd name="connsiteX2" fmla="*/ 4695095 w 4695095"/>
                <a:gd name="connsiteY2" fmla="*/ 6567854 h 6567854"/>
                <a:gd name="connsiteX3" fmla="*/ 382512 w 4695095"/>
                <a:gd name="connsiteY3" fmla="*/ 6567854 h 6567854"/>
                <a:gd name="connsiteX4" fmla="*/ 0 w 4695095"/>
                <a:gd name="connsiteY4" fmla="*/ 6185342 h 6567854"/>
                <a:gd name="connsiteX5" fmla="*/ 0 w 4695095"/>
                <a:gd name="connsiteY5" fmla="*/ 382512 h 6567854"/>
                <a:gd name="connsiteX6" fmla="*/ 382512 w 4695095"/>
                <a:gd name="connsiteY6" fmla="*/ 0 h 656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95095" h="6567854">
                  <a:moveTo>
                    <a:pt x="382512" y="0"/>
                  </a:moveTo>
                  <a:lnTo>
                    <a:pt x="4695095" y="0"/>
                  </a:lnTo>
                  <a:lnTo>
                    <a:pt x="4695095" y="6567854"/>
                  </a:lnTo>
                  <a:lnTo>
                    <a:pt x="382512" y="6567854"/>
                  </a:lnTo>
                  <a:cubicBezTo>
                    <a:pt x="171256" y="6567854"/>
                    <a:pt x="0" y="6396598"/>
                    <a:pt x="0" y="6185342"/>
                  </a:cubicBezTo>
                  <a:lnTo>
                    <a:pt x="0" y="382512"/>
                  </a:lnTo>
                  <a:cubicBezTo>
                    <a:pt x="0" y="171256"/>
                    <a:pt x="171256" y="0"/>
                    <a:pt x="382512" y="0"/>
                  </a:cubicBezTo>
                  <a:close/>
                </a:path>
              </a:pathLst>
            </a:custGeom>
            <a:solidFill>
              <a:srgbClr val="53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1752"/>
            </a:p>
          </p:txBody>
        </p:sp>
      </p:grpSp>
      <p:grpSp>
        <p:nvGrpSpPr>
          <p:cNvPr id="22" name="그룹 21"/>
          <p:cNvGrpSpPr/>
          <p:nvPr/>
        </p:nvGrpSpPr>
        <p:grpSpPr>
          <a:xfrm rot="982173">
            <a:off x="31168843" y="5105218"/>
            <a:ext cx="11149068" cy="6187482"/>
            <a:chOff x="149467" y="167054"/>
            <a:chExt cx="11834448" cy="6567854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149468" y="167054"/>
              <a:ext cx="11834447" cy="6567854"/>
            </a:xfrm>
            <a:prstGeom prst="roundRect">
              <a:avLst>
                <a:gd name="adj" fmla="val 582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2540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1752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49467" y="167054"/>
              <a:ext cx="4695095" cy="6567854"/>
            </a:xfrm>
            <a:custGeom>
              <a:avLst/>
              <a:gdLst>
                <a:gd name="connsiteX0" fmla="*/ 382512 w 4695095"/>
                <a:gd name="connsiteY0" fmla="*/ 0 h 6567854"/>
                <a:gd name="connsiteX1" fmla="*/ 4695095 w 4695095"/>
                <a:gd name="connsiteY1" fmla="*/ 0 h 6567854"/>
                <a:gd name="connsiteX2" fmla="*/ 4695095 w 4695095"/>
                <a:gd name="connsiteY2" fmla="*/ 6567854 h 6567854"/>
                <a:gd name="connsiteX3" fmla="*/ 382512 w 4695095"/>
                <a:gd name="connsiteY3" fmla="*/ 6567854 h 6567854"/>
                <a:gd name="connsiteX4" fmla="*/ 0 w 4695095"/>
                <a:gd name="connsiteY4" fmla="*/ 6185342 h 6567854"/>
                <a:gd name="connsiteX5" fmla="*/ 0 w 4695095"/>
                <a:gd name="connsiteY5" fmla="*/ 382512 h 6567854"/>
                <a:gd name="connsiteX6" fmla="*/ 382512 w 4695095"/>
                <a:gd name="connsiteY6" fmla="*/ 0 h 656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95095" h="6567854">
                  <a:moveTo>
                    <a:pt x="382512" y="0"/>
                  </a:moveTo>
                  <a:lnTo>
                    <a:pt x="4695095" y="0"/>
                  </a:lnTo>
                  <a:lnTo>
                    <a:pt x="4695095" y="6567854"/>
                  </a:lnTo>
                  <a:lnTo>
                    <a:pt x="382512" y="6567854"/>
                  </a:lnTo>
                  <a:cubicBezTo>
                    <a:pt x="171256" y="6567854"/>
                    <a:pt x="0" y="6396598"/>
                    <a:pt x="0" y="6185342"/>
                  </a:cubicBezTo>
                  <a:lnTo>
                    <a:pt x="0" y="382512"/>
                  </a:lnTo>
                  <a:cubicBezTo>
                    <a:pt x="0" y="171256"/>
                    <a:pt x="171256" y="0"/>
                    <a:pt x="382512" y="0"/>
                  </a:cubicBezTo>
                  <a:close/>
                </a:path>
              </a:pathLst>
            </a:custGeom>
            <a:solidFill>
              <a:srgbClr val="076C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1752"/>
            </a:p>
          </p:txBody>
        </p:sp>
      </p:grpSp>
      <p:grpSp>
        <p:nvGrpSpPr>
          <p:cNvPr id="25" name="그룹 24"/>
          <p:cNvGrpSpPr/>
          <p:nvPr/>
        </p:nvGrpSpPr>
        <p:grpSpPr>
          <a:xfrm rot="554271">
            <a:off x="33760482" y="11935136"/>
            <a:ext cx="11149068" cy="6187482"/>
            <a:chOff x="149467" y="167054"/>
            <a:chExt cx="11834448" cy="6567854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149468" y="167054"/>
              <a:ext cx="11834447" cy="6567854"/>
            </a:xfrm>
            <a:prstGeom prst="roundRect">
              <a:avLst>
                <a:gd name="adj" fmla="val 582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2540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1752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49467" y="167054"/>
              <a:ext cx="4695095" cy="6567854"/>
            </a:xfrm>
            <a:custGeom>
              <a:avLst/>
              <a:gdLst>
                <a:gd name="connsiteX0" fmla="*/ 382512 w 4695095"/>
                <a:gd name="connsiteY0" fmla="*/ 0 h 6567854"/>
                <a:gd name="connsiteX1" fmla="*/ 4695095 w 4695095"/>
                <a:gd name="connsiteY1" fmla="*/ 0 h 6567854"/>
                <a:gd name="connsiteX2" fmla="*/ 4695095 w 4695095"/>
                <a:gd name="connsiteY2" fmla="*/ 6567854 h 6567854"/>
                <a:gd name="connsiteX3" fmla="*/ 382512 w 4695095"/>
                <a:gd name="connsiteY3" fmla="*/ 6567854 h 6567854"/>
                <a:gd name="connsiteX4" fmla="*/ 0 w 4695095"/>
                <a:gd name="connsiteY4" fmla="*/ 6185342 h 6567854"/>
                <a:gd name="connsiteX5" fmla="*/ 0 w 4695095"/>
                <a:gd name="connsiteY5" fmla="*/ 382512 h 6567854"/>
                <a:gd name="connsiteX6" fmla="*/ 382512 w 4695095"/>
                <a:gd name="connsiteY6" fmla="*/ 0 h 656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95095" h="6567854">
                  <a:moveTo>
                    <a:pt x="382512" y="0"/>
                  </a:moveTo>
                  <a:lnTo>
                    <a:pt x="4695095" y="0"/>
                  </a:lnTo>
                  <a:lnTo>
                    <a:pt x="4695095" y="6567854"/>
                  </a:lnTo>
                  <a:lnTo>
                    <a:pt x="382512" y="6567854"/>
                  </a:lnTo>
                  <a:cubicBezTo>
                    <a:pt x="171256" y="6567854"/>
                    <a:pt x="0" y="6396598"/>
                    <a:pt x="0" y="6185342"/>
                  </a:cubicBezTo>
                  <a:lnTo>
                    <a:pt x="0" y="382512"/>
                  </a:lnTo>
                  <a:cubicBezTo>
                    <a:pt x="0" y="171256"/>
                    <a:pt x="171256" y="0"/>
                    <a:pt x="382512" y="0"/>
                  </a:cubicBezTo>
                  <a:close/>
                </a:path>
              </a:pathLst>
            </a:custGeom>
            <a:solidFill>
              <a:srgbClr val="C533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1752"/>
            </a:p>
          </p:txBody>
        </p:sp>
      </p:grpSp>
      <p:grpSp>
        <p:nvGrpSpPr>
          <p:cNvPr id="28" name="그룹 27"/>
          <p:cNvGrpSpPr/>
          <p:nvPr/>
        </p:nvGrpSpPr>
        <p:grpSpPr>
          <a:xfrm rot="602391">
            <a:off x="37816846" y="18711445"/>
            <a:ext cx="11149068" cy="6187482"/>
            <a:chOff x="149467" y="167054"/>
            <a:chExt cx="11834448" cy="6567854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149468" y="167054"/>
              <a:ext cx="11834447" cy="6567854"/>
            </a:xfrm>
            <a:prstGeom prst="roundRect">
              <a:avLst>
                <a:gd name="adj" fmla="val 582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2540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1752"/>
            </a:p>
          </p:txBody>
        </p:sp>
        <p:sp>
          <p:nvSpPr>
            <p:cNvPr id="30" name="자유형 29"/>
            <p:cNvSpPr/>
            <p:nvPr/>
          </p:nvSpPr>
          <p:spPr>
            <a:xfrm>
              <a:off x="149467" y="167054"/>
              <a:ext cx="4695095" cy="6567854"/>
            </a:xfrm>
            <a:custGeom>
              <a:avLst/>
              <a:gdLst>
                <a:gd name="connsiteX0" fmla="*/ 382512 w 4695095"/>
                <a:gd name="connsiteY0" fmla="*/ 0 h 6567854"/>
                <a:gd name="connsiteX1" fmla="*/ 4695095 w 4695095"/>
                <a:gd name="connsiteY1" fmla="*/ 0 h 6567854"/>
                <a:gd name="connsiteX2" fmla="*/ 4695095 w 4695095"/>
                <a:gd name="connsiteY2" fmla="*/ 6567854 h 6567854"/>
                <a:gd name="connsiteX3" fmla="*/ 382512 w 4695095"/>
                <a:gd name="connsiteY3" fmla="*/ 6567854 h 6567854"/>
                <a:gd name="connsiteX4" fmla="*/ 0 w 4695095"/>
                <a:gd name="connsiteY4" fmla="*/ 6185342 h 6567854"/>
                <a:gd name="connsiteX5" fmla="*/ 0 w 4695095"/>
                <a:gd name="connsiteY5" fmla="*/ 382512 h 6567854"/>
                <a:gd name="connsiteX6" fmla="*/ 382512 w 4695095"/>
                <a:gd name="connsiteY6" fmla="*/ 0 h 656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95095" h="6567854">
                  <a:moveTo>
                    <a:pt x="382512" y="0"/>
                  </a:moveTo>
                  <a:lnTo>
                    <a:pt x="4695095" y="0"/>
                  </a:lnTo>
                  <a:lnTo>
                    <a:pt x="4695095" y="6567854"/>
                  </a:lnTo>
                  <a:lnTo>
                    <a:pt x="382512" y="6567854"/>
                  </a:lnTo>
                  <a:cubicBezTo>
                    <a:pt x="171256" y="6567854"/>
                    <a:pt x="0" y="6396598"/>
                    <a:pt x="0" y="6185342"/>
                  </a:cubicBezTo>
                  <a:lnTo>
                    <a:pt x="0" y="382512"/>
                  </a:lnTo>
                  <a:cubicBezTo>
                    <a:pt x="0" y="171256"/>
                    <a:pt x="171256" y="0"/>
                    <a:pt x="382512" y="0"/>
                  </a:cubicBezTo>
                  <a:close/>
                </a:path>
              </a:pathLst>
            </a:custGeom>
            <a:solidFill>
              <a:srgbClr val="8271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1752"/>
            </a:p>
          </p:txBody>
        </p:sp>
      </p:grpSp>
      <p:grpSp>
        <p:nvGrpSpPr>
          <p:cNvPr id="31" name="그룹 30"/>
          <p:cNvGrpSpPr/>
          <p:nvPr/>
        </p:nvGrpSpPr>
        <p:grpSpPr>
          <a:xfrm rot="20600543">
            <a:off x="7242556" y="5167260"/>
            <a:ext cx="11149068" cy="6187482"/>
            <a:chOff x="149467" y="167054"/>
            <a:chExt cx="11834448" cy="6567854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149468" y="167054"/>
              <a:ext cx="11834447" cy="6567854"/>
            </a:xfrm>
            <a:prstGeom prst="roundRect">
              <a:avLst>
                <a:gd name="adj" fmla="val 582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2540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1752"/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49467" y="167054"/>
              <a:ext cx="4695095" cy="6567854"/>
            </a:xfrm>
            <a:custGeom>
              <a:avLst/>
              <a:gdLst>
                <a:gd name="connsiteX0" fmla="*/ 382512 w 4695095"/>
                <a:gd name="connsiteY0" fmla="*/ 0 h 6567854"/>
                <a:gd name="connsiteX1" fmla="*/ 4695095 w 4695095"/>
                <a:gd name="connsiteY1" fmla="*/ 0 h 6567854"/>
                <a:gd name="connsiteX2" fmla="*/ 4695095 w 4695095"/>
                <a:gd name="connsiteY2" fmla="*/ 6567854 h 6567854"/>
                <a:gd name="connsiteX3" fmla="*/ 382512 w 4695095"/>
                <a:gd name="connsiteY3" fmla="*/ 6567854 h 6567854"/>
                <a:gd name="connsiteX4" fmla="*/ 0 w 4695095"/>
                <a:gd name="connsiteY4" fmla="*/ 6185342 h 6567854"/>
                <a:gd name="connsiteX5" fmla="*/ 0 w 4695095"/>
                <a:gd name="connsiteY5" fmla="*/ 382512 h 6567854"/>
                <a:gd name="connsiteX6" fmla="*/ 382512 w 4695095"/>
                <a:gd name="connsiteY6" fmla="*/ 0 h 656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95095" h="6567854">
                  <a:moveTo>
                    <a:pt x="382512" y="0"/>
                  </a:moveTo>
                  <a:lnTo>
                    <a:pt x="4695095" y="0"/>
                  </a:lnTo>
                  <a:lnTo>
                    <a:pt x="4695095" y="6567854"/>
                  </a:lnTo>
                  <a:lnTo>
                    <a:pt x="382512" y="6567854"/>
                  </a:lnTo>
                  <a:cubicBezTo>
                    <a:pt x="171256" y="6567854"/>
                    <a:pt x="0" y="6396598"/>
                    <a:pt x="0" y="6185342"/>
                  </a:cubicBezTo>
                  <a:lnTo>
                    <a:pt x="0" y="382512"/>
                  </a:lnTo>
                  <a:cubicBezTo>
                    <a:pt x="0" y="171256"/>
                    <a:pt x="171256" y="0"/>
                    <a:pt x="382512" y="0"/>
                  </a:cubicBezTo>
                  <a:close/>
                </a:path>
              </a:pathLst>
            </a:custGeom>
            <a:solidFill>
              <a:srgbClr val="A5DC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1752"/>
            </a:p>
          </p:txBody>
        </p:sp>
      </p:grpSp>
      <p:grpSp>
        <p:nvGrpSpPr>
          <p:cNvPr id="34" name="그룹 33"/>
          <p:cNvGrpSpPr/>
          <p:nvPr/>
        </p:nvGrpSpPr>
        <p:grpSpPr>
          <a:xfrm rot="20948201">
            <a:off x="5321969" y="11641075"/>
            <a:ext cx="11316207" cy="6219557"/>
            <a:chOff x="-27945" y="133006"/>
            <a:chExt cx="12011860" cy="6601902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49468" y="167054"/>
              <a:ext cx="11834447" cy="6567854"/>
            </a:xfrm>
            <a:prstGeom prst="roundRect">
              <a:avLst>
                <a:gd name="adj" fmla="val 582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2540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1752"/>
            </a:p>
          </p:txBody>
        </p:sp>
        <p:sp>
          <p:nvSpPr>
            <p:cNvPr id="36" name="자유형 35"/>
            <p:cNvSpPr/>
            <p:nvPr/>
          </p:nvSpPr>
          <p:spPr>
            <a:xfrm>
              <a:off x="-27945" y="133006"/>
              <a:ext cx="4695095" cy="6567854"/>
            </a:xfrm>
            <a:custGeom>
              <a:avLst/>
              <a:gdLst>
                <a:gd name="connsiteX0" fmla="*/ 382512 w 4695095"/>
                <a:gd name="connsiteY0" fmla="*/ 0 h 6567854"/>
                <a:gd name="connsiteX1" fmla="*/ 4695095 w 4695095"/>
                <a:gd name="connsiteY1" fmla="*/ 0 h 6567854"/>
                <a:gd name="connsiteX2" fmla="*/ 4695095 w 4695095"/>
                <a:gd name="connsiteY2" fmla="*/ 6567854 h 6567854"/>
                <a:gd name="connsiteX3" fmla="*/ 382512 w 4695095"/>
                <a:gd name="connsiteY3" fmla="*/ 6567854 h 6567854"/>
                <a:gd name="connsiteX4" fmla="*/ 0 w 4695095"/>
                <a:gd name="connsiteY4" fmla="*/ 6185342 h 6567854"/>
                <a:gd name="connsiteX5" fmla="*/ 0 w 4695095"/>
                <a:gd name="connsiteY5" fmla="*/ 382512 h 6567854"/>
                <a:gd name="connsiteX6" fmla="*/ 382512 w 4695095"/>
                <a:gd name="connsiteY6" fmla="*/ 0 h 656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95095" h="6567854">
                  <a:moveTo>
                    <a:pt x="382512" y="0"/>
                  </a:moveTo>
                  <a:lnTo>
                    <a:pt x="4695095" y="0"/>
                  </a:lnTo>
                  <a:lnTo>
                    <a:pt x="4695095" y="6567854"/>
                  </a:lnTo>
                  <a:lnTo>
                    <a:pt x="382512" y="6567854"/>
                  </a:lnTo>
                  <a:cubicBezTo>
                    <a:pt x="171256" y="6567854"/>
                    <a:pt x="0" y="6396598"/>
                    <a:pt x="0" y="6185342"/>
                  </a:cubicBezTo>
                  <a:lnTo>
                    <a:pt x="0" y="382512"/>
                  </a:lnTo>
                  <a:cubicBezTo>
                    <a:pt x="0" y="171256"/>
                    <a:pt x="171256" y="0"/>
                    <a:pt x="382512" y="0"/>
                  </a:cubicBezTo>
                  <a:close/>
                </a:path>
              </a:pathLst>
            </a:custGeom>
            <a:solidFill>
              <a:srgbClr val="F787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1752"/>
            </a:p>
          </p:txBody>
        </p:sp>
      </p:grpSp>
      <p:grpSp>
        <p:nvGrpSpPr>
          <p:cNvPr id="37" name="그룹 36"/>
          <p:cNvGrpSpPr/>
          <p:nvPr/>
        </p:nvGrpSpPr>
        <p:grpSpPr>
          <a:xfrm rot="21252727">
            <a:off x="1669697" y="18001490"/>
            <a:ext cx="11149068" cy="6187482"/>
            <a:chOff x="149467" y="167054"/>
            <a:chExt cx="11834448" cy="6567854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49468" y="167054"/>
              <a:ext cx="11834447" cy="6567854"/>
            </a:xfrm>
            <a:prstGeom prst="roundRect">
              <a:avLst>
                <a:gd name="adj" fmla="val 582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2540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1752"/>
            </a:p>
          </p:txBody>
        </p:sp>
        <p:sp>
          <p:nvSpPr>
            <p:cNvPr id="39" name="자유형 38"/>
            <p:cNvSpPr/>
            <p:nvPr/>
          </p:nvSpPr>
          <p:spPr>
            <a:xfrm>
              <a:off x="149467" y="167054"/>
              <a:ext cx="4695095" cy="6567854"/>
            </a:xfrm>
            <a:custGeom>
              <a:avLst/>
              <a:gdLst>
                <a:gd name="connsiteX0" fmla="*/ 382512 w 4695095"/>
                <a:gd name="connsiteY0" fmla="*/ 0 h 6567854"/>
                <a:gd name="connsiteX1" fmla="*/ 4695095 w 4695095"/>
                <a:gd name="connsiteY1" fmla="*/ 0 h 6567854"/>
                <a:gd name="connsiteX2" fmla="*/ 4695095 w 4695095"/>
                <a:gd name="connsiteY2" fmla="*/ 6567854 h 6567854"/>
                <a:gd name="connsiteX3" fmla="*/ 382512 w 4695095"/>
                <a:gd name="connsiteY3" fmla="*/ 6567854 h 6567854"/>
                <a:gd name="connsiteX4" fmla="*/ 0 w 4695095"/>
                <a:gd name="connsiteY4" fmla="*/ 6185342 h 6567854"/>
                <a:gd name="connsiteX5" fmla="*/ 0 w 4695095"/>
                <a:gd name="connsiteY5" fmla="*/ 382512 h 6567854"/>
                <a:gd name="connsiteX6" fmla="*/ 382512 w 4695095"/>
                <a:gd name="connsiteY6" fmla="*/ 0 h 656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95095" h="6567854">
                  <a:moveTo>
                    <a:pt x="382512" y="0"/>
                  </a:moveTo>
                  <a:lnTo>
                    <a:pt x="4695095" y="0"/>
                  </a:lnTo>
                  <a:lnTo>
                    <a:pt x="4695095" y="6567854"/>
                  </a:lnTo>
                  <a:lnTo>
                    <a:pt x="382512" y="6567854"/>
                  </a:lnTo>
                  <a:cubicBezTo>
                    <a:pt x="171256" y="6567854"/>
                    <a:pt x="0" y="6396598"/>
                    <a:pt x="0" y="6185342"/>
                  </a:cubicBezTo>
                  <a:lnTo>
                    <a:pt x="0" y="382512"/>
                  </a:lnTo>
                  <a:cubicBezTo>
                    <a:pt x="0" y="171256"/>
                    <a:pt x="171256" y="0"/>
                    <a:pt x="382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1752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1432" y="11493651"/>
            <a:ext cx="6639436" cy="825483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8135596" y="20731805"/>
            <a:ext cx="14391132" cy="2908752"/>
          </a:xfrm>
          <a:prstGeom prst="roundRect">
            <a:avLst/>
          </a:prstGeom>
          <a:solidFill>
            <a:srgbClr val="22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1752"/>
          </a:p>
        </p:txBody>
      </p:sp>
      <p:sp>
        <p:nvSpPr>
          <p:cNvPr id="40" name="직사각형 39"/>
          <p:cNvSpPr/>
          <p:nvPr/>
        </p:nvSpPr>
        <p:spPr>
          <a:xfrm>
            <a:off x="22264061" y="13261834"/>
            <a:ext cx="4707226" cy="3619452"/>
          </a:xfrm>
          <a:prstGeom prst="rect">
            <a:avLst/>
          </a:prstGeom>
          <a:noFill/>
        </p:spPr>
        <p:txBody>
          <a:bodyPr wrap="square" lIns="384048" tIns="192024" rIns="384048" bIns="192024">
            <a:spAutoFit/>
          </a:bodyPr>
          <a:lstStyle/>
          <a:p>
            <a:pPr algn="ctr"/>
            <a:r>
              <a:rPr lang="en-US" altLang="ko-KR" sz="21000" dirty="0">
                <a:ln w="0"/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en-US" altLang="ko-KR" sz="21000" dirty="0">
              <a:ln w="0"/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8076071" y="20915893"/>
            <a:ext cx="14313075" cy="2326791"/>
          </a:xfrm>
          <a:prstGeom prst="rect">
            <a:avLst/>
          </a:prstGeom>
          <a:noFill/>
        </p:spPr>
        <p:txBody>
          <a:bodyPr wrap="square" lIns="384048" tIns="192024" rIns="384048" bIns="192024">
            <a:spAutoFit/>
          </a:bodyPr>
          <a:lstStyle/>
          <a:p>
            <a:pPr algn="ctr"/>
            <a:r>
              <a:rPr lang="en-US" altLang="ko-KR" sz="12600" dirty="0">
                <a:ln w="0"/>
                <a:solidFill>
                  <a:srgbClr val="1F7DB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Write your </a:t>
            </a:r>
            <a:r>
              <a:rPr lang="en-US" altLang="ko-KR" sz="12600" dirty="0" err="1">
                <a:ln w="0"/>
                <a:solidFill>
                  <a:srgbClr val="1F7DB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iDEA</a:t>
            </a:r>
            <a:endParaRPr lang="en-US" altLang="ko-KR" sz="12600" dirty="0">
              <a:ln w="0"/>
              <a:solidFill>
                <a:srgbClr val="1F7DB7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9153075" y="3008983"/>
            <a:ext cx="4707226" cy="2649956"/>
          </a:xfrm>
          <a:prstGeom prst="rect">
            <a:avLst/>
          </a:prstGeom>
          <a:noFill/>
        </p:spPr>
        <p:txBody>
          <a:bodyPr wrap="square" lIns="384048" tIns="192024" rIns="384048" bIns="192024">
            <a:spAutoFit/>
          </a:bodyPr>
          <a:lstStyle/>
          <a:p>
            <a:pPr algn="ctr"/>
            <a:r>
              <a:rPr lang="ko-KR" altLang="en-US" sz="8400" dirty="0">
                <a:ln w="0"/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대체</a:t>
            </a:r>
            <a:endParaRPr lang="en-US" altLang="ko-KR" sz="8400" dirty="0">
              <a:ln w="0"/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6300" dirty="0">
                <a:ln w="0"/>
                <a:solidFill>
                  <a:schemeClr val="bg1"/>
                </a:solidFill>
                <a:latin typeface="Bahnschrift SemiBold Condensed" panose="020B0502040204020203" pitchFamily="34" charset="0"/>
              </a:rPr>
              <a:t>Alternation</a:t>
            </a:r>
            <a:endParaRPr lang="en-US" altLang="ko-KR" sz="6300" dirty="0">
              <a:ln w="0"/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925816" y="5695515"/>
            <a:ext cx="431178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dirty="0">
                <a:solidFill>
                  <a:srgbClr val="002060"/>
                </a:solidFill>
              </a:rPr>
              <a:t>대체할 방법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</a:rPr>
              <a:t>물품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</a:rPr>
              <a:t>사람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endParaRPr lang="en-US" altLang="ko-KR" sz="21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ko-KR" altLang="en-US" sz="2100" dirty="0">
                <a:solidFill>
                  <a:srgbClr val="002060"/>
                </a:solidFill>
              </a:rPr>
              <a:t>재료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</a:rPr>
              <a:t>장소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</a:rPr>
              <a:t>과정이 있나요</a:t>
            </a:r>
            <a:r>
              <a:rPr lang="en-US" altLang="ko-KR" sz="2100" dirty="0">
                <a:solidFill>
                  <a:srgbClr val="002060"/>
                </a:solidFill>
              </a:rPr>
              <a:t>?</a:t>
            </a:r>
            <a:endParaRPr lang="en-US" altLang="ko-KR" sz="21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ko-KR" altLang="en-US" sz="2100" dirty="0">
                <a:solidFill>
                  <a:srgbClr val="002060"/>
                </a:solidFill>
              </a:rPr>
              <a:t>사람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</a:rPr>
              <a:t>물건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</a:rPr>
              <a:t>재료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</a:rPr>
              <a:t>소재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</a:rPr>
              <a:t>기법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endParaRPr lang="en-US" altLang="ko-KR" sz="21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ko-KR" altLang="en-US" sz="2100" dirty="0">
                <a:solidFill>
                  <a:srgbClr val="002060"/>
                </a:solidFill>
              </a:rPr>
              <a:t>동력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</a:rPr>
              <a:t>장소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</a:rPr>
              <a:t>위치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</a:rPr>
              <a:t>표기 방법 </a:t>
            </a:r>
            <a:endParaRPr lang="en-US" altLang="ko-KR" sz="21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ko-KR" altLang="en-US" sz="2100" dirty="0">
                <a:solidFill>
                  <a:srgbClr val="002060"/>
                </a:solidFill>
              </a:rPr>
              <a:t>등을 </a:t>
            </a:r>
            <a:r>
              <a:rPr lang="ko-KR" altLang="en-US" sz="2100" dirty="0">
                <a:solidFill>
                  <a:srgbClr val="002060"/>
                </a:solidFill>
              </a:rPr>
              <a:t>대체해볼까요</a:t>
            </a:r>
            <a:r>
              <a:rPr lang="en-US" altLang="ko-KR" sz="2100" dirty="0">
                <a:solidFill>
                  <a:srgbClr val="002060"/>
                </a:solidFill>
              </a:rPr>
              <a:t>?</a:t>
            </a:r>
          </a:p>
          <a:p>
            <a:pPr>
              <a:defRPr/>
            </a:pPr>
            <a:endParaRPr lang="en-US" altLang="ko-KR" sz="21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altLang="ko-KR" sz="2100" dirty="0">
                <a:solidFill>
                  <a:srgbClr val="002060"/>
                </a:solidFill>
              </a:rPr>
              <a:t>e</a:t>
            </a:r>
            <a:r>
              <a:rPr lang="en-US" altLang="ko-KR" sz="2100" dirty="0">
                <a:solidFill>
                  <a:srgbClr val="002060"/>
                </a:solidFill>
              </a:rPr>
              <a:t>x. </a:t>
            </a:r>
            <a:r>
              <a:rPr lang="ko-KR" altLang="en-US" sz="2100" dirty="0">
                <a:solidFill>
                  <a:srgbClr val="002060"/>
                </a:solidFill>
              </a:rPr>
              <a:t>젓가락의 </a:t>
            </a:r>
            <a:r>
              <a:rPr lang="ko-KR" altLang="en-US" sz="2100" dirty="0">
                <a:solidFill>
                  <a:srgbClr val="002060"/>
                </a:solidFill>
              </a:rPr>
              <a:t>재질을</a:t>
            </a:r>
            <a:endParaRPr lang="en-US" altLang="ko-KR" sz="21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ko-KR" altLang="en-US" sz="2100" dirty="0">
                <a:solidFill>
                  <a:srgbClr val="002060"/>
                </a:solidFill>
              </a:rPr>
              <a:t>나무로 </a:t>
            </a:r>
            <a:r>
              <a:rPr lang="ko-KR" altLang="en-US" sz="2100" dirty="0">
                <a:solidFill>
                  <a:srgbClr val="002060"/>
                </a:solidFill>
              </a:rPr>
              <a:t>바꿔보면 어떨까</a:t>
            </a:r>
            <a:r>
              <a:rPr lang="en-US" altLang="ko-KR" sz="2100" dirty="0">
                <a:solidFill>
                  <a:srgbClr val="002060"/>
                </a:solidFill>
              </a:rPr>
              <a:t>?</a:t>
            </a:r>
            <a:endParaRPr lang="ko-KR" altLang="en-US" sz="2100" dirty="0">
              <a:solidFill>
                <a:srgbClr val="00206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 rot="20570226">
            <a:off x="6693128" y="6406491"/>
            <a:ext cx="4707226" cy="2649956"/>
          </a:xfrm>
          <a:prstGeom prst="rect">
            <a:avLst/>
          </a:prstGeom>
          <a:noFill/>
        </p:spPr>
        <p:txBody>
          <a:bodyPr wrap="square" lIns="384048" tIns="192024" rIns="384048" bIns="192024">
            <a:spAutoFit/>
          </a:bodyPr>
          <a:lstStyle/>
          <a:p>
            <a:pPr algn="ctr"/>
            <a:r>
              <a:rPr lang="ko-KR" altLang="en-US" sz="8400" dirty="0">
                <a:ln w="0"/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수정</a:t>
            </a:r>
            <a:endParaRPr lang="en-US" altLang="ko-KR" sz="8400" dirty="0">
              <a:ln w="0"/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6300" dirty="0">
                <a:ln w="0"/>
                <a:solidFill>
                  <a:schemeClr val="bg1"/>
                </a:solidFill>
                <a:latin typeface="Bahnschrift SemiBold Condensed" panose="020B0502040204020203" pitchFamily="34" charset="0"/>
              </a:rPr>
              <a:t>Modification</a:t>
            </a:r>
            <a:endParaRPr lang="en-US" altLang="ko-KR" sz="6300" dirty="0">
              <a:ln w="0"/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 rot="967790">
            <a:off x="31526464" y="4539129"/>
            <a:ext cx="4707226" cy="2649956"/>
          </a:xfrm>
          <a:prstGeom prst="rect">
            <a:avLst/>
          </a:prstGeom>
          <a:noFill/>
        </p:spPr>
        <p:txBody>
          <a:bodyPr wrap="square" lIns="384048" tIns="192024" rIns="384048" bIns="192024">
            <a:spAutoFit/>
          </a:bodyPr>
          <a:lstStyle/>
          <a:p>
            <a:pPr algn="ctr"/>
            <a:r>
              <a:rPr lang="ko-KR" altLang="en-US" sz="8400" dirty="0">
                <a:ln w="0"/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반전</a:t>
            </a:r>
            <a:endParaRPr lang="en-US" altLang="ko-KR" sz="8400" dirty="0">
              <a:ln w="0"/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6300" dirty="0">
                <a:ln w="0"/>
                <a:solidFill>
                  <a:schemeClr val="bg1"/>
                </a:solidFill>
                <a:latin typeface="Bahnschrift SemiBold Condensed" panose="020B0502040204020203" pitchFamily="34" charset="0"/>
              </a:rPr>
              <a:t>Reversion</a:t>
            </a:r>
            <a:endParaRPr lang="en-US" altLang="ko-KR" sz="6300" dirty="0">
              <a:ln w="0"/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48" name="직사각형 47"/>
          <p:cNvSpPr/>
          <p:nvPr/>
        </p:nvSpPr>
        <p:spPr>
          <a:xfrm rot="570278">
            <a:off x="33845691" y="11531860"/>
            <a:ext cx="4707226" cy="2649956"/>
          </a:xfrm>
          <a:prstGeom prst="rect">
            <a:avLst/>
          </a:prstGeom>
          <a:noFill/>
        </p:spPr>
        <p:txBody>
          <a:bodyPr wrap="square" lIns="384048" tIns="192024" rIns="384048" bIns="192024">
            <a:spAutoFit/>
          </a:bodyPr>
          <a:lstStyle/>
          <a:p>
            <a:pPr algn="ctr"/>
            <a:r>
              <a:rPr lang="ko-KR" altLang="en-US" sz="8400" dirty="0">
                <a:ln w="0"/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전용</a:t>
            </a:r>
            <a:endParaRPr lang="en-US" altLang="ko-KR" sz="8400" dirty="0">
              <a:ln w="0"/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6300" dirty="0">
                <a:ln w="0"/>
                <a:solidFill>
                  <a:schemeClr val="bg1"/>
                </a:solidFill>
                <a:latin typeface="Bahnschrift SemiBold Condensed" panose="020B0502040204020203" pitchFamily="34" charset="0"/>
              </a:rPr>
              <a:t>Diversion</a:t>
            </a:r>
            <a:endParaRPr lang="en-US" altLang="ko-KR" sz="6300" dirty="0">
              <a:ln w="0"/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 rot="570278">
            <a:off x="37992272" y="18349157"/>
            <a:ext cx="4707226" cy="2649956"/>
          </a:xfrm>
          <a:prstGeom prst="rect">
            <a:avLst/>
          </a:prstGeom>
          <a:noFill/>
        </p:spPr>
        <p:txBody>
          <a:bodyPr wrap="square" lIns="384048" tIns="192024" rIns="384048" bIns="192024">
            <a:spAutoFit/>
          </a:bodyPr>
          <a:lstStyle/>
          <a:p>
            <a:pPr algn="ctr"/>
            <a:r>
              <a:rPr lang="ko-KR" altLang="en-US" sz="8400" dirty="0">
                <a:ln w="0"/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결합</a:t>
            </a:r>
            <a:endParaRPr lang="en-US" altLang="ko-KR" sz="8400" dirty="0">
              <a:ln w="0"/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6300" dirty="0">
                <a:ln w="0"/>
                <a:solidFill>
                  <a:schemeClr val="bg1"/>
                </a:solidFill>
                <a:latin typeface="Bahnschrift SemiBold Condensed" panose="020B0502040204020203" pitchFamily="34" charset="0"/>
              </a:rPr>
              <a:t>Combination</a:t>
            </a:r>
            <a:endParaRPr lang="en-US" altLang="ko-KR" sz="6300" dirty="0">
              <a:ln w="0"/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 rot="20940831">
            <a:off x="4950117" y="12452934"/>
            <a:ext cx="4707226" cy="2649956"/>
          </a:xfrm>
          <a:prstGeom prst="rect">
            <a:avLst/>
          </a:prstGeom>
          <a:noFill/>
        </p:spPr>
        <p:txBody>
          <a:bodyPr wrap="square" lIns="384048" tIns="192024" rIns="384048" bIns="192024">
            <a:spAutoFit/>
          </a:bodyPr>
          <a:lstStyle/>
          <a:p>
            <a:pPr algn="ctr"/>
            <a:r>
              <a:rPr lang="ko-KR" altLang="en-US" sz="8400" dirty="0">
                <a:ln w="0"/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확대</a:t>
            </a:r>
            <a:endParaRPr lang="en-US" altLang="ko-KR" sz="8400" dirty="0">
              <a:ln w="0"/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6300" dirty="0">
                <a:ln w="0"/>
                <a:solidFill>
                  <a:schemeClr val="bg1"/>
                </a:solidFill>
                <a:latin typeface="Bahnschrift SemiBold Condensed" panose="020B0502040204020203" pitchFamily="34" charset="0"/>
              </a:rPr>
              <a:t>Enlargement</a:t>
            </a:r>
            <a:endParaRPr lang="en-US" altLang="ko-KR" sz="6300" dirty="0">
              <a:ln w="0"/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 rot="21241275">
            <a:off x="1389965" y="18556562"/>
            <a:ext cx="4707226" cy="2649956"/>
          </a:xfrm>
          <a:prstGeom prst="rect">
            <a:avLst/>
          </a:prstGeom>
          <a:noFill/>
        </p:spPr>
        <p:txBody>
          <a:bodyPr wrap="square" lIns="384048" tIns="192024" rIns="384048" bIns="192024">
            <a:spAutoFit/>
          </a:bodyPr>
          <a:lstStyle/>
          <a:p>
            <a:pPr algn="ctr"/>
            <a:r>
              <a:rPr lang="ko-KR" altLang="en-US" sz="8400" dirty="0">
                <a:ln w="0"/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축소</a:t>
            </a:r>
            <a:endParaRPr lang="en-US" altLang="ko-KR" sz="8400" dirty="0">
              <a:ln w="0"/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6300" dirty="0">
                <a:ln w="0"/>
                <a:solidFill>
                  <a:schemeClr val="bg1"/>
                </a:solidFill>
                <a:latin typeface="Bahnschrift SemiBold Condensed" panose="020B0502040204020203" pitchFamily="34" charset="0"/>
              </a:rPr>
              <a:t>Reduction</a:t>
            </a:r>
            <a:endParaRPr lang="en-US" altLang="ko-KR" sz="6300" dirty="0">
              <a:ln w="0"/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 rot="20585688">
            <a:off x="8167717" y="9212033"/>
            <a:ext cx="431178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dirty="0">
                <a:solidFill>
                  <a:srgbClr val="002060"/>
                </a:solidFill>
              </a:rPr>
              <a:t>의미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</a:rPr>
              <a:t>색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</a:rPr>
              <a:t>소리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</a:rPr>
              <a:t>움직임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</a:rPr>
              <a:t>형태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endParaRPr lang="en-US" altLang="ko-KR" sz="21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ko-KR" altLang="en-US" sz="2100" dirty="0">
                <a:solidFill>
                  <a:srgbClr val="002060"/>
                </a:solidFill>
              </a:rPr>
              <a:t>양식 </a:t>
            </a:r>
            <a:r>
              <a:rPr lang="ko-KR" altLang="en-US" sz="2100" dirty="0">
                <a:solidFill>
                  <a:srgbClr val="002060"/>
                </a:solidFill>
              </a:rPr>
              <a:t>등을 변화시켜볼까요</a:t>
            </a:r>
            <a:r>
              <a:rPr lang="en-US" altLang="ko-KR" sz="2100" dirty="0">
                <a:solidFill>
                  <a:srgbClr val="002060"/>
                </a:solidFill>
              </a:rPr>
              <a:t>?</a:t>
            </a:r>
          </a:p>
          <a:p>
            <a:pPr>
              <a:defRPr/>
            </a:pPr>
            <a:endParaRPr lang="en-US" altLang="ko-KR" sz="21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altLang="ko-KR" sz="2100" dirty="0">
                <a:solidFill>
                  <a:srgbClr val="002060"/>
                </a:solidFill>
              </a:rPr>
              <a:t>e</a:t>
            </a:r>
            <a:r>
              <a:rPr lang="en-US" altLang="ko-KR" sz="2100" dirty="0">
                <a:solidFill>
                  <a:srgbClr val="002060"/>
                </a:solidFill>
              </a:rPr>
              <a:t>x. </a:t>
            </a:r>
            <a:r>
              <a:rPr lang="ko-KR" altLang="en-US" sz="2100" dirty="0">
                <a:solidFill>
                  <a:srgbClr val="002060"/>
                </a:solidFill>
              </a:rPr>
              <a:t>시계의 종소리를 뻐꾸기 </a:t>
            </a:r>
            <a:endParaRPr lang="en-US" altLang="ko-KR" sz="21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ko-KR" altLang="en-US" sz="2100" dirty="0">
                <a:solidFill>
                  <a:srgbClr val="002060"/>
                </a:solidFill>
              </a:rPr>
              <a:t>울음소리로 </a:t>
            </a:r>
            <a:r>
              <a:rPr lang="ko-KR" altLang="en-US" sz="2100" dirty="0">
                <a:solidFill>
                  <a:srgbClr val="002060"/>
                </a:solidFill>
              </a:rPr>
              <a:t>바꾸면 어떨까</a:t>
            </a:r>
            <a:r>
              <a:rPr lang="en-US" altLang="ko-KR" sz="2100" dirty="0">
                <a:solidFill>
                  <a:srgbClr val="002060"/>
                </a:solidFill>
              </a:rPr>
              <a:t>?</a:t>
            </a:r>
            <a:endParaRPr lang="ko-KR" altLang="en-US" sz="2100" dirty="0">
              <a:solidFill>
                <a:srgbClr val="00206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 rot="21014173">
            <a:off x="6036572" y="15183806"/>
            <a:ext cx="4311787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dirty="0">
                <a:solidFill>
                  <a:srgbClr val="002060"/>
                </a:solidFill>
              </a:rPr>
              <a:t>빈도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</a:rPr>
              <a:t>강도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</a:rPr>
              <a:t>크기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</a:rPr>
              <a:t>가치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</a:rPr>
              <a:t>재료 </a:t>
            </a:r>
            <a:endParaRPr lang="en-US" altLang="ko-KR" sz="21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ko-KR" altLang="en-US" sz="2100" dirty="0">
                <a:solidFill>
                  <a:srgbClr val="002060"/>
                </a:solidFill>
              </a:rPr>
              <a:t>등을 </a:t>
            </a:r>
            <a:r>
              <a:rPr lang="ko-KR" altLang="en-US" sz="2100" dirty="0">
                <a:solidFill>
                  <a:srgbClr val="002060"/>
                </a:solidFill>
              </a:rPr>
              <a:t>확대하고 과장해볼까요</a:t>
            </a:r>
            <a:r>
              <a:rPr lang="en-US" altLang="ko-KR" sz="2100" dirty="0">
                <a:solidFill>
                  <a:srgbClr val="002060"/>
                </a:solidFill>
              </a:rPr>
              <a:t>?</a:t>
            </a:r>
          </a:p>
          <a:p>
            <a:pPr>
              <a:defRPr/>
            </a:pPr>
            <a:r>
              <a:rPr lang="ko-KR" altLang="en-US" sz="2100" dirty="0">
                <a:solidFill>
                  <a:srgbClr val="002060"/>
                </a:solidFill>
              </a:rPr>
              <a:t>크게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</a:rPr>
              <a:t>길게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</a:rPr>
              <a:t>넓게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</a:rPr>
              <a:t>두껍게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endParaRPr lang="en-US" altLang="ko-KR" sz="21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ko-KR" altLang="en-US" sz="2100" dirty="0">
                <a:solidFill>
                  <a:srgbClr val="002060"/>
                </a:solidFill>
              </a:rPr>
              <a:t>무겁게 </a:t>
            </a:r>
            <a:r>
              <a:rPr lang="ko-KR" altLang="en-US" sz="2100" dirty="0">
                <a:solidFill>
                  <a:srgbClr val="002060"/>
                </a:solidFill>
              </a:rPr>
              <a:t>해볼까요</a:t>
            </a:r>
            <a:r>
              <a:rPr lang="en-US" altLang="ko-KR" sz="2100" dirty="0">
                <a:solidFill>
                  <a:srgbClr val="002060"/>
                </a:solidFill>
              </a:rPr>
              <a:t>?</a:t>
            </a:r>
          </a:p>
          <a:p>
            <a:pPr>
              <a:defRPr/>
            </a:pPr>
            <a:endParaRPr lang="en-US" altLang="ko-KR" sz="21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altLang="ko-KR" sz="2100" dirty="0">
                <a:solidFill>
                  <a:srgbClr val="002060"/>
                </a:solidFill>
              </a:rPr>
              <a:t>e</a:t>
            </a:r>
            <a:r>
              <a:rPr lang="en-US" altLang="ko-KR" sz="2100" dirty="0">
                <a:solidFill>
                  <a:srgbClr val="002060"/>
                </a:solidFill>
              </a:rPr>
              <a:t>x</a:t>
            </a:r>
            <a:r>
              <a:rPr lang="en-US" altLang="ko-KR" sz="2100" dirty="0">
                <a:solidFill>
                  <a:srgbClr val="002060"/>
                </a:solidFill>
              </a:rPr>
              <a:t>. PC</a:t>
            </a:r>
            <a:r>
              <a:rPr lang="ko-KR" altLang="en-US" sz="2100" dirty="0">
                <a:solidFill>
                  <a:srgbClr val="002060"/>
                </a:solidFill>
              </a:rPr>
              <a:t>방에서 음식 </a:t>
            </a:r>
            <a:r>
              <a:rPr lang="ko-KR" altLang="en-US" sz="2100" dirty="0">
                <a:solidFill>
                  <a:srgbClr val="002060"/>
                </a:solidFill>
              </a:rPr>
              <a:t>메뉴와</a:t>
            </a:r>
            <a:endParaRPr lang="en-US" altLang="ko-KR" sz="21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ko-KR" altLang="en-US" sz="2100" dirty="0">
                <a:solidFill>
                  <a:srgbClr val="002060"/>
                </a:solidFill>
              </a:rPr>
              <a:t>비중을 </a:t>
            </a:r>
            <a:r>
              <a:rPr lang="ko-KR" altLang="en-US" sz="2100" dirty="0">
                <a:solidFill>
                  <a:srgbClr val="002060"/>
                </a:solidFill>
              </a:rPr>
              <a:t>확대하면 어떨까</a:t>
            </a:r>
            <a:r>
              <a:rPr lang="en-US" altLang="ko-KR" sz="2100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54" name="직사각형 53"/>
          <p:cNvSpPr/>
          <p:nvPr/>
        </p:nvSpPr>
        <p:spPr>
          <a:xfrm rot="21229699">
            <a:off x="2236533" y="21444803"/>
            <a:ext cx="43117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dirty="0">
                <a:solidFill>
                  <a:srgbClr val="002060"/>
                </a:solidFill>
              </a:rPr>
              <a:t>아이디어를 작게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</a:rPr>
              <a:t>낮게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</a:rPr>
              <a:t>짧게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endParaRPr lang="en-US" altLang="ko-KR" sz="21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ko-KR" altLang="en-US" sz="2100" dirty="0">
                <a:solidFill>
                  <a:srgbClr val="002060"/>
                </a:solidFill>
              </a:rPr>
              <a:t>얇게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</a:rPr>
              <a:t>가볍게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</a:rPr>
              <a:t>생략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</a:rPr>
              <a:t>분할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endParaRPr lang="en-US" altLang="ko-KR" sz="21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ko-KR" altLang="en-US" sz="2100" dirty="0">
                <a:solidFill>
                  <a:srgbClr val="002060"/>
                </a:solidFill>
              </a:rPr>
              <a:t>제거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</a:rPr>
              <a:t>단축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</a:rPr>
              <a:t>단순화 해볼까요</a:t>
            </a:r>
            <a:r>
              <a:rPr lang="en-US" altLang="ko-KR" sz="2100" dirty="0">
                <a:solidFill>
                  <a:srgbClr val="002060"/>
                </a:solidFill>
              </a:rPr>
              <a:t>?</a:t>
            </a:r>
          </a:p>
          <a:p>
            <a:pPr>
              <a:defRPr/>
            </a:pPr>
            <a:endParaRPr lang="en-US" altLang="ko-KR" sz="21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altLang="ko-KR" sz="2100" dirty="0">
                <a:solidFill>
                  <a:srgbClr val="002060"/>
                </a:solidFill>
              </a:rPr>
              <a:t>e</a:t>
            </a:r>
            <a:r>
              <a:rPr lang="en-US" altLang="ko-KR" sz="2100" dirty="0">
                <a:solidFill>
                  <a:srgbClr val="002060"/>
                </a:solidFill>
              </a:rPr>
              <a:t>x</a:t>
            </a:r>
            <a:r>
              <a:rPr lang="en-US" altLang="ko-KR" sz="2100" dirty="0">
                <a:solidFill>
                  <a:srgbClr val="002060"/>
                </a:solidFill>
              </a:rPr>
              <a:t>. </a:t>
            </a:r>
            <a:r>
              <a:rPr lang="ko-KR" altLang="en-US" sz="2100" dirty="0">
                <a:solidFill>
                  <a:srgbClr val="002060"/>
                </a:solidFill>
              </a:rPr>
              <a:t>전화기의 선과 안테나를 </a:t>
            </a:r>
            <a:endParaRPr lang="en-US" altLang="ko-KR" sz="21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ko-KR" altLang="en-US" sz="2100" dirty="0">
                <a:solidFill>
                  <a:srgbClr val="002060"/>
                </a:solidFill>
              </a:rPr>
              <a:t>없애면 </a:t>
            </a:r>
            <a:r>
              <a:rPr lang="ko-KR" altLang="en-US" sz="2100" dirty="0">
                <a:solidFill>
                  <a:srgbClr val="002060"/>
                </a:solidFill>
              </a:rPr>
              <a:t>어떨까</a:t>
            </a:r>
            <a:r>
              <a:rPr lang="en-US" altLang="ko-KR" sz="2100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56" name="직사각형 55"/>
          <p:cNvSpPr/>
          <p:nvPr/>
        </p:nvSpPr>
        <p:spPr>
          <a:xfrm rot="625314">
            <a:off x="37997194" y="21194812"/>
            <a:ext cx="4311787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dirty="0">
                <a:solidFill>
                  <a:srgbClr val="002060"/>
                </a:solidFill>
              </a:rPr>
              <a:t>다른 아이디어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</a:rPr>
              <a:t>재료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</a:rPr>
              <a:t>부품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endParaRPr lang="en-US" altLang="ko-KR" sz="21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ko-KR" altLang="en-US" sz="2100" dirty="0">
                <a:solidFill>
                  <a:srgbClr val="002060"/>
                </a:solidFill>
              </a:rPr>
              <a:t>목적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</a:rPr>
              <a:t>단위 등을 결합해볼까요</a:t>
            </a:r>
            <a:r>
              <a:rPr lang="en-US" altLang="ko-KR" sz="2100" dirty="0">
                <a:solidFill>
                  <a:srgbClr val="002060"/>
                </a:solidFill>
              </a:rPr>
              <a:t>?</a:t>
            </a:r>
          </a:p>
          <a:p>
            <a:pPr>
              <a:defRPr/>
            </a:pPr>
            <a:r>
              <a:rPr lang="ko-KR" altLang="en-US" sz="2100" dirty="0">
                <a:solidFill>
                  <a:srgbClr val="002060"/>
                </a:solidFill>
              </a:rPr>
              <a:t>랜덤 </a:t>
            </a:r>
            <a:r>
              <a:rPr lang="ko-KR" altLang="en-US" sz="2100" dirty="0">
                <a:solidFill>
                  <a:srgbClr val="002060"/>
                </a:solidFill>
              </a:rPr>
              <a:t>단어로 </a:t>
            </a:r>
            <a:r>
              <a:rPr lang="ko-KR" altLang="en-US" sz="2100" dirty="0">
                <a:solidFill>
                  <a:srgbClr val="002060"/>
                </a:solidFill>
              </a:rPr>
              <a:t>시도하고 </a:t>
            </a:r>
            <a:r>
              <a:rPr lang="ko-KR" altLang="en-US" sz="2100" dirty="0">
                <a:solidFill>
                  <a:srgbClr val="002060"/>
                </a:solidFill>
              </a:rPr>
              <a:t>싶다면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endParaRPr lang="en-US" altLang="ko-KR" sz="21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ko-KR" altLang="en-US" sz="2100" dirty="0">
                <a:solidFill>
                  <a:srgbClr val="002060"/>
                </a:solidFill>
              </a:rPr>
              <a:t>키워드의 </a:t>
            </a:r>
            <a:r>
              <a:rPr lang="ko-KR" altLang="en-US" sz="2100" dirty="0">
                <a:solidFill>
                  <a:srgbClr val="002060"/>
                </a:solidFill>
              </a:rPr>
              <a:t>방에 놀러가볼까요</a:t>
            </a:r>
            <a:r>
              <a:rPr lang="en-US" altLang="ko-KR" sz="2100" dirty="0">
                <a:solidFill>
                  <a:srgbClr val="002060"/>
                </a:solidFill>
              </a:rPr>
              <a:t>?</a:t>
            </a:r>
          </a:p>
          <a:p>
            <a:pPr>
              <a:defRPr/>
            </a:pPr>
            <a:endParaRPr lang="en-US" altLang="ko-KR" sz="21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altLang="ko-KR" sz="2100" dirty="0">
                <a:solidFill>
                  <a:srgbClr val="002060"/>
                </a:solidFill>
              </a:rPr>
              <a:t>e</a:t>
            </a:r>
            <a:r>
              <a:rPr lang="en-US" altLang="ko-KR" sz="2100" dirty="0">
                <a:solidFill>
                  <a:srgbClr val="002060"/>
                </a:solidFill>
              </a:rPr>
              <a:t>x</a:t>
            </a:r>
            <a:r>
              <a:rPr lang="en-US" altLang="ko-KR" sz="2100" dirty="0">
                <a:solidFill>
                  <a:srgbClr val="002060"/>
                </a:solidFill>
              </a:rPr>
              <a:t>. </a:t>
            </a:r>
            <a:r>
              <a:rPr lang="ko-KR" altLang="en-US" sz="2100" dirty="0">
                <a:solidFill>
                  <a:srgbClr val="002060"/>
                </a:solidFill>
              </a:rPr>
              <a:t>장갑과 모자를 </a:t>
            </a:r>
            <a:r>
              <a:rPr lang="ko-KR" altLang="en-US" sz="2100" dirty="0">
                <a:solidFill>
                  <a:srgbClr val="002060"/>
                </a:solidFill>
              </a:rPr>
              <a:t>합쳐서</a:t>
            </a:r>
            <a:endParaRPr lang="en-US" altLang="ko-KR" sz="21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ko-KR" altLang="en-US" sz="2100" dirty="0">
                <a:solidFill>
                  <a:srgbClr val="002060"/>
                </a:solidFill>
              </a:rPr>
              <a:t>새로운 것을 만들면 어떨까</a:t>
            </a:r>
            <a:r>
              <a:rPr lang="en-US" altLang="ko-KR" sz="2100" dirty="0">
                <a:solidFill>
                  <a:srgbClr val="002060"/>
                </a:solidFill>
              </a:rPr>
              <a:t>?</a:t>
            </a:r>
            <a:endParaRPr lang="en-US" altLang="ko-KR" sz="2100" dirty="0">
              <a:solidFill>
                <a:srgbClr val="00206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 rot="625314">
            <a:off x="34213644" y="14571115"/>
            <a:ext cx="4311787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dirty="0">
                <a:solidFill>
                  <a:srgbClr val="002060"/>
                </a:solidFill>
              </a:rPr>
              <a:t>다른 용도를 사용하거나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endParaRPr lang="en-US" altLang="ko-KR" sz="21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ko-KR" altLang="en-US" sz="2100" dirty="0">
                <a:solidFill>
                  <a:srgbClr val="002060"/>
                </a:solidFill>
              </a:rPr>
              <a:t>사용자를 </a:t>
            </a:r>
            <a:r>
              <a:rPr lang="ko-KR" altLang="en-US" sz="2100" dirty="0">
                <a:solidFill>
                  <a:srgbClr val="002060"/>
                </a:solidFill>
              </a:rPr>
              <a:t>바꿀 수 있나요</a:t>
            </a:r>
            <a:r>
              <a:rPr lang="en-US" altLang="ko-KR" sz="2100" dirty="0">
                <a:solidFill>
                  <a:srgbClr val="002060"/>
                </a:solidFill>
              </a:rPr>
              <a:t>?</a:t>
            </a:r>
          </a:p>
          <a:p>
            <a:pPr>
              <a:defRPr/>
            </a:pPr>
            <a:r>
              <a:rPr lang="ko-KR" altLang="en-US" sz="2100" dirty="0">
                <a:solidFill>
                  <a:srgbClr val="002060"/>
                </a:solidFill>
              </a:rPr>
              <a:t>다른 </a:t>
            </a:r>
            <a:r>
              <a:rPr lang="ko-KR" altLang="en-US" sz="2100" dirty="0">
                <a:solidFill>
                  <a:srgbClr val="002060"/>
                </a:solidFill>
              </a:rPr>
              <a:t>아이디어를 빌리거나 </a:t>
            </a:r>
            <a:endParaRPr lang="en-US" altLang="ko-KR" sz="21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ko-KR" altLang="en-US" sz="2100" dirty="0">
                <a:solidFill>
                  <a:srgbClr val="002060"/>
                </a:solidFill>
              </a:rPr>
              <a:t>흉내 </a:t>
            </a:r>
            <a:r>
              <a:rPr lang="ko-KR" altLang="en-US" sz="2100" dirty="0">
                <a:solidFill>
                  <a:srgbClr val="002060"/>
                </a:solidFill>
              </a:rPr>
              <a:t>내도 좋아요</a:t>
            </a:r>
            <a:r>
              <a:rPr lang="en-US" altLang="ko-KR" sz="2100" dirty="0">
                <a:solidFill>
                  <a:srgbClr val="002060"/>
                </a:solidFill>
              </a:rPr>
              <a:t>!</a:t>
            </a:r>
          </a:p>
          <a:p>
            <a:pPr>
              <a:defRPr/>
            </a:pPr>
            <a:endParaRPr lang="en-US" altLang="ko-KR" sz="21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altLang="ko-KR" sz="2100" dirty="0">
                <a:solidFill>
                  <a:srgbClr val="002060"/>
                </a:solidFill>
              </a:rPr>
              <a:t>e</a:t>
            </a:r>
            <a:r>
              <a:rPr lang="en-US" altLang="ko-KR" sz="2100" dirty="0">
                <a:solidFill>
                  <a:srgbClr val="002060"/>
                </a:solidFill>
              </a:rPr>
              <a:t>x</a:t>
            </a:r>
            <a:r>
              <a:rPr lang="en-US" altLang="ko-KR" sz="2100" dirty="0">
                <a:solidFill>
                  <a:srgbClr val="002060"/>
                </a:solidFill>
              </a:rPr>
              <a:t>. </a:t>
            </a:r>
            <a:r>
              <a:rPr lang="ko-KR" altLang="en-US" sz="2100" dirty="0">
                <a:solidFill>
                  <a:srgbClr val="002060"/>
                </a:solidFill>
              </a:rPr>
              <a:t>장갑을 </a:t>
            </a:r>
            <a:r>
              <a:rPr lang="ko-KR" altLang="en-US" sz="2100" dirty="0">
                <a:solidFill>
                  <a:srgbClr val="002060"/>
                </a:solidFill>
              </a:rPr>
              <a:t>실외 말고 </a:t>
            </a:r>
            <a:endParaRPr lang="en-US" altLang="ko-KR" sz="21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ko-KR" altLang="en-US" sz="2100" dirty="0">
                <a:solidFill>
                  <a:srgbClr val="002060"/>
                </a:solidFill>
              </a:rPr>
              <a:t>부엌에서 </a:t>
            </a:r>
            <a:r>
              <a:rPr lang="ko-KR" altLang="en-US" sz="2100" dirty="0">
                <a:solidFill>
                  <a:srgbClr val="002060"/>
                </a:solidFill>
              </a:rPr>
              <a:t>사용하면 어떨까</a:t>
            </a:r>
            <a:r>
              <a:rPr lang="en-US" altLang="ko-KR" sz="2100" dirty="0">
                <a:solidFill>
                  <a:srgbClr val="002060"/>
                </a:solidFill>
              </a:rPr>
              <a:t>?</a:t>
            </a:r>
            <a:endParaRPr lang="en-US" altLang="ko-KR" sz="2100" dirty="0">
              <a:solidFill>
                <a:srgbClr val="00206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 rot="980610">
            <a:off x="31529724" y="7294741"/>
            <a:ext cx="4311787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dirty="0">
                <a:solidFill>
                  <a:srgbClr val="002060"/>
                </a:solidFill>
              </a:rPr>
              <a:t>순서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</a:rPr>
              <a:t>위치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</a:rPr>
              <a:t>기능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</a:rPr>
              <a:t>모양 등을 </a:t>
            </a:r>
            <a:endParaRPr lang="en-US" altLang="ko-KR" sz="21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ko-KR" altLang="en-US" sz="2100" dirty="0">
                <a:solidFill>
                  <a:srgbClr val="002060"/>
                </a:solidFill>
              </a:rPr>
              <a:t>바꾸거나 </a:t>
            </a:r>
            <a:r>
              <a:rPr lang="ko-KR" altLang="en-US" sz="2100" dirty="0">
                <a:solidFill>
                  <a:srgbClr val="002060"/>
                </a:solidFill>
              </a:rPr>
              <a:t>재정렬 </a:t>
            </a:r>
            <a:r>
              <a:rPr lang="ko-KR" altLang="en-US" sz="2100" dirty="0">
                <a:solidFill>
                  <a:srgbClr val="002060"/>
                </a:solidFill>
              </a:rPr>
              <a:t>해봅시다</a:t>
            </a:r>
            <a:r>
              <a:rPr lang="en-US" altLang="ko-KR" sz="2100" dirty="0">
                <a:solidFill>
                  <a:srgbClr val="002060"/>
                </a:solidFill>
              </a:rPr>
              <a:t>!</a:t>
            </a:r>
            <a:endParaRPr lang="en-US" altLang="ko-KR" sz="21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ko-KR" altLang="en-US" sz="2100" dirty="0">
                <a:solidFill>
                  <a:srgbClr val="002060"/>
                </a:solidFill>
              </a:rPr>
              <a:t>앞뒤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</a:rPr>
              <a:t>위아래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</a:rPr>
              <a:t>좌우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</a:rPr>
              <a:t>겉과 안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endParaRPr lang="en-US" altLang="ko-KR" sz="21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ko-KR" altLang="en-US" sz="2100" dirty="0">
                <a:solidFill>
                  <a:srgbClr val="002060"/>
                </a:solidFill>
              </a:rPr>
              <a:t>역할</a:t>
            </a:r>
            <a:r>
              <a:rPr lang="en-US" altLang="ko-KR" sz="2100" dirty="0">
                <a:solidFill>
                  <a:srgbClr val="002060"/>
                </a:solidFill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</a:rPr>
              <a:t>순서를 바꿔볼까요</a:t>
            </a:r>
            <a:r>
              <a:rPr lang="en-US" altLang="ko-KR" sz="2100" dirty="0">
                <a:solidFill>
                  <a:srgbClr val="002060"/>
                </a:solidFill>
              </a:rPr>
              <a:t>?</a:t>
            </a:r>
          </a:p>
          <a:p>
            <a:pPr>
              <a:defRPr/>
            </a:pPr>
            <a:endParaRPr lang="en-US" altLang="ko-KR" sz="21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altLang="ko-KR" sz="2100" dirty="0">
                <a:solidFill>
                  <a:srgbClr val="002060"/>
                </a:solidFill>
              </a:rPr>
              <a:t>e</a:t>
            </a:r>
            <a:r>
              <a:rPr lang="en-US" altLang="ko-KR" sz="2100" dirty="0">
                <a:solidFill>
                  <a:srgbClr val="002060"/>
                </a:solidFill>
              </a:rPr>
              <a:t>x</a:t>
            </a:r>
            <a:r>
              <a:rPr lang="en-US" altLang="ko-KR" sz="2100" dirty="0">
                <a:solidFill>
                  <a:srgbClr val="002060"/>
                </a:solidFill>
              </a:rPr>
              <a:t>. </a:t>
            </a:r>
            <a:r>
              <a:rPr lang="ko-KR" altLang="en-US" sz="2100" dirty="0">
                <a:solidFill>
                  <a:srgbClr val="002060"/>
                </a:solidFill>
              </a:rPr>
              <a:t>김밥의 김과 밥의 위치를 </a:t>
            </a:r>
            <a:endParaRPr lang="en-US" altLang="ko-KR" sz="21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ko-KR" altLang="en-US" sz="2100" dirty="0">
                <a:solidFill>
                  <a:srgbClr val="002060"/>
                </a:solidFill>
              </a:rPr>
              <a:t>바꾸면 </a:t>
            </a:r>
            <a:r>
              <a:rPr lang="ko-KR" altLang="en-US" sz="2100" dirty="0">
                <a:solidFill>
                  <a:srgbClr val="002060"/>
                </a:solidFill>
              </a:rPr>
              <a:t>어떨까</a:t>
            </a:r>
            <a:r>
              <a:rPr lang="en-US" altLang="ko-KR" sz="2100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1453620" y="356822"/>
            <a:ext cx="4312807" cy="3580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비율</a:t>
            </a:r>
          </a:p>
          <a:p>
            <a:r>
              <a:rPr lang="ko-KR" altLang="en-US" dirty="0" smtClean="0"/>
              <a:t>142.24</a:t>
            </a:r>
          </a:p>
          <a:p>
            <a:r>
              <a:rPr lang="ko-KR" altLang="en-US" dirty="0" smtClean="0"/>
              <a:t>80.009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01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244</Words>
  <Application>Microsoft Office PowerPoint</Application>
  <PresentationFormat>사용자 지정</PresentationFormat>
  <Paragraphs>67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HY헤드라인M</vt:lpstr>
      <vt:lpstr>맑은 고딕</vt:lpstr>
      <vt:lpstr>Arial</vt:lpstr>
      <vt:lpstr>Bahnschrift SemiBold Condensed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3</cp:revision>
  <dcterms:created xsi:type="dcterms:W3CDTF">2024-02-05T08:18:24Z</dcterms:created>
  <dcterms:modified xsi:type="dcterms:W3CDTF">2024-02-05T08:38:09Z</dcterms:modified>
</cp:coreProperties>
</file>