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5"/>
  </p:notesMasterIdLst>
  <p:sldIdLst>
    <p:sldId id="323" r:id="rId2"/>
    <p:sldId id="258" r:id="rId3"/>
    <p:sldId id="260" r:id="rId4"/>
    <p:sldId id="312" r:id="rId5"/>
    <p:sldId id="313" r:id="rId6"/>
    <p:sldId id="314" r:id="rId7"/>
    <p:sldId id="263" r:id="rId8"/>
    <p:sldId id="316" r:id="rId9"/>
    <p:sldId id="315" r:id="rId10"/>
    <p:sldId id="329" r:id="rId11"/>
    <p:sldId id="264" r:id="rId12"/>
    <p:sldId id="317" r:id="rId13"/>
    <p:sldId id="318" r:id="rId14"/>
    <p:sldId id="319" r:id="rId15"/>
    <p:sldId id="324" r:id="rId16"/>
    <p:sldId id="328" r:id="rId17"/>
    <p:sldId id="330" r:id="rId18"/>
    <p:sldId id="321" r:id="rId19"/>
    <p:sldId id="322" r:id="rId20"/>
    <p:sldId id="331" r:id="rId21"/>
    <p:sldId id="332" r:id="rId22"/>
    <p:sldId id="333" r:id="rId23"/>
    <p:sldId id="292" r:id="rId24"/>
  </p:sldIdLst>
  <p:sldSz cx="9144000" cy="5143500" type="screen16x9"/>
  <p:notesSz cx="6858000" cy="9144000"/>
  <p:embeddedFontLst>
    <p:embeddedFont>
      <p:font typeface="M PLUS 1p" panose="020B0604020202020204" charset="-128"/>
      <p:regular r:id="rId26"/>
      <p:bold r:id="rId27"/>
    </p:embeddedFont>
    <p:embeddedFont>
      <p:font typeface="Raleway Black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71126E-3FCB-4E48-9904-85FE845C8FB1}">
  <a:tblStyle styleId="{9A71126E-3FCB-4E48-9904-85FE845C8F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660935-4A65-4A25-9728-8C5DCB7963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3" name="Google Shape;378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43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22b33fc07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22b33fc07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497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6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>
          <a:extLst>
            <a:ext uri="{FF2B5EF4-FFF2-40B4-BE49-F238E27FC236}">
              <a16:creationId xmlns:a16="http://schemas.microsoft.com/office/drawing/2014/main" id="{A70907F7-A7DD-940F-33B0-F66C14425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>
            <a:extLst>
              <a:ext uri="{FF2B5EF4-FFF2-40B4-BE49-F238E27FC236}">
                <a16:creationId xmlns:a16="http://schemas.microsoft.com/office/drawing/2014/main" id="{11CD4F8D-729D-4145-DFC4-B9327175A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>
            <a:extLst>
              <a:ext uri="{FF2B5EF4-FFF2-40B4-BE49-F238E27FC236}">
                <a16:creationId xmlns:a16="http://schemas.microsoft.com/office/drawing/2014/main" id="{D9C3955F-A69A-F9AA-CCBE-093D8B033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954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>
          <a:extLst>
            <a:ext uri="{FF2B5EF4-FFF2-40B4-BE49-F238E27FC236}">
              <a16:creationId xmlns:a16="http://schemas.microsoft.com/office/drawing/2014/main" id="{B67CDA24-8417-F168-438B-1A1E64DD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>
            <a:extLst>
              <a:ext uri="{FF2B5EF4-FFF2-40B4-BE49-F238E27FC236}">
                <a16:creationId xmlns:a16="http://schemas.microsoft.com/office/drawing/2014/main" id="{9CC14615-41D5-41A7-0679-798DAEFE2B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>
            <a:extLst>
              <a:ext uri="{FF2B5EF4-FFF2-40B4-BE49-F238E27FC236}">
                <a16:creationId xmlns:a16="http://schemas.microsoft.com/office/drawing/2014/main" id="{E8142A0E-05A4-6C1C-7F23-7053F60C9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9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>
          <a:extLst>
            <a:ext uri="{FF2B5EF4-FFF2-40B4-BE49-F238E27FC236}">
              <a16:creationId xmlns:a16="http://schemas.microsoft.com/office/drawing/2014/main" id="{385C76AB-7D47-4EBC-665E-11268CDFA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>
            <a:extLst>
              <a:ext uri="{FF2B5EF4-FFF2-40B4-BE49-F238E27FC236}">
                <a16:creationId xmlns:a16="http://schemas.microsoft.com/office/drawing/2014/main" id="{73585033-68A4-F534-D413-BDE4214DE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>
            <a:extLst>
              <a:ext uri="{FF2B5EF4-FFF2-40B4-BE49-F238E27FC236}">
                <a16:creationId xmlns:a16="http://schemas.microsoft.com/office/drawing/2014/main" id="{DF8FA1A8-332B-61BB-C05C-BFF2BC539C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80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1" name="Google Shape;8811;g22b33fc07b8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2" name="Google Shape;8812;g22b33fc07b8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22b33fc07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22b33fc07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22b33fc07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22b33fc07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5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43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8">
          <a:extLst>
            <a:ext uri="{FF2B5EF4-FFF2-40B4-BE49-F238E27FC236}">
              <a16:creationId xmlns:a16="http://schemas.microsoft.com/office/drawing/2014/main" id="{3CEFE385-3243-AA62-BF3B-8F3F3E0D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9" name="Google Shape;4579;g22b2f4a4f65_0_517:notes">
            <a:extLst>
              <a:ext uri="{FF2B5EF4-FFF2-40B4-BE49-F238E27FC236}">
                <a16:creationId xmlns:a16="http://schemas.microsoft.com/office/drawing/2014/main" id="{5B6149D9-4CD8-05DC-2EB0-8ED89F2F4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0" name="Google Shape;4580;g22b2f4a4f65_0_517:notes">
            <a:extLst>
              <a:ext uri="{FF2B5EF4-FFF2-40B4-BE49-F238E27FC236}">
                <a16:creationId xmlns:a16="http://schemas.microsoft.com/office/drawing/2014/main" id="{4ABBB000-4C00-78B6-04BD-51A41844F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8887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2" name="Google Shape;4692;g22b33fc07b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3" name="Google Shape;4693;g22b33fc07b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g22b33fc07b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3" name="Google Shape;4093;g22b33fc07b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01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"/>
          <p:cNvGrpSpPr/>
          <p:nvPr/>
        </p:nvGrpSpPr>
        <p:grpSpPr>
          <a:xfrm>
            <a:off x="-1226883" y="4070300"/>
            <a:ext cx="11597767" cy="1073228"/>
            <a:chOff x="0" y="4070300"/>
            <a:chExt cx="11597767" cy="1073228"/>
          </a:xfrm>
        </p:grpSpPr>
        <p:sp>
          <p:nvSpPr>
            <p:cNvPr id="234" name="Google Shape;234;p3"/>
            <p:cNvSpPr/>
            <p:nvPr/>
          </p:nvSpPr>
          <p:spPr>
            <a:xfrm>
              <a:off x="0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0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fill="none" extrusionOk="0">
                  <a:moveTo>
                    <a:pt x="55873" y="0"/>
                  </a:moveTo>
                  <a:lnTo>
                    <a:pt x="53404" y="0"/>
                  </a:ln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865925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865925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fill="none" extrusionOk="0">
                  <a:moveTo>
                    <a:pt x="55873" y="0"/>
                  </a:moveTo>
                  <a:lnTo>
                    <a:pt x="53404" y="0"/>
                  </a:ln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 flipH="1">
              <a:off x="7731838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"/>
          <p:cNvSpPr txBox="1">
            <a:spLocks noGrp="1"/>
          </p:cNvSpPr>
          <p:nvPr>
            <p:ph type="title"/>
          </p:nvPr>
        </p:nvSpPr>
        <p:spPr>
          <a:xfrm>
            <a:off x="2260500" y="2325655"/>
            <a:ext cx="4623000" cy="9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315297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"/>
          <p:cNvSpPr txBox="1">
            <a:spLocks noGrp="1"/>
          </p:cNvSpPr>
          <p:nvPr>
            <p:ph type="subTitle" idx="1"/>
          </p:nvPr>
        </p:nvSpPr>
        <p:spPr>
          <a:xfrm>
            <a:off x="2262300" y="3240504"/>
            <a:ext cx="46194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3"/>
          <p:cNvGrpSpPr/>
          <p:nvPr/>
        </p:nvGrpSpPr>
        <p:grpSpPr>
          <a:xfrm flipH="1">
            <a:off x="7626093" y="266738"/>
            <a:ext cx="1631075" cy="374250"/>
            <a:chOff x="1284050" y="-462000"/>
            <a:chExt cx="1631075" cy="374250"/>
          </a:xfrm>
        </p:grpSpPr>
        <p:sp>
          <p:nvSpPr>
            <p:cNvPr id="243" name="Google Shape;243;p3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3"/>
          <p:cNvGrpSpPr/>
          <p:nvPr/>
        </p:nvGrpSpPr>
        <p:grpSpPr>
          <a:xfrm flipH="1">
            <a:off x="3691357" y="138495"/>
            <a:ext cx="965604" cy="239081"/>
            <a:chOff x="4036326" y="-955475"/>
            <a:chExt cx="1775987" cy="439811"/>
          </a:xfrm>
        </p:grpSpPr>
        <p:sp>
          <p:nvSpPr>
            <p:cNvPr id="247" name="Google Shape;247;p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3"/>
          <p:cNvGrpSpPr/>
          <p:nvPr/>
        </p:nvGrpSpPr>
        <p:grpSpPr>
          <a:xfrm flipH="1">
            <a:off x="-113168" y="92995"/>
            <a:ext cx="965604" cy="239081"/>
            <a:chOff x="4036326" y="-955475"/>
            <a:chExt cx="1775987" cy="439811"/>
          </a:xfrm>
        </p:grpSpPr>
        <p:sp>
          <p:nvSpPr>
            <p:cNvPr id="250" name="Google Shape;250;p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8059399" y="3132729"/>
            <a:ext cx="764487" cy="2010759"/>
            <a:chOff x="9765662" y="-2191721"/>
            <a:chExt cx="764487" cy="2010759"/>
          </a:xfrm>
        </p:grpSpPr>
        <p:sp>
          <p:nvSpPr>
            <p:cNvPr id="253" name="Google Shape;253;p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fill="none" extrusionOk="0">
                  <a:moveTo>
                    <a:pt x="9137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fill="none" extrusionOk="0">
                  <a:moveTo>
                    <a:pt x="1381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9978552" y="-1376229"/>
              <a:ext cx="338037" cy="168316"/>
            </a:xfrm>
            <a:custGeom>
              <a:avLst/>
              <a:gdLst/>
              <a:ahLst/>
              <a:cxnLst/>
              <a:rect l="l" t="t" r="r" b="b"/>
              <a:pathLst>
                <a:path w="9138" h="4550" extrusionOk="0">
                  <a:moveTo>
                    <a:pt x="7796" y="1"/>
                  </a:moveTo>
                  <a:lnTo>
                    <a:pt x="7796" y="2275"/>
                  </a:lnTo>
                  <a:lnTo>
                    <a:pt x="9137" y="1887"/>
                  </a:lnTo>
                  <a:lnTo>
                    <a:pt x="9137" y="1"/>
                  </a:lnTo>
                  <a:close/>
                  <a:moveTo>
                    <a:pt x="0" y="1"/>
                  </a:move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9978552" y="-1376229"/>
              <a:ext cx="237344" cy="168316"/>
            </a:xfrm>
            <a:custGeom>
              <a:avLst/>
              <a:gdLst/>
              <a:ahLst/>
              <a:cxnLst/>
              <a:rect l="l" t="t" r="r" b="b"/>
              <a:pathLst>
                <a:path w="6416" h="4550" fill="none" extrusionOk="0">
                  <a:moveTo>
                    <a:pt x="6415" y="1"/>
                  </a:moveTo>
                  <a:lnTo>
                    <a:pt x="0" y="1"/>
                  </a:ln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0266906" y="-1376229"/>
              <a:ext cx="49681" cy="84195"/>
            </a:xfrm>
            <a:custGeom>
              <a:avLst/>
              <a:gdLst/>
              <a:ahLst/>
              <a:cxnLst/>
              <a:rect l="l" t="t" r="r" b="b"/>
              <a:pathLst>
                <a:path w="1343" h="2276" fill="none" extrusionOk="0">
                  <a:moveTo>
                    <a:pt x="1342" y="1"/>
                  </a:moveTo>
                  <a:lnTo>
                    <a:pt x="1" y="1"/>
                  </a:lnTo>
                  <a:lnTo>
                    <a:pt x="1" y="2275"/>
                  </a:lnTo>
                  <a:lnTo>
                    <a:pt x="1342" y="1887"/>
                  </a:lnTo>
                  <a:lnTo>
                    <a:pt x="13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extrusionOk="0">
                  <a:moveTo>
                    <a:pt x="0" y="1"/>
                  </a:move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fill="none" extrusionOk="0">
                  <a:moveTo>
                    <a:pt x="1381" y="1"/>
                  </a:moveTo>
                  <a:lnTo>
                    <a:pt x="0" y="1"/>
                  </a:ln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extrusionOk="0">
                  <a:moveTo>
                    <a:pt x="118" y="0"/>
                  </a:moveTo>
                  <a:lnTo>
                    <a:pt x="79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4122"/>
                  </a:lnTo>
                  <a:lnTo>
                    <a:pt x="20" y="4160"/>
                  </a:lnTo>
                  <a:lnTo>
                    <a:pt x="40" y="4199"/>
                  </a:lnTo>
                  <a:lnTo>
                    <a:pt x="79" y="4219"/>
                  </a:lnTo>
                  <a:lnTo>
                    <a:pt x="118" y="4238"/>
                  </a:lnTo>
                  <a:lnTo>
                    <a:pt x="740" y="4238"/>
                  </a:lnTo>
                  <a:lnTo>
                    <a:pt x="798" y="4219"/>
                  </a:lnTo>
                  <a:lnTo>
                    <a:pt x="837" y="4199"/>
                  </a:lnTo>
                  <a:lnTo>
                    <a:pt x="856" y="4160"/>
                  </a:lnTo>
                  <a:lnTo>
                    <a:pt x="856" y="4122"/>
                  </a:lnTo>
                  <a:lnTo>
                    <a:pt x="856" y="117"/>
                  </a:lnTo>
                  <a:lnTo>
                    <a:pt x="856" y="78"/>
                  </a:lnTo>
                  <a:lnTo>
                    <a:pt x="837" y="39"/>
                  </a:lnTo>
                  <a:lnTo>
                    <a:pt x="798" y="2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fill="none" extrusionOk="0">
                  <a:moveTo>
                    <a:pt x="740" y="4238"/>
                  </a:moveTo>
                  <a:lnTo>
                    <a:pt x="118" y="4238"/>
                  </a:lnTo>
                  <a:lnTo>
                    <a:pt x="118" y="4238"/>
                  </a:lnTo>
                  <a:lnTo>
                    <a:pt x="79" y="4219"/>
                  </a:lnTo>
                  <a:lnTo>
                    <a:pt x="40" y="4199"/>
                  </a:lnTo>
                  <a:lnTo>
                    <a:pt x="20" y="4160"/>
                  </a:lnTo>
                  <a:lnTo>
                    <a:pt x="1" y="4122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20" y="78"/>
                  </a:lnTo>
                  <a:lnTo>
                    <a:pt x="40" y="39"/>
                  </a:lnTo>
                  <a:lnTo>
                    <a:pt x="79" y="20"/>
                  </a:lnTo>
                  <a:lnTo>
                    <a:pt x="118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98" y="20"/>
                  </a:lnTo>
                  <a:lnTo>
                    <a:pt x="837" y="39"/>
                  </a:lnTo>
                  <a:lnTo>
                    <a:pt x="856" y="78"/>
                  </a:lnTo>
                  <a:lnTo>
                    <a:pt x="856" y="117"/>
                  </a:lnTo>
                  <a:lnTo>
                    <a:pt x="856" y="4122"/>
                  </a:lnTo>
                  <a:lnTo>
                    <a:pt x="856" y="4122"/>
                  </a:lnTo>
                  <a:lnTo>
                    <a:pt x="856" y="4160"/>
                  </a:lnTo>
                  <a:lnTo>
                    <a:pt x="837" y="4199"/>
                  </a:lnTo>
                  <a:lnTo>
                    <a:pt x="798" y="4219"/>
                  </a:lnTo>
                  <a:lnTo>
                    <a:pt x="740" y="423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extrusionOk="0">
                  <a:moveTo>
                    <a:pt x="1" y="1"/>
                  </a:move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fill="none" extrusionOk="0">
                  <a:moveTo>
                    <a:pt x="856" y="1"/>
                  </a:moveTo>
                  <a:lnTo>
                    <a:pt x="1" y="1"/>
                  </a:ln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9990057" y="-2159390"/>
              <a:ext cx="315028" cy="22343"/>
            </a:xfrm>
            <a:custGeom>
              <a:avLst/>
              <a:gdLst/>
              <a:ahLst/>
              <a:cxnLst/>
              <a:rect l="l" t="t" r="r" b="b"/>
              <a:pathLst>
                <a:path w="8516" h="604" extrusionOk="0">
                  <a:moveTo>
                    <a:pt x="58" y="1"/>
                  </a:moveTo>
                  <a:lnTo>
                    <a:pt x="20" y="2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526"/>
                  </a:lnTo>
                  <a:lnTo>
                    <a:pt x="0" y="545"/>
                  </a:lnTo>
                  <a:lnTo>
                    <a:pt x="20" y="565"/>
                  </a:lnTo>
                  <a:lnTo>
                    <a:pt x="58" y="584"/>
                  </a:lnTo>
                  <a:lnTo>
                    <a:pt x="78" y="604"/>
                  </a:lnTo>
                  <a:lnTo>
                    <a:pt x="8437" y="604"/>
                  </a:lnTo>
                  <a:lnTo>
                    <a:pt x="8476" y="584"/>
                  </a:lnTo>
                  <a:lnTo>
                    <a:pt x="8496" y="565"/>
                  </a:lnTo>
                  <a:lnTo>
                    <a:pt x="8515" y="545"/>
                  </a:lnTo>
                  <a:lnTo>
                    <a:pt x="8515" y="526"/>
                  </a:lnTo>
                  <a:lnTo>
                    <a:pt x="8515" y="79"/>
                  </a:lnTo>
                  <a:lnTo>
                    <a:pt x="8515" y="40"/>
                  </a:lnTo>
                  <a:lnTo>
                    <a:pt x="8496" y="20"/>
                  </a:lnTo>
                  <a:lnTo>
                    <a:pt x="8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extrusionOk="0">
                  <a:moveTo>
                    <a:pt x="0" y="1"/>
                  </a:moveTo>
                  <a:lnTo>
                    <a:pt x="0" y="5386"/>
                  </a:lnTo>
                  <a:lnTo>
                    <a:pt x="20082" y="5386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fill="none" extrusionOk="0">
                  <a:moveTo>
                    <a:pt x="20082" y="5386"/>
                  </a:moveTo>
                  <a:lnTo>
                    <a:pt x="0" y="5386"/>
                  </a:lnTo>
                  <a:lnTo>
                    <a:pt x="0" y="1"/>
                  </a:lnTo>
                  <a:lnTo>
                    <a:pt x="20082" y="1"/>
                  </a:lnTo>
                  <a:lnTo>
                    <a:pt x="20082" y="53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extrusionOk="0">
                  <a:moveTo>
                    <a:pt x="1" y="0"/>
                  </a:moveTo>
                  <a:lnTo>
                    <a:pt x="953" y="5386"/>
                  </a:lnTo>
                  <a:lnTo>
                    <a:pt x="12365" y="5386"/>
                  </a:lnTo>
                  <a:lnTo>
                    <a:pt x="13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fill="none" extrusionOk="0">
                  <a:moveTo>
                    <a:pt x="8283" y="0"/>
                  </a:moveTo>
                  <a:lnTo>
                    <a:pt x="5017" y="0"/>
                  </a:lnTo>
                  <a:lnTo>
                    <a:pt x="1" y="0"/>
                  </a:lnTo>
                  <a:lnTo>
                    <a:pt x="953" y="5386"/>
                  </a:lnTo>
                  <a:lnTo>
                    <a:pt x="5017" y="5386"/>
                  </a:lnTo>
                  <a:lnTo>
                    <a:pt x="8283" y="5386"/>
                  </a:lnTo>
                  <a:lnTo>
                    <a:pt x="12365" y="5386"/>
                  </a:lnTo>
                  <a:lnTo>
                    <a:pt x="13318" y="0"/>
                  </a:lnTo>
                  <a:lnTo>
                    <a:pt x="8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extrusionOk="0">
                  <a:moveTo>
                    <a:pt x="1" y="0"/>
                  </a:moveTo>
                  <a:lnTo>
                    <a:pt x="234" y="1361"/>
                  </a:lnTo>
                  <a:lnTo>
                    <a:pt x="240" y="1361"/>
                  </a:lnTo>
                  <a:lnTo>
                    <a:pt x="1" y="0"/>
                  </a:lnTo>
                  <a:close/>
                  <a:moveTo>
                    <a:pt x="240" y="1361"/>
                  </a:move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lnTo>
                    <a:pt x="234" y="13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extrusionOk="0">
                  <a:moveTo>
                    <a:pt x="3636" y="0"/>
                  </a:move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fill="none" extrusionOk="0">
                  <a:moveTo>
                    <a:pt x="3636" y="0"/>
                  </a:moveTo>
                  <a:lnTo>
                    <a:pt x="3636" y="0"/>
                  </a:ln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extrusionOk="0">
                  <a:moveTo>
                    <a:pt x="0" y="0"/>
                  </a:move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fill="none" extrusionOk="0">
                  <a:moveTo>
                    <a:pt x="7271" y="0"/>
                  </a:moveTo>
                  <a:lnTo>
                    <a:pt x="5269" y="0"/>
                  </a:lnTo>
                  <a:lnTo>
                    <a:pt x="2003" y="0"/>
                  </a:lnTo>
                  <a:lnTo>
                    <a:pt x="0" y="0"/>
                  </a:ln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extrusionOk="0">
                  <a:moveTo>
                    <a:pt x="1" y="0"/>
                  </a:move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fill="none" extrusionOk="0">
                  <a:moveTo>
                    <a:pt x="3014" y="0"/>
                  </a:moveTo>
                  <a:lnTo>
                    <a:pt x="1" y="0"/>
                  </a:ln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extrusionOk="0">
                  <a:moveTo>
                    <a:pt x="176" y="0"/>
                  </a:move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fill="none" extrusionOk="0">
                  <a:moveTo>
                    <a:pt x="3209" y="0"/>
                  </a:moveTo>
                  <a:lnTo>
                    <a:pt x="176" y="0"/>
                  </a:ln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extrusionOk="0">
                  <a:moveTo>
                    <a:pt x="1" y="0"/>
                  </a:moveTo>
                  <a:lnTo>
                    <a:pt x="1" y="2352"/>
                  </a:lnTo>
                  <a:lnTo>
                    <a:pt x="11626" y="2352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fill="none" extrusionOk="0">
                  <a:moveTo>
                    <a:pt x="11626" y="2352"/>
                  </a:moveTo>
                  <a:lnTo>
                    <a:pt x="1" y="2352"/>
                  </a:lnTo>
                  <a:lnTo>
                    <a:pt x="1" y="0"/>
                  </a:lnTo>
                  <a:lnTo>
                    <a:pt x="11626" y="0"/>
                  </a:lnTo>
                  <a:lnTo>
                    <a:pt x="11626" y="2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9932497" y="-1834303"/>
              <a:ext cx="430112" cy="43170"/>
            </a:xfrm>
            <a:custGeom>
              <a:avLst/>
              <a:gdLst/>
              <a:ahLst/>
              <a:cxnLst/>
              <a:rect l="l" t="t" r="r" b="b"/>
              <a:pathLst>
                <a:path w="11627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1626" y="1167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9775021" y="-1658849"/>
              <a:ext cx="742920" cy="36734"/>
            </a:xfrm>
            <a:custGeom>
              <a:avLst/>
              <a:gdLst/>
              <a:ahLst/>
              <a:cxnLst/>
              <a:rect l="l" t="t" r="r" b="b"/>
              <a:pathLst>
                <a:path w="20083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  <a:close/>
                  <a:moveTo>
                    <a:pt x="2489" y="1"/>
                  </a:moveTo>
                  <a:lnTo>
                    <a:pt x="2489" y="992"/>
                  </a:lnTo>
                  <a:lnTo>
                    <a:pt x="4744" y="992"/>
                  </a:lnTo>
                  <a:lnTo>
                    <a:pt x="4744" y="1"/>
                  </a:lnTo>
                  <a:close/>
                  <a:moveTo>
                    <a:pt x="5055" y="1"/>
                  </a:moveTo>
                  <a:lnTo>
                    <a:pt x="5055" y="992"/>
                  </a:lnTo>
                  <a:lnTo>
                    <a:pt x="7310" y="992"/>
                  </a:lnTo>
                  <a:lnTo>
                    <a:pt x="7310" y="1"/>
                  </a:lnTo>
                  <a:close/>
                  <a:moveTo>
                    <a:pt x="7621" y="1"/>
                  </a:moveTo>
                  <a:lnTo>
                    <a:pt x="7621" y="992"/>
                  </a:lnTo>
                  <a:lnTo>
                    <a:pt x="9896" y="992"/>
                  </a:lnTo>
                  <a:lnTo>
                    <a:pt x="9896" y="1"/>
                  </a:lnTo>
                  <a:close/>
                  <a:moveTo>
                    <a:pt x="10187" y="1"/>
                  </a:moveTo>
                  <a:lnTo>
                    <a:pt x="10187" y="992"/>
                  </a:lnTo>
                  <a:lnTo>
                    <a:pt x="12462" y="992"/>
                  </a:lnTo>
                  <a:lnTo>
                    <a:pt x="12462" y="1"/>
                  </a:lnTo>
                  <a:close/>
                  <a:moveTo>
                    <a:pt x="12773" y="1"/>
                  </a:moveTo>
                  <a:lnTo>
                    <a:pt x="12773" y="992"/>
                  </a:lnTo>
                  <a:lnTo>
                    <a:pt x="15028" y="992"/>
                  </a:lnTo>
                  <a:lnTo>
                    <a:pt x="15028" y="1"/>
                  </a:lnTo>
                  <a:close/>
                  <a:moveTo>
                    <a:pt x="15339" y="1"/>
                  </a:moveTo>
                  <a:lnTo>
                    <a:pt x="15339" y="992"/>
                  </a:lnTo>
                  <a:lnTo>
                    <a:pt x="17594" y="992"/>
                  </a:lnTo>
                  <a:lnTo>
                    <a:pt x="17594" y="1"/>
                  </a:lnTo>
                  <a:close/>
                  <a:moveTo>
                    <a:pt x="17905" y="1"/>
                  </a:moveTo>
                  <a:lnTo>
                    <a:pt x="17905" y="992"/>
                  </a:lnTo>
                  <a:lnTo>
                    <a:pt x="20082" y="99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9775021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8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9867058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253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9961980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0056939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0151860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0247485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0342407" y="-1658849"/>
              <a:ext cx="83492" cy="36734"/>
            </a:xfrm>
            <a:custGeom>
              <a:avLst/>
              <a:gdLst/>
              <a:ahLst/>
              <a:cxnLst/>
              <a:rect l="l" t="t" r="r" b="b"/>
              <a:pathLst>
                <a:path w="2257" h="993" fill="none" extrusionOk="0">
                  <a:moveTo>
                    <a:pt x="2256" y="1"/>
                  </a:moveTo>
                  <a:lnTo>
                    <a:pt x="2062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0437366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7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7" y="992"/>
                  </a:lnTo>
                  <a:lnTo>
                    <a:pt x="217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10045397" y="-1658849"/>
              <a:ext cx="11579" cy="36734"/>
            </a:xfrm>
            <a:custGeom>
              <a:avLst/>
              <a:gdLst/>
              <a:ahLst/>
              <a:cxnLst/>
              <a:rect l="l" t="t" r="r" b="b"/>
              <a:pathLst>
                <a:path w="31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0141059" y="-1622153"/>
              <a:ext cx="10839" cy="134505"/>
            </a:xfrm>
            <a:custGeom>
              <a:avLst/>
              <a:gdLst/>
              <a:ahLst/>
              <a:cxnLst/>
              <a:rect l="l" t="t" r="r" b="b"/>
              <a:pathLst>
                <a:path w="29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292" y="363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0141059" y="-1658849"/>
              <a:ext cx="10839" cy="36734"/>
            </a:xfrm>
            <a:custGeom>
              <a:avLst/>
              <a:gdLst/>
              <a:ahLst/>
              <a:cxnLst/>
              <a:rect l="l" t="t" r="r" b="b"/>
              <a:pathLst>
                <a:path w="29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292" y="9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0330902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042586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0" y="0"/>
                  </a:moveTo>
                  <a:lnTo>
                    <a:pt x="0" y="3635"/>
                  </a:lnTo>
                  <a:lnTo>
                    <a:pt x="311" y="36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042586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0" y="1"/>
                  </a:moveTo>
                  <a:lnTo>
                    <a:pt x="0" y="992"/>
                  </a:lnTo>
                  <a:lnTo>
                    <a:pt x="311" y="99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20666" y="2995"/>
                  </a:lnTo>
                  <a:lnTo>
                    <a:pt x="19499" y="1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fill="none" extrusionOk="0">
                  <a:moveTo>
                    <a:pt x="19499" y="1"/>
                  </a:moveTo>
                  <a:lnTo>
                    <a:pt x="17653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2994" y="2995"/>
                  </a:lnTo>
                  <a:lnTo>
                    <a:pt x="17653" y="2995"/>
                  </a:lnTo>
                  <a:lnTo>
                    <a:pt x="20666" y="2995"/>
                  </a:lnTo>
                  <a:lnTo>
                    <a:pt x="194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0171281" y="-1769603"/>
              <a:ext cx="222954" cy="110793"/>
            </a:xfrm>
            <a:custGeom>
              <a:avLst/>
              <a:gdLst/>
              <a:ahLst/>
              <a:cxnLst/>
              <a:rect l="l" t="t" r="r" b="b"/>
              <a:pathLst>
                <a:path w="6027" h="2995" extrusionOk="0">
                  <a:moveTo>
                    <a:pt x="0" y="1"/>
                  </a:moveTo>
                  <a:lnTo>
                    <a:pt x="0" y="2995"/>
                  </a:lnTo>
                  <a:lnTo>
                    <a:pt x="6027" y="2995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9765662" y="-1769603"/>
              <a:ext cx="628577" cy="110793"/>
            </a:xfrm>
            <a:custGeom>
              <a:avLst/>
              <a:gdLst/>
              <a:ahLst/>
              <a:cxnLst/>
              <a:rect l="l" t="t" r="r" b="b"/>
              <a:pathLst>
                <a:path w="16992" h="2995" fill="none" extrusionOk="0">
                  <a:moveTo>
                    <a:pt x="16992" y="1"/>
                  </a:moveTo>
                  <a:lnTo>
                    <a:pt x="10965" y="1"/>
                  </a:lnTo>
                  <a:lnTo>
                    <a:pt x="10965" y="2995"/>
                  </a:lnTo>
                  <a:lnTo>
                    <a:pt x="1" y="2995"/>
                  </a:lnTo>
                  <a:lnTo>
                    <a:pt x="16992" y="2995"/>
                  </a:lnTo>
                  <a:lnTo>
                    <a:pt x="169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9932497" y="-1769603"/>
              <a:ext cx="238824" cy="110793"/>
            </a:xfrm>
            <a:custGeom>
              <a:avLst/>
              <a:gdLst/>
              <a:ahLst/>
              <a:cxnLst/>
              <a:rect l="l" t="t" r="r" b="b"/>
              <a:pathLst>
                <a:path w="6456" h="2995" extrusionOk="0">
                  <a:moveTo>
                    <a:pt x="1" y="1"/>
                  </a:moveTo>
                  <a:lnTo>
                    <a:pt x="1" y="2995"/>
                  </a:lnTo>
                  <a:lnTo>
                    <a:pt x="6455" y="2995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9765662" y="-1769603"/>
              <a:ext cx="405660" cy="110793"/>
            </a:xfrm>
            <a:custGeom>
              <a:avLst/>
              <a:gdLst/>
              <a:ahLst/>
              <a:cxnLst/>
              <a:rect l="l" t="t" r="r" b="b"/>
              <a:pathLst>
                <a:path w="10966" h="2995" fill="none" extrusionOk="0">
                  <a:moveTo>
                    <a:pt x="10965" y="1"/>
                  </a:moveTo>
                  <a:lnTo>
                    <a:pt x="4511" y="1"/>
                  </a:lnTo>
                  <a:lnTo>
                    <a:pt x="4511" y="2995"/>
                  </a:lnTo>
                  <a:lnTo>
                    <a:pt x="1" y="2995"/>
                  </a:lnTo>
                  <a:lnTo>
                    <a:pt x="10965" y="2995"/>
                  </a:lnTo>
                  <a:lnTo>
                    <a:pt x="109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fill="none" extrusionOk="0">
                  <a:moveTo>
                    <a:pt x="4511" y="1"/>
                  </a:moveTo>
                  <a:lnTo>
                    <a:pt x="4511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19499" y="3014"/>
                  </a:lnTo>
                  <a:lnTo>
                    <a:pt x="20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fill="none" extrusionOk="0">
                  <a:moveTo>
                    <a:pt x="19499" y="3014"/>
                  </a:moveTo>
                  <a:lnTo>
                    <a:pt x="17653" y="3014"/>
                  </a:lnTo>
                  <a:lnTo>
                    <a:pt x="2994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2994" y="0"/>
                  </a:lnTo>
                  <a:lnTo>
                    <a:pt x="17653" y="0"/>
                  </a:lnTo>
                  <a:lnTo>
                    <a:pt x="20666" y="0"/>
                  </a:lnTo>
                  <a:lnTo>
                    <a:pt x="19499" y="3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0171281" y="-1487686"/>
              <a:ext cx="222954" cy="111495"/>
            </a:xfrm>
            <a:custGeom>
              <a:avLst/>
              <a:gdLst/>
              <a:ahLst/>
              <a:cxnLst/>
              <a:rect l="l" t="t" r="r" b="b"/>
              <a:pathLst>
                <a:path w="6027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6027" y="3014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9765662" y="-1487686"/>
              <a:ext cx="628577" cy="111495"/>
            </a:xfrm>
            <a:custGeom>
              <a:avLst/>
              <a:gdLst/>
              <a:ahLst/>
              <a:cxnLst/>
              <a:rect l="l" t="t" r="r" b="b"/>
              <a:pathLst>
                <a:path w="16992" h="3014" fill="none" extrusionOk="0">
                  <a:moveTo>
                    <a:pt x="16992" y="0"/>
                  </a:moveTo>
                  <a:lnTo>
                    <a:pt x="15592" y="0"/>
                  </a:lnTo>
                  <a:lnTo>
                    <a:pt x="15281" y="0"/>
                  </a:lnTo>
                  <a:lnTo>
                    <a:pt x="13026" y="0"/>
                  </a:lnTo>
                  <a:lnTo>
                    <a:pt x="12715" y="0"/>
                  </a:lnTo>
                  <a:lnTo>
                    <a:pt x="10965" y="0"/>
                  </a:lnTo>
                  <a:lnTo>
                    <a:pt x="10965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6992" y="3014"/>
                  </a:lnTo>
                  <a:lnTo>
                    <a:pt x="16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9932497" y="-1487686"/>
              <a:ext cx="238824" cy="111495"/>
            </a:xfrm>
            <a:custGeom>
              <a:avLst/>
              <a:gdLst/>
              <a:ahLst/>
              <a:cxnLst/>
              <a:rect l="l" t="t" r="r" b="b"/>
              <a:pathLst>
                <a:path w="6456" h="3014" extrusionOk="0">
                  <a:moveTo>
                    <a:pt x="1" y="0"/>
                  </a:moveTo>
                  <a:lnTo>
                    <a:pt x="1" y="3014"/>
                  </a:lnTo>
                  <a:lnTo>
                    <a:pt x="6455" y="3014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9765662" y="-1487686"/>
              <a:ext cx="405660" cy="111495"/>
            </a:xfrm>
            <a:custGeom>
              <a:avLst/>
              <a:gdLst/>
              <a:ahLst/>
              <a:cxnLst/>
              <a:rect l="l" t="t" r="r" b="b"/>
              <a:pathLst>
                <a:path w="10966" h="3014" fill="none" extrusionOk="0">
                  <a:moveTo>
                    <a:pt x="10965" y="0"/>
                  </a:moveTo>
                  <a:lnTo>
                    <a:pt x="10440" y="0"/>
                  </a:lnTo>
                  <a:lnTo>
                    <a:pt x="10149" y="0"/>
                  </a:lnTo>
                  <a:lnTo>
                    <a:pt x="7874" y="0"/>
                  </a:lnTo>
                  <a:lnTo>
                    <a:pt x="7563" y="0"/>
                  </a:lnTo>
                  <a:lnTo>
                    <a:pt x="5308" y="0"/>
                  </a:lnTo>
                  <a:lnTo>
                    <a:pt x="4997" y="0"/>
                  </a:lnTo>
                  <a:lnTo>
                    <a:pt x="4511" y="0"/>
                  </a:lnTo>
                  <a:lnTo>
                    <a:pt x="4511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0965" y="3014"/>
                  </a:lnTo>
                  <a:lnTo>
                    <a:pt x="10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fill="none" extrusionOk="0">
                  <a:moveTo>
                    <a:pt x="4511" y="0"/>
                  </a:moveTo>
                  <a:lnTo>
                    <a:pt x="2994" y="0"/>
                  </a:lnTo>
                  <a:lnTo>
                    <a:pt x="2742" y="0"/>
                  </a:lnTo>
                  <a:lnTo>
                    <a:pt x="2431" y="0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9880005" y="-1879618"/>
              <a:ext cx="535097" cy="76981"/>
            </a:xfrm>
            <a:custGeom>
              <a:avLst/>
              <a:gdLst/>
              <a:ahLst/>
              <a:cxnLst/>
              <a:rect l="l" t="t" r="r" b="b"/>
              <a:pathLst>
                <a:path w="14465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4251" y="2081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9880005" y="-1879618"/>
              <a:ext cx="426487" cy="76981"/>
            </a:xfrm>
            <a:custGeom>
              <a:avLst/>
              <a:gdLst/>
              <a:ahLst/>
              <a:cxnLst/>
              <a:rect l="l" t="t" r="r" b="b"/>
              <a:pathLst>
                <a:path w="11529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1315" y="2081"/>
                  </a:lnTo>
                  <a:lnTo>
                    <a:pt x="1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9880005" y="-1879618"/>
              <a:ext cx="243115" cy="76981"/>
            </a:xfrm>
            <a:custGeom>
              <a:avLst/>
              <a:gdLst/>
              <a:ahLst/>
              <a:cxnLst/>
              <a:rect l="l" t="t" r="r" b="b"/>
              <a:pathLst>
                <a:path w="6572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6358" y="2081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16700" y="2061"/>
                  </a:lnTo>
                  <a:lnTo>
                    <a:pt x="16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fill="none" extrusionOk="0">
                  <a:moveTo>
                    <a:pt x="14600" y="1"/>
                  </a:moveTo>
                  <a:lnTo>
                    <a:pt x="16272" y="1"/>
                  </a:lnTo>
                  <a:lnTo>
                    <a:pt x="13900" y="1"/>
                  </a:ln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2372" y="2061"/>
                  </a:lnTo>
                  <a:lnTo>
                    <a:pt x="5599" y="2061"/>
                  </a:lnTo>
                  <a:lnTo>
                    <a:pt x="7057" y="2061"/>
                  </a:lnTo>
                  <a:lnTo>
                    <a:pt x="13900" y="2061"/>
                  </a:lnTo>
                  <a:lnTo>
                    <a:pt x="15359" y="2061"/>
                  </a:lnTo>
                  <a:lnTo>
                    <a:pt x="14600" y="2061"/>
                  </a:lnTo>
                  <a:lnTo>
                    <a:pt x="16700" y="2061"/>
                  </a:lnTo>
                  <a:lnTo>
                    <a:pt x="16953" y="1"/>
                  </a:lnTo>
                  <a:lnTo>
                    <a:pt x="14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0109430" y="-2078118"/>
              <a:ext cx="224397" cy="76279"/>
            </a:xfrm>
            <a:custGeom>
              <a:avLst/>
              <a:gdLst/>
              <a:ahLst/>
              <a:cxnLst/>
              <a:rect l="l" t="t" r="r" b="b"/>
              <a:pathLst>
                <a:path w="6066" h="2062" extrusionOk="0">
                  <a:moveTo>
                    <a:pt x="253" y="1"/>
                  </a:moveTo>
                  <a:lnTo>
                    <a:pt x="0" y="2061"/>
                  </a:lnTo>
                  <a:lnTo>
                    <a:pt x="5813" y="2061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9833987" y="-2078118"/>
              <a:ext cx="499843" cy="76279"/>
            </a:xfrm>
            <a:custGeom>
              <a:avLst/>
              <a:gdLst/>
              <a:ahLst/>
              <a:cxnLst/>
              <a:rect l="l" t="t" r="r" b="b"/>
              <a:pathLst>
                <a:path w="13512" h="2062" fill="none" extrusionOk="0">
                  <a:moveTo>
                    <a:pt x="13512" y="1"/>
                  </a:moveTo>
                  <a:lnTo>
                    <a:pt x="8904" y="1"/>
                  </a:lnTo>
                  <a:lnTo>
                    <a:pt x="8049" y="1"/>
                  </a:lnTo>
                  <a:lnTo>
                    <a:pt x="7699" y="1"/>
                  </a:lnTo>
                  <a:lnTo>
                    <a:pt x="7446" y="2061"/>
                  </a:lnTo>
                  <a:lnTo>
                    <a:pt x="253" y="206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13259" y="2061"/>
                  </a:lnTo>
                  <a:lnTo>
                    <a:pt x="135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fill="none" extrusionOk="0">
                  <a:moveTo>
                    <a:pt x="7699" y="1"/>
                  </a:move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3"/>
          <p:cNvGrpSpPr/>
          <p:nvPr/>
        </p:nvGrpSpPr>
        <p:grpSpPr>
          <a:xfrm flipH="1">
            <a:off x="330987" y="3132729"/>
            <a:ext cx="764487" cy="2010759"/>
            <a:chOff x="9765662" y="-2191721"/>
            <a:chExt cx="764487" cy="2010759"/>
          </a:xfrm>
        </p:grpSpPr>
        <p:sp>
          <p:nvSpPr>
            <p:cNvPr id="341" name="Google Shape;341;p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fill="none" extrusionOk="0">
                  <a:moveTo>
                    <a:pt x="9137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fill="none" extrusionOk="0">
                  <a:moveTo>
                    <a:pt x="1381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978552" y="-1376229"/>
              <a:ext cx="338037" cy="168316"/>
            </a:xfrm>
            <a:custGeom>
              <a:avLst/>
              <a:gdLst/>
              <a:ahLst/>
              <a:cxnLst/>
              <a:rect l="l" t="t" r="r" b="b"/>
              <a:pathLst>
                <a:path w="9138" h="4550" extrusionOk="0">
                  <a:moveTo>
                    <a:pt x="7796" y="1"/>
                  </a:moveTo>
                  <a:lnTo>
                    <a:pt x="7796" y="2275"/>
                  </a:lnTo>
                  <a:lnTo>
                    <a:pt x="9137" y="1887"/>
                  </a:lnTo>
                  <a:lnTo>
                    <a:pt x="9137" y="1"/>
                  </a:lnTo>
                  <a:close/>
                  <a:moveTo>
                    <a:pt x="0" y="1"/>
                  </a:move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9978552" y="-1376229"/>
              <a:ext cx="237344" cy="168316"/>
            </a:xfrm>
            <a:custGeom>
              <a:avLst/>
              <a:gdLst/>
              <a:ahLst/>
              <a:cxnLst/>
              <a:rect l="l" t="t" r="r" b="b"/>
              <a:pathLst>
                <a:path w="6416" h="4550" fill="none" extrusionOk="0">
                  <a:moveTo>
                    <a:pt x="6415" y="1"/>
                  </a:moveTo>
                  <a:lnTo>
                    <a:pt x="0" y="1"/>
                  </a:ln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0266906" y="-1376229"/>
              <a:ext cx="49681" cy="84195"/>
            </a:xfrm>
            <a:custGeom>
              <a:avLst/>
              <a:gdLst/>
              <a:ahLst/>
              <a:cxnLst/>
              <a:rect l="l" t="t" r="r" b="b"/>
              <a:pathLst>
                <a:path w="1343" h="2276" fill="none" extrusionOk="0">
                  <a:moveTo>
                    <a:pt x="1342" y="1"/>
                  </a:moveTo>
                  <a:lnTo>
                    <a:pt x="1" y="1"/>
                  </a:lnTo>
                  <a:lnTo>
                    <a:pt x="1" y="2275"/>
                  </a:lnTo>
                  <a:lnTo>
                    <a:pt x="1342" y="1887"/>
                  </a:lnTo>
                  <a:lnTo>
                    <a:pt x="13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extrusionOk="0">
                  <a:moveTo>
                    <a:pt x="0" y="1"/>
                  </a:move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fill="none" extrusionOk="0">
                  <a:moveTo>
                    <a:pt x="1381" y="1"/>
                  </a:moveTo>
                  <a:lnTo>
                    <a:pt x="0" y="1"/>
                  </a:ln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extrusionOk="0">
                  <a:moveTo>
                    <a:pt x="118" y="0"/>
                  </a:moveTo>
                  <a:lnTo>
                    <a:pt x="79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4122"/>
                  </a:lnTo>
                  <a:lnTo>
                    <a:pt x="20" y="4160"/>
                  </a:lnTo>
                  <a:lnTo>
                    <a:pt x="40" y="4199"/>
                  </a:lnTo>
                  <a:lnTo>
                    <a:pt x="79" y="4219"/>
                  </a:lnTo>
                  <a:lnTo>
                    <a:pt x="118" y="4238"/>
                  </a:lnTo>
                  <a:lnTo>
                    <a:pt x="740" y="4238"/>
                  </a:lnTo>
                  <a:lnTo>
                    <a:pt x="798" y="4219"/>
                  </a:lnTo>
                  <a:lnTo>
                    <a:pt x="837" y="4199"/>
                  </a:lnTo>
                  <a:lnTo>
                    <a:pt x="856" y="4160"/>
                  </a:lnTo>
                  <a:lnTo>
                    <a:pt x="856" y="4122"/>
                  </a:lnTo>
                  <a:lnTo>
                    <a:pt x="856" y="117"/>
                  </a:lnTo>
                  <a:lnTo>
                    <a:pt x="856" y="78"/>
                  </a:lnTo>
                  <a:lnTo>
                    <a:pt x="837" y="39"/>
                  </a:lnTo>
                  <a:lnTo>
                    <a:pt x="798" y="2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fill="none" extrusionOk="0">
                  <a:moveTo>
                    <a:pt x="740" y="4238"/>
                  </a:moveTo>
                  <a:lnTo>
                    <a:pt x="118" y="4238"/>
                  </a:lnTo>
                  <a:lnTo>
                    <a:pt x="118" y="4238"/>
                  </a:lnTo>
                  <a:lnTo>
                    <a:pt x="79" y="4219"/>
                  </a:lnTo>
                  <a:lnTo>
                    <a:pt x="40" y="4199"/>
                  </a:lnTo>
                  <a:lnTo>
                    <a:pt x="20" y="4160"/>
                  </a:lnTo>
                  <a:lnTo>
                    <a:pt x="1" y="4122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20" y="78"/>
                  </a:lnTo>
                  <a:lnTo>
                    <a:pt x="40" y="39"/>
                  </a:lnTo>
                  <a:lnTo>
                    <a:pt x="79" y="20"/>
                  </a:lnTo>
                  <a:lnTo>
                    <a:pt x="118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98" y="20"/>
                  </a:lnTo>
                  <a:lnTo>
                    <a:pt x="837" y="39"/>
                  </a:lnTo>
                  <a:lnTo>
                    <a:pt x="856" y="78"/>
                  </a:lnTo>
                  <a:lnTo>
                    <a:pt x="856" y="117"/>
                  </a:lnTo>
                  <a:lnTo>
                    <a:pt x="856" y="4122"/>
                  </a:lnTo>
                  <a:lnTo>
                    <a:pt x="856" y="4122"/>
                  </a:lnTo>
                  <a:lnTo>
                    <a:pt x="856" y="4160"/>
                  </a:lnTo>
                  <a:lnTo>
                    <a:pt x="837" y="4199"/>
                  </a:lnTo>
                  <a:lnTo>
                    <a:pt x="798" y="4219"/>
                  </a:lnTo>
                  <a:lnTo>
                    <a:pt x="740" y="423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extrusionOk="0">
                  <a:moveTo>
                    <a:pt x="1" y="1"/>
                  </a:move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fill="none" extrusionOk="0">
                  <a:moveTo>
                    <a:pt x="856" y="1"/>
                  </a:moveTo>
                  <a:lnTo>
                    <a:pt x="1" y="1"/>
                  </a:ln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990057" y="-2159390"/>
              <a:ext cx="315028" cy="22343"/>
            </a:xfrm>
            <a:custGeom>
              <a:avLst/>
              <a:gdLst/>
              <a:ahLst/>
              <a:cxnLst/>
              <a:rect l="l" t="t" r="r" b="b"/>
              <a:pathLst>
                <a:path w="8516" h="604" extrusionOk="0">
                  <a:moveTo>
                    <a:pt x="58" y="1"/>
                  </a:moveTo>
                  <a:lnTo>
                    <a:pt x="20" y="2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526"/>
                  </a:lnTo>
                  <a:lnTo>
                    <a:pt x="0" y="545"/>
                  </a:lnTo>
                  <a:lnTo>
                    <a:pt x="20" y="565"/>
                  </a:lnTo>
                  <a:lnTo>
                    <a:pt x="58" y="584"/>
                  </a:lnTo>
                  <a:lnTo>
                    <a:pt x="78" y="604"/>
                  </a:lnTo>
                  <a:lnTo>
                    <a:pt x="8437" y="604"/>
                  </a:lnTo>
                  <a:lnTo>
                    <a:pt x="8476" y="584"/>
                  </a:lnTo>
                  <a:lnTo>
                    <a:pt x="8496" y="565"/>
                  </a:lnTo>
                  <a:lnTo>
                    <a:pt x="8515" y="545"/>
                  </a:lnTo>
                  <a:lnTo>
                    <a:pt x="8515" y="526"/>
                  </a:lnTo>
                  <a:lnTo>
                    <a:pt x="8515" y="79"/>
                  </a:lnTo>
                  <a:lnTo>
                    <a:pt x="8515" y="40"/>
                  </a:lnTo>
                  <a:lnTo>
                    <a:pt x="8496" y="20"/>
                  </a:lnTo>
                  <a:lnTo>
                    <a:pt x="8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extrusionOk="0">
                  <a:moveTo>
                    <a:pt x="0" y="1"/>
                  </a:moveTo>
                  <a:lnTo>
                    <a:pt x="0" y="5386"/>
                  </a:lnTo>
                  <a:lnTo>
                    <a:pt x="20082" y="5386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fill="none" extrusionOk="0">
                  <a:moveTo>
                    <a:pt x="20082" y="5386"/>
                  </a:moveTo>
                  <a:lnTo>
                    <a:pt x="0" y="5386"/>
                  </a:lnTo>
                  <a:lnTo>
                    <a:pt x="0" y="1"/>
                  </a:lnTo>
                  <a:lnTo>
                    <a:pt x="20082" y="1"/>
                  </a:lnTo>
                  <a:lnTo>
                    <a:pt x="20082" y="53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extrusionOk="0">
                  <a:moveTo>
                    <a:pt x="1" y="0"/>
                  </a:moveTo>
                  <a:lnTo>
                    <a:pt x="953" y="5386"/>
                  </a:lnTo>
                  <a:lnTo>
                    <a:pt x="12365" y="5386"/>
                  </a:lnTo>
                  <a:lnTo>
                    <a:pt x="13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fill="none" extrusionOk="0">
                  <a:moveTo>
                    <a:pt x="8283" y="0"/>
                  </a:moveTo>
                  <a:lnTo>
                    <a:pt x="5017" y="0"/>
                  </a:lnTo>
                  <a:lnTo>
                    <a:pt x="1" y="0"/>
                  </a:lnTo>
                  <a:lnTo>
                    <a:pt x="953" y="5386"/>
                  </a:lnTo>
                  <a:lnTo>
                    <a:pt x="5017" y="5386"/>
                  </a:lnTo>
                  <a:lnTo>
                    <a:pt x="8283" y="5386"/>
                  </a:lnTo>
                  <a:lnTo>
                    <a:pt x="12365" y="5386"/>
                  </a:lnTo>
                  <a:lnTo>
                    <a:pt x="13318" y="0"/>
                  </a:lnTo>
                  <a:lnTo>
                    <a:pt x="8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extrusionOk="0">
                  <a:moveTo>
                    <a:pt x="1" y="0"/>
                  </a:moveTo>
                  <a:lnTo>
                    <a:pt x="234" y="1361"/>
                  </a:lnTo>
                  <a:lnTo>
                    <a:pt x="240" y="1361"/>
                  </a:lnTo>
                  <a:lnTo>
                    <a:pt x="1" y="0"/>
                  </a:lnTo>
                  <a:close/>
                  <a:moveTo>
                    <a:pt x="240" y="1361"/>
                  </a:move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lnTo>
                    <a:pt x="234" y="13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extrusionOk="0">
                  <a:moveTo>
                    <a:pt x="3636" y="0"/>
                  </a:move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fill="none" extrusionOk="0">
                  <a:moveTo>
                    <a:pt x="3636" y="0"/>
                  </a:moveTo>
                  <a:lnTo>
                    <a:pt x="3636" y="0"/>
                  </a:ln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extrusionOk="0">
                  <a:moveTo>
                    <a:pt x="0" y="0"/>
                  </a:move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fill="none" extrusionOk="0">
                  <a:moveTo>
                    <a:pt x="7271" y="0"/>
                  </a:moveTo>
                  <a:lnTo>
                    <a:pt x="5269" y="0"/>
                  </a:lnTo>
                  <a:lnTo>
                    <a:pt x="2003" y="0"/>
                  </a:lnTo>
                  <a:lnTo>
                    <a:pt x="0" y="0"/>
                  </a:ln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extrusionOk="0">
                  <a:moveTo>
                    <a:pt x="1" y="0"/>
                  </a:move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fill="none" extrusionOk="0">
                  <a:moveTo>
                    <a:pt x="3014" y="0"/>
                  </a:moveTo>
                  <a:lnTo>
                    <a:pt x="1" y="0"/>
                  </a:ln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extrusionOk="0">
                  <a:moveTo>
                    <a:pt x="176" y="0"/>
                  </a:move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fill="none" extrusionOk="0">
                  <a:moveTo>
                    <a:pt x="3209" y="0"/>
                  </a:moveTo>
                  <a:lnTo>
                    <a:pt x="176" y="0"/>
                  </a:ln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extrusionOk="0">
                  <a:moveTo>
                    <a:pt x="1" y="0"/>
                  </a:moveTo>
                  <a:lnTo>
                    <a:pt x="1" y="2352"/>
                  </a:lnTo>
                  <a:lnTo>
                    <a:pt x="11626" y="2352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fill="none" extrusionOk="0">
                  <a:moveTo>
                    <a:pt x="11626" y="2352"/>
                  </a:moveTo>
                  <a:lnTo>
                    <a:pt x="1" y="2352"/>
                  </a:lnTo>
                  <a:lnTo>
                    <a:pt x="1" y="0"/>
                  </a:lnTo>
                  <a:lnTo>
                    <a:pt x="11626" y="0"/>
                  </a:lnTo>
                  <a:lnTo>
                    <a:pt x="11626" y="2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9932497" y="-1834303"/>
              <a:ext cx="430112" cy="43170"/>
            </a:xfrm>
            <a:custGeom>
              <a:avLst/>
              <a:gdLst/>
              <a:ahLst/>
              <a:cxnLst/>
              <a:rect l="l" t="t" r="r" b="b"/>
              <a:pathLst>
                <a:path w="11627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1626" y="1167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9775021" y="-1658849"/>
              <a:ext cx="742920" cy="36734"/>
            </a:xfrm>
            <a:custGeom>
              <a:avLst/>
              <a:gdLst/>
              <a:ahLst/>
              <a:cxnLst/>
              <a:rect l="l" t="t" r="r" b="b"/>
              <a:pathLst>
                <a:path w="20083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  <a:close/>
                  <a:moveTo>
                    <a:pt x="2489" y="1"/>
                  </a:moveTo>
                  <a:lnTo>
                    <a:pt x="2489" y="992"/>
                  </a:lnTo>
                  <a:lnTo>
                    <a:pt x="4744" y="992"/>
                  </a:lnTo>
                  <a:lnTo>
                    <a:pt x="4744" y="1"/>
                  </a:lnTo>
                  <a:close/>
                  <a:moveTo>
                    <a:pt x="5055" y="1"/>
                  </a:moveTo>
                  <a:lnTo>
                    <a:pt x="5055" y="992"/>
                  </a:lnTo>
                  <a:lnTo>
                    <a:pt x="7310" y="992"/>
                  </a:lnTo>
                  <a:lnTo>
                    <a:pt x="7310" y="1"/>
                  </a:lnTo>
                  <a:close/>
                  <a:moveTo>
                    <a:pt x="7621" y="1"/>
                  </a:moveTo>
                  <a:lnTo>
                    <a:pt x="7621" y="992"/>
                  </a:lnTo>
                  <a:lnTo>
                    <a:pt x="9896" y="992"/>
                  </a:lnTo>
                  <a:lnTo>
                    <a:pt x="9896" y="1"/>
                  </a:lnTo>
                  <a:close/>
                  <a:moveTo>
                    <a:pt x="10187" y="1"/>
                  </a:moveTo>
                  <a:lnTo>
                    <a:pt x="10187" y="992"/>
                  </a:lnTo>
                  <a:lnTo>
                    <a:pt x="12462" y="992"/>
                  </a:lnTo>
                  <a:lnTo>
                    <a:pt x="12462" y="1"/>
                  </a:lnTo>
                  <a:close/>
                  <a:moveTo>
                    <a:pt x="12773" y="1"/>
                  </a:moveTo>
                  <a:lnTo>
                    <a:pt x="12773" y="992"/>
                  </a:lnTo>
                  <a:lnTo>
                    <a:pt x="15028" y="992"/>
                  </a:lnTo>
                  <a:lnTo>
                    <a:pt x="15028" y="1"/>
                  </a:lnTo>
                  <a:close/>
                  <a:moveTo>
                    <a:pt x="15339" y="1"/>
                  </a:moveTo>
                  <a:lnTo>
                    <a:pt x="15339" y="992"/>
                  </a:lnTo>
                  <a:lnTo>
                    <a:pt x="17594" y="992"/>
                  </a:lnTo>
                  <a:lnTo>
                    <a:pt x="17594" y="1"/>
                  </a:lnTo>
                  <a:close/>
                  <a:moveTo>
                    <a:pt x="17905" y="1"/>
                  </a:moveTo>
                  <a:lnTo>
                    <a:pt x="17905" y="992"/>
                  </a:lnTo>
                  <a:lnTo>
                    <a:pt x="20082" y="99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775021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8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9867058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253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961980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056939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0151860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0247485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0342407" y="-1658849"/>
              <a:ext cx="83492" cy="36734"/>
            </a:xfrm>
            <a:custGeom>
              <a:avLst/>
              <a:gdLst/>
              <a:ahLst/>
              <a:cxnLst/>
              <a:rect l="l" t="t" r="r" b="b"/>
              <a:pathLst>
                <a:path w="2257" h="993" fill="none" extrusionOk="0">
                  <a:moveTo>
                    <a:pt x="2256" y="1"/>
                  </a:moveTo>
                  <a:lnTo>
                    <a:pt x="2062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0437366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7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7" y="992"/>
                  </a:lnTo>
                  <a:lnTo>
                    <a:pt x="217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10045397" y="-1658849"/>
              <a:ext cx="11579" cy="36734"/>
            </a:xfrm>
            <a:custGeom>
              <a:avLst/>
              <a:gdLst/>
              <a:ahLst/>
              <a:cxnLst/>
              <a:rect l="l" t="t" r="r" b="b"/>
              <a:pathLst>
                <a:path w="31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0141059" y="-1622153"/>
              <a:ext cx="10839" cy="134505"/>
            </a:xfrm>
            <a:custGeom>
              <a:avLst/>
              <a:gdLst/>
              <a:ahLst/>
              <a:cxnLst/>
              <a:rect l="l" t="t" r="r" b="b"/>
              <a:pathLst>
                <a:path w="29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292" y="363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141059" y="-1658849"/>
              <a:ext cx="10839" cy="36734"/>
            </a:xfrm>
            <a:custGeom>
              <a:avLst/>
              <a:gdLst/>
              <a:ahLst/>
              <a:cxnLst/>
              <a:rect l="l" t="t" r="r" b="b"/>
              <a:pathLst>
                <a:path w="29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292" y="9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0330902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042586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0" y="0"/>
                  </a:moveTo>
                  <a:lnTo>
                    <a:pt x="0" y="3635"/>
                  </a:lnTo>
                  <a:lnTo>
                    <a:pt x="311" y="36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042586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0" y="1"/>
                  </a:moveTo>
                  <a:lnTo>
                    <a:pt x="0" y="992"/>
                  </a:lnTo>
                  <a:lnTo>
                    <a:pt x="311" y="99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20666" y="2995"/>
                  </a:lnTo>
                  <a:lnTo>
                    <a:pt x="19499" y="1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fill="none" extrusionOk="0">
                  <a:moveTo>
                    <a:pt x="19499" y="1"/>
                  </a:moveTo>
                  <a:lnTo>
                    <a:pt x="17653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2994" y="2995"/>
                  </a:lnTo>
                  <a:lnTo>
                    <a:pt x="17653" y="2995"/>
                  </a:lnTo>
                  <a:lnTo>
                    <a:pt x="20666" y="2995"/>
                  </a:lnTo>
                  <a:lnTo>
                    <a:pt x="194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10171281" y="-1769603"/>
              <a:ext cx="222954" cy="110793"/>
            </a:xfrm>
            <a:custGeom>
              <a:avLst/>
              <a:gdLst/>
              <a:ahLst/>
              <a:cxnLst/>
              <a:rect l="l" t="t" r="r" b="b"/>
              <a:pathLst>
                <a:path w="6027" h="2995" extrusionOk="0">
                  <a:moveTo>
                    <a:pt x="0" y="1"/>
                  </a:moveTo>
                  <a:lnTo>
                    <a:pt x="0" y="2995"/>
                  </a:lnTo>
                  <a:lnTo>
                    <a:pt x="6027" y="2995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9765662" y="-1769603"/>
              <a:ext cx="628577" cy="110793"/>
            </a:xfrm>
            <a:custGeom>
              <a:avLst/>
              <a:gdLst/>
              <a:ahLst/>
              <a:cxnLst/>
              <a:rect l="l" t="t" r="r" b="b"/>
              <a:pathLst>
                <a:path w="16992" h="2995" fill="none" extrusionOk="0">
                  <a:moveTo>
                    <a:pt x="16992" y="1"/>
                  </a:moveTo>
                  <a:lnTo>
                    <a:pt x="10965" y="1"/>
                  </a:lnTo>
                  <a:lnTo>
                    <a:pt x="10965" y="2995"/>
                  </a:lnTo>
                  <a:lnTo>
                    <a:pt x="1" y="2995"/>
                  </a:lnTo>
                  <a:lnTo>
                    <a:pt x="16992" y="2995"/>
                  </a:lnTo>
                  <a:lnTo>
                    <a:pt x="169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9932497" y="-1769603"/>
              <a:ext cx="238824" cy="110793"/>
            </a:xfrm>
            <a:custGeom>
              <a:avLst/>
              <a:gdLst/>
              <a:ahLst/>
              <a:cxnLst/>
              <a:rect l="l" t="t" r="r" b="b"/>
              <a:pathLst>
                <a:path w="6456" h="2995" extrusionOk="0">
                  <a:moveTo>
                    <a:pt x="1" y="1"/>
                  </a:moveTo>
                  <a:lnTo>
                    <a:pt x="1" y="2995"/>
                  </a:lnTo>
                  <a:lnTo>
                    <a:pt x="6455" y="2995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9765662" y="-1769603"/>
              <a:ext cx="405660" cy="110793"/>
            </a:xfrm>
            <a:custGeom>
              <a:avLst/>
              <a:gdLst/>
              <a:ahLst/>
              <a:cxnLst/>
              <a:rect l="l" t="t" r="r" b="b"/>
              <a:pathLst>
                <a:path w="10966" h="2995" fill="none" extrusionOk="0">
                  <a:moveTo>
                    <a:pt x="10965" y="1"/>
                  </a:moveTo>
                  <a:lnTo>
                    <a:pt x="4511" y="1"/>
                  </a:lnTo>
                  <a:lnTo>
                    <a:pt x="4511" y="2995"/>
                  </a:lnTo>
                  <a:lnTo>
                    <a:pt x="1" y="2995"/>
                  </a:lnTo>
                  <a:lnTo>
                    <a:pt x="10965" y="2995"/>
                  </a:lnTo>
                  <a:lnTo>
                    <a:pt x="109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fill="none" extrusionOk="0">
                  <a:moveTo>
                    <a:pt x="4511" y="1"/>
                  </a:moveTo>
                  <a:lnTo>
                    <a:pt x="4511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19499" y="3014"/>
                  </a:lnTo>
                  <a:lnTo>
                    <a:pt x="20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fill="none" extrusionOk="0">
                  <a:moveTo>
                    <a:pt x="19499" y="3014"/>
                  </a:moveTo>
                  <a:lnTo>
                    <a:pt x="17653" y="3014"/>
                  </a:lnTo>
                  <a:lnTo>
                    <a:pt x="2994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2994" y="0"/>
                  </a:lnTo>
                  <a:lnTo>
                    <a:pt x="17653" y="0"/>
                  </a:lnTo>
                  <a:lnTo>
                    <a:pt x="20666" y="0"/>
                  </a:lnTo>
                  <a:lnTo>
                    <a:pt x="19499" y="3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0171281" y="-1487686"/>
              <a:ext cx="222954" cy="111495"/>
            </a:xfrm>
            <a:custGeom>
              <a:avLst/>
              <a:gdLst/>
              <a:ahLst/>
              <a:cxnLst/>
              <a:rect l="l" t="t" r="r" b="b"/>
              <a:pathLst>
                <a:path w="6027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6027" y="3014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9765662" y="-1487686"/>
              <a:ext cx="628577" cy="111495"/>
            </a:xfrm>
            <a:custGeom>
              <a:avLst/>
              <a:gdLst/>
              <a:ahLst/>
              <a:cxnLst/>
              <a:rect l="l" t="t" r="r" b="b"/>
              <a:pathLst>
                <a:path w="16992" h="3014" fill="none" extrusionOk="0">
                  <a:moveTo>
                    <a:pt x="16992" y="0"/>
                  </a:moveTo>
                  <a:lnTo>
                    <a:pt x="15592" y="0"/>
                  </a:lnTo>
                  <a:lnTo>
                    <a:pt x="15281" y="0"/>
                  </a:lnTo>
                  <a:lnTo>
                    <a:pt x="13026" y="0"/>
                  </a:lnTo>
                  <a:lnTo>
                    <a:pt x="12715" y="0"/>
                  </a:lnTo>
                  <a:lnTo>
                    <a:pt x="10965" y="0"/>
                  </a:lnTo>
                  <a:lnTo>
                    <a:pt x="10965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6992" y="3014"/>
                  </a:lnTo>
                  <a:lnTo>
                    <a:pt x="16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9932497" y="-1487686"/>
              <a:ext cx="238824" cy="111495"/>
            </a:xfrm>
            <a:custGeom>
              <a:avLst/>
              <a:gdLst/>
              <a:ahLst/>
              <a:cxnLst/>
              <a:rect l="l" t="t" r="r" b="b"/>
              <a:pathLst>
                <a:path w="6456" h="3014" extrusionOk="0">
                  <a:moveTo>
                    <a:pt x="1" y="0"/>
                  </a:moveTo>
                  <a:lnTo>
                    <a:pt x="1" y="3014"/>
                  </a:lnTo>
                  <a:lnTo>
                    <a:pt x="6455" y="3014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9765662" y="-1487686"/>
              <a:ext cx="405660" cy="111495"/>
            </a:xfrm>
            <a:custGeom>
              <a:avLst/>
              <a:gdLst/>
              <a:ahLst/>
              <a:cxnLst/>
              <a:rect l="l" t="t" r="r" b="b"/>
              <a:pathLst>
                <a:path w="10966" h="3014" fill="none" extrusionOk="0">
                  <a:moveTo>
                    <a:pt x="10965" y="0"/>
                  </a:moveTo>
                  <a:lnTo>
                    <a:pt x="10440" y="0"/>
                  </a:lnTo>
                  <a:lnTo>
                    <a:pt x="10149" y="0"/>
                  </a:lnTo>
                  <a:lnTo>
                    <a:pt x="7874" y="0"/>
                  </a:lnTo>
                  <a:lnTo>
                    <a:pt x="7563" y="0"/>
                  </a:lnTo>
                  <a:lnTo>
                    <a:pt x="5308" y="0"/>
                  </a:lnTo>
                  <a:lnTo>
                    <a:pt x="4997" y="0"/>
                  </a:lnTo>
                  <a:lnTo>
                    <a:pt x="4511" y="0"/>
                  </a:lnTo>
                  <a:lnTo>
                    <a:pt x="4511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0965" y="3014"/>
                  </a:lnTo>
                  <a:lnTo>
                    <a:pt x="10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fill="none" extrusionOk="0">
                  <a:moveTo>
                    <a:pt x="4511" y="0"/>
                  </a:moveTo>
                  <a:lnTo>
                    <a:pt x="2994" y="0"/>
                  </a:lnTo>
                  <a:lnTo>
                    <a:pt x="2742" y="0"/>
                  </a:lnTo>
                  <a:lnTo>
                    <a:pt x="2431" y="0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9880005" y="-1879618"/>
              <a:ext cx="535097" cy="76981"/>
            </a:xfrm>
            <a:custGeom>
              <a:avLst/>
              <a:gdLst/>
              <a:ahLst/>
              <a:cxnLst/>
              <a:rect l="l" t="t" r="r" b="b"/>
              <a:pathLst>
                <a:path w="14465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4251" y="2081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9880005" y="-1879618"/>
              <a:ext cx="426487" cy="76981"/>
            </a:xfrm>
            <a:custGeom>
              <a:avLst/>
              <a:gdLst/>
              <a:ahLst/>
              <a:cxnLst/>
              <a:rect l="l" t="t" r="r" b="b"/>
              <a:pathLst>
                <a:path w="11529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1315" y="2081"/>
                  </a:lnTo>
                  <a:lnTo>
                    <a:pt x="1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9880005" y="-1879618"/>
              <a:ext cx="243115" cy="76981"/>
            </a:xfrm>
            <a:custGeom>
              <a:avLst/>
              <a:gdLst/>
              <a:ahLst/>
              <a:cxnLst/>
              <a:rect l="l" t="t" r="r" b="b"/>
              <a:pathLst>
                <a:path w="6572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6358" y="2081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16700" y="2061"/>
                  </a:lnTo>
                  <a:lnTo>
                    <a:pt x="16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fill="none" extrusionOk="0">
                  <a:moveTo>
                    <a:pt x="14600" y="1"/>
                  </a:moveTo>
                  <a:lnTo>
                    <a:pt x="16272" y="1"/>
                  </a:lnTo>
                  <a:lnTo>
                    <a:pt x="13900" y="1"/>
                  </a:ln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2372" y="2061"/>
                  </a:lnTo>
                  <a:lnTo>
                    <a:pt x="5599" y="2061"/>
                  </a:lnTo>
                  <a:lnTo>
                    <a:pt x="7057" y="2061"/>
                  </a:lnTo>
                  <a:lnTo>
                    <a:pt x="13900" y="2061"/>
                  </a:lnTo>
                  <a:lnTo>
                    <a:pt x="15359" y="2061"/>
                  </a:lnTo>
                  <a:lnTo>
                    <a:pt x="14600" y="2061"/>
                  </a:lnTo>
                  <a:lnTo>
                    <a:pt x="16700" y="2061"/>
                  </a:lnTo>
                  <a:lnTo>
                    <a:pt x="16953" y="1"/>
                  </a:lnTo>
                  <a:lnTo>
                    <a:pt x="14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10109430" y="-2078118"/>
              <a:ext cx="224397" cy="76279"/>
            </a:xfrm>
            <a:custGeom>
              <a:avLst/>
              <a:gdLst/>
              <a:ahLst/>
              <a:cxnLst/>
              <a:rect l="l" t="t" r="r" b="b"/>
              <a:pathLst>
                <a:path w="6066" h="2062" extrusionOk="0">
                  <a:moveTo>
                    <a:pt x="253" y="1"/>
                  </a:moveTo>
                  <a:lnTo>
                    <a:pt x="0" y="2061"/>
                  </a:lnTo>
                  <a:lnTo>
                    <a:pt x="5813" y="2061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9833987" y="-2078118"/>
              <a:ext cx="499843" cy="76279"/>
            </a:xfrm>
            <a:custGeom>
              <a:avLst/>
              <a:gdLst/>
              <a:ahLst/>
              <a:cxnLst/>
              <a:rect l="l" t="t" r="r" b="b"/>
              <a:pathLst>
                <a:path w="13512" h="2062" fill="none" extrusionOk="0">
                  <a:moveTo>
                    <a:pt x="13512" y="1"/>
                  </a:moveTo>
                  <a:lnTo>
                    <a:pt x="8904" y="1"/>
                  </a:lnTo>
                  <a:lnTo>
                    <a:pt x="8049" y="1"/>
                  </a:lnTo>
                  <a:lnTo>
                    <a:pt x="7699" y="1"/>
                  </a:lnTo>
                  <a:lnTo>
                    <a:pt x="7446" y="2061"/>
                  </a:lnTo>
                  <a:lnTo>
                    <a:pt x="253" y="206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13259" y="2061"/>
                  </a:lnTo>
                  <a:lnTo>
                    <a:pt x="135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fill="none" extrusionOk="0">
                  <a:moveTo>
                    <a:pt x="7699" y="1"/>
                  </a:move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"/>
          <p:cNvSpPr txBox="1">
            <a:spLocks noGrp="1"/>
          </p:cNvSpPr>
          <p:nvPr>
            <p:ph type="title"/>
          </p:nvPr>
        </p:nvSpPr>
        <p:spPr>
          <a:xfrm>
            <a:off x="1489239" y="2601925"/>
            <a:ext cx="292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5"/>
          <p:cNvSpPr txBox="1">
            <a:spLocks noGrp="1"/>
          </p:cNvSpPr>
          <p:nvPr>
            <p:ph type="title" idx="2"/>
          </p:nvPr>
        </p:nvSpPr>
        <p:spPr>
          <a:xfrm>
            <a:off x="4729461" y="2601925"/>
            <a:ext cx="292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5"/>
          <p:cNvSpPr txBox="1">
            <a:spLocks noGrp="1"/>
          </p:cNvSpPr>
          <p:nvPr>
            <p:ph type="subTitle" idx="1"/>
          </p:nvPr>
        </p:nvSpPr>
        <p:spPr>
          <a:xfrm>
            <a:off x="4729461" y="2818550"/>
            <a:ext cx="29256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3" name="Google Shape;563;p5"/>
          <p:cNvSpPr txBox="1">
            <a:spLocks noGrp="1"/>
          </p:cNvSpPr>
          <p:nvPr>
            <p:ph type="subTitle" idx="3"/>
          </p:nvPr>
        </p:nvSpPr>
        <p:spPr>
          <a:xfrm>
            <a:off x="1488939" y="2818550"/>
            <a:ext cx="2926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4" name="Google Shape;564;p5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65" name="Google Shape;565;p5"/>
          <p:cNvGrpSpPr/>
          <p:nvPr/>
        </p:nvGrpSpPr>
        <p:grpSpPr>
          <a:xfrm>
            <a:off x="7606437" y="63345"/>
            <a:ext cx="1477088" cy="365703"/>
            <a:chOff x="4036326" y="-955475"/>
            <a:chExt cx="1775987" cy="439811"/>
          </a:xfrm>
        </p:grpSpPr>
        <p:sp>
          <p:nvSpPr>
            <p:cNvPr id="566" name="Google Shape;566;p5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5"/>
          <p:cNvGrpSpPr/>
          <p:nvPr/>
        </p:nvGrpSpPr>
        <p:grpSpPr>
          <a:xfrm>
            <a:off x="-285343" y="126658"/>
            <a:ext cx="965604" cy="239081"/>
            <a:chOff x="4036326" y="-955475"/>
            <a:chExt cx="1775987" cy="439811"/>
          </a:xfrm>
        </p:grpSpPr>
        <p:sp>
          <p:nvSpPr>
            <p:cNvPr id="569" name="Google Shape;569;p5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5"/>
          <p:cNvGrpSpPr/>
          <p:nvPr/>
        </p:nvGrpSpPr>
        <p:grpSpPr>
          <a:xfrm>
            <a:off x="-1226883" y="4070300"/>
            <a:ext cx="11597767" cy="1073228"/>
            <a:chOff x="0" y="4070300"/>
            <a:chExt cx="11597767" cy="1073228"/>
          </a:xfrm>
        </p:grpSpPr>
        <p:sp>
          <p:nvSpPr>
            <p:cNvPr id="572" name="Google Shape;572;p5"/>
            <p:cNvSpPr/>
            <p:nvPr/>
          </p:nvSpPr>
          <p:spPr>
            <a:xfrm>
              <a:off x="0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0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fill="none" extrusionOk="0">
                  <a:moveTo>
                    <a:pt x="55873" y="0"/>
                  </a:moveTo>
                  <a:lnTo>
                    <a:pt x="53404" y="0"/>
                  </a:ln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3865925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3865925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fill="none" extrusionOk="0">
                  <a:moveTo>
                    <a:pt x="55873" y="0"/>
                  </a:moveTo>
                  <a:lnTo>
                    <a:pt x="53404" y="0"/>
                  </a:ln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 flipH="1">
              <a:off x="7731838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5"/>
          <p:cNvGrpSpPr/>
          <p:nvPr/>
        </p:nvGrpSpPr>
        <p:grpSpPr>
          <a:xfrm>
            <a:off x="8407600" y="3197463"/>
            <a:ext cx="665236" cy="1946062"/>
            <a:chOff x="8991157" y="-2384450"/>
            <a:chExt cx="665236" cy="1946062"/>
          </a:xfrm>
        </p:grpSpPr>
        <p:sp>
          <p:nvSpPr>
            <p:cNvPr id="578" name="Google Shape;578;p5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fill="none" extrusionOk="0">
                  <a:moveTo>
                    <a:pt x="17633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fill="none" extrusionOk="0">
                  <a:moveTo>
                    <a:pt x="4471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fill="none" extrusionOk="0">
                  <a:moveTo>
                    <a:pt x="4492" y="0"/>
                  </a:moveTo>
                  <a:lnTo>
                    <a:pt x="1" y="0"/>
                  </a:ln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8991157" y="-2114777"/>
              <a:ext cx="146712" cy="1676389"/>
            </a:xfrm>
            <a:custGeom>
              <a:avLst/>
              <a:gdLst/>
              <a:ahLst/>
              <a:cxnLst/>
              <a:rect l="l" t="t" r="r" b="b"/>
              <a:pathLst>
                <a:path w="3966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3966" y="45316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9047940" y="-2114777"/>
              <a:ext cx="33145" cy="1676389"/>
            </a:xfrm>
            <a:custGeom>
              <a:avLst/>
              <a:gdLst/>
              <a:ahLst/>
              <a:cxnLst/>
              <a:rect l="l" t="t" r="r" b="b"/>
              <a:pathLst>
                <a:path w="896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9496692" y="-2114777"/>
              <a:ext cx="146749" cy="1676389"/>
            </a:xfrm>
            <a:custGeom>
              <a:avLst/>
              <a:gdLst/>
              <a:ahLst/>
              <a:cxnLst/>
              <a:rect l="l" t="t" r="r" b="b"/>
              <a:pathLst>
                <a:path w="3967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3967" y="45316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9098287" y="-2283794"/>
              <a:ext cx="197799" cy="169056"/>
            </a:xfrm>
            <a:custGeom>
              <a:avLst/>
              <a:gdLst/>
              <a:ahLst/>
              <a:cxnLst/>
              <a:rect l="l" t="t" r="r" b="b"/>
              <a:pathLst>
                <a:path w="5347" h="4570" extrusionOk="0">
                  <a:moveTo>
                    <a:pt x="1" y="1"/>
                  </a:moveTo>
                  <a:lnTo>
                    <a:pt x="1" y="4569"/>
                  </a:lnTo>
                  <a:lnTo>
                    <a:pt x="5347" y="4569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9553512" y="-2114777"/>
              <a:ext cx="33108" cy="1676389"/>
            </a:xfrm>
            <a:custGeom>
              <a:avLst/>
              <a:gdLst/>
              <a:ahLst/>
              <a:cxnLst/>
              <a:rect l="l" t="t" r="r" b="b"/>
              <a:pathLst>
                <a:path w="895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9098287" y="-2384450"/>
              <a:ext cx="438028" cy="269712"/>
            </a:xfrm>
            <a:custGeom>
              <a:avLst/>
              <a:gdLst/>
              <a:ahLst/>
              <a:cxnLst/>
              <a:rect l="l" t="t" r="r" b="b"/>
              <a:pathLst>
                <a:path w="11841" h="7291" extrusionOk="0">
                  <a:moveTo>
                    <a:pt x="4550" y="0"/>
                  </a:moveTo>
                  <a:lnTo>
                    <a:pt x="4550" y="6046"/>
                  </a:lnTo>
                  <a:lnTo>
                    <a:pt x="1" y="6046"/>
                  </a:lnTo>
                  <a:lnTo>
                    <a:pt x="1" y="7290"/>
                  </a:lnTo>
                  <a:lnTo>
                    <a:pt x="11840" y="7290"/>
                  </a:lnTo>
                  <a:lnTo>
                    <a:pt x="11840" y="6046"/>
                  </a:lnTo>
                  <a:lnTo>
                    <a:pt x="11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9296047" y="-2384450"/>
              <a:ext cx="240266" cy="225839"/>
            </a:xfrm>
            <a:custGeom>
              <a:avLst/>
              <a:gdLst/>
              <a:ahLst/>
              <a:cxnLst/>
              <a:rect l="l" t="t" r="r" b="b"/>
              <a:pathLst>
                <a:path w="6495" h="6105" extrusionOk="0">
                  <a:moveTo>
                    <a:pt x="1" y="0"/>
                  </a:moveTo>
                  <a:lnTo>
                    <a:pt x="1" y="6104"/>
                  </a:lnTo>
                  <a:lnTo>
                    <a:pt x="6494" y="6104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8991860" y="-2165826"/>
              <a:ext cx="664533" cy="51087"/>
            </a:xfrm>
            <a:custGeom>
              <a:avLst/>
              <a:gdLst/>
              <a:ahLst/>
              <a:cxnLst/>
              <a:rect l="l" t="t" r="r" b="b"/>
              <a:pathLst>
                <a:path w="17964" h="1381" extrusionOk="0">
                  <a:moveTo>
                    <a:pt x="1" y="0"/>
                  </a:moveTo>
                  <a:lnTo>
                    <a:pt x="1" y="194"/>
                  </a:lnTo>
                  <a:lnTo>
                    <a:pt x="1031" y="194"/>
                  </a:lnTo>
                  <a:lnTo>
                    <a:pt x="1031" y="1380"/>
                  </a:lnTo>
                  <a:lnTo>
                    <a:pt x="1225" y="1380"/>
                  </a:lnTo>
                  <a:lnTo>
                    <a:pt x="1225" y="194"/>
                  </a:lnTo>
                  <a:lnTo>
                    <a:pt x="2372" y="194"/>
                  </a:lnTo>
                  <a:lnTo>
                    <a:pt x="2372" y="1380"/>
                  </a:lnTo>
                  <a:lnTo>
                    <a:pt x="2567" y="1380"/>
                  </a:lnTo>
                  <a:lnTo>
                    <a:pt x="2567" y="194"/>
                  </a:lnTo>
                  <a:lnTo>
                    <a:pt x="3830" y="194"/>
                  </a:lnTo>
                  <a:lnTo>
                    <a:pt x="3830" y="1380"/>
                  </a:lnTo>
                  <a:lnTo>
                    <a:pt x="4005" y="1380"/>
                  </a:lnTo>
                  <a:lnTo>
                    <a:pt x="4005" y="194"/>
                  </a:lnTo>
                  <a:lnTo>
                    <a:pt x="5269" y="194"/>
                  </a:lnTo>
                  <a:lnTo>
                    <a:pt x="5269" y="1380"/>
                  </a:lnTo>
                  <a:lnTo>
                    <a:pt x="5463" y="1380"/>
                  </a:lnTo>
                  <a:lnTo>
                    <a:pt x="5463" y="194"/>
                  </a:lnTo>
                  <a:lnTo>
                    <a:pt x="6708" y="194"/>
                  </a:lnTo>
                  <a:lnTo>
                    <a:pt x="6708" y="1380"/>
                  </a:lnTo>
                  <a:lnTo>
                    <a:pt x="6902" y="1380"/>
                  </a:lnTo>
                  <a:lnTo>
                    <a:pt x="6902" y="194"/>
                  </a:lnTo>
                  <a:lnTo>
                    <a:pt x="8166" y="194"/>
                  </a:lnTo>
                  <a:lnTo>
                    <a:pt x="8166" y="1380"/>
                  </a:lnTo>
                  <a:lnTo>
                    <a:pt x="8341" y="1380"/>
                  </a:lnTo>
                  <a:lnTo>
                    <a:pt x="8341" y="194"/>
                  </a:lnTo>
                  <a:lnTo>
                    <a:pt x="9604" y="194"/>
                  </a:lnTo>
                  <a:lnTo>
                    <a:pt x="9604" y="1380"/>
                  </a:lnTo>
                  <a:lnTo>
                    <a:pt x="9799" y="1380"/>
                  </a:lnTo>
                  <a:lnTo>
                    <a:pt x="9799" y="194"/>
                  </a:lnTo>
                  <a:lnTo>
                    <a:pt x="11062" y="194"/>
                  </a:lnTo>
                  <a:lnTo>
                    <a:pt x="11062" y="1380"/>
                  </a:lnTo>
                  <a:lnTo>
                    <a:pt x="11237" y="1380"/>
                  </a:lnTo>
                  <a:lnTo>
                    <a:pt x="11237" y="194"/>
                  </a:lnTo>
                  <a:lnTo>
                    <a:pt x="12501" y="194"/>
                  </a:lnTo>
                  <a:lnTo>
                    <a:pt x="12501" y="1380"/>
                  </a:lnTo>
                  <a:lnTo>
                    <a:pt x="12676" y="1380"/>
                  </a:lnTo>
                  <a:lnTo>
                    <a:pt x="12676" y="194"/>
                  </a:lnTo>
                  <a:lnTo>
                    <a:pt x="13939" y="194"/>
                  </a:lnTo>
                  <a:lnTo>
                    <a:pt x="13939" y="1380"/>
                  </a:lnTo>
                  <a:lnTo>
                    <a:pt x="14134" y="1380"/>
                  </a:lnTo>
                  <a:lnTo>
                    <a:pt x="14134" y="194"/>
                  </a:lnTo>
                  <a:lnTo>
                    <a:pt x="15397" y="194"/>
                  </a:lnTo>
                  <a:lnTo>
                    <a:pt x="15397" y="1380"/>
                  </a:lnTo>
                  <a:lnTo>
                    <a:pt x="15572" y="1380"/>
                  </a:lnTo>
                  <a:lnTo>
                    <a:pt x="15572" y="194"/>
                  </a:lnTo>
                  <a:lnTo>
                    <a:pt x="16739" y="194"/>
                  </a:lnTo>
                  <a:lnTo>
                    <a:pt x="16739" y="1380"/>
                  </a:lnTo>
                  <a:lnTo>
                    <a:pt x="16914" y="1380"/>
                  </a:lnTo>
                  <a:lnTo>
                    <a:pt x="16914" y="194"/>
                  </a:lnTo>
                  <a:lnTo>
                    <a:pt x="17964" y="194"/>
                  </a:lnTo>
                  <a:lnTo>
                    <a:pt x="17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5"/>
          <p:cNvGrpSpPr/>
          <p:nvPr/>
        </p:nvGrpSpPr>
        <p:grpSpPr>
          <a:xfrm flipH="1">
            <a:off x="9324" y="3132754"/>
            <a:ext cx="764487" cy="2010759"/>
            <a:chOff x="9765662" y="-2191721"/>
            <a:chExt cx="764487" cy="2010759"/>
          </a:xfrm>
        </p:grpSpPr>
        <p:sp>
          <p:nvSpPr>
            <p:cNvPr id="607" name="Google Shape;607;p5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fill="none" extrusionOk="0">
                  <a:moveTo>
                    <a:pt x="9137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fill="none" extrusionOk="0">
                  <a:moveTo>
                    <a:pt x="1381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9978552" y="-1376229"/>
              <a:ext cx="338037" cy="168316"/>
            </a:xfrm>
            <a:custGeom>
              <a:avLst/>
              <a:gdLst/>
              <a:ahLst/>
              <a:cxnLst/>
              <a:rect l="l" t="t" r="r" b="b"/>
              <a:pathLst>
                <a:path w="9138" h="4550" extrusionOk="0">
                  <a:moveTo>
                    <a:pt x="7796" y="1"/>
                  </a:moveTo>
                  <a:lnTo>
                    <a:pt x="7796" y="2275"/>
                  </a:lnTo>
                  <a:lnTo>
                    <a:pt x="9137" y="1887"/>
                  </a:lnTo>
                  <a:lnTo>
                    <a:pt x="9137" y="1"/>
                  </a:lnTo>
                  <a:close/>
                  <a:moveTo>
                    <a:pt x="0" y="1"/>
                  </a:move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9978552" y="-1376229"/>
              <a:ext cx="237344" cy="168316"/>
            </a:xfrm>
            <a:custGeom>
              <a:avLst/>
              <a:gdLst/>
              <a:ahLst/>
              <a:cxnLst/>
              <a:rect l="l" t="t" r="r" b="b"/>
              <a:pathLst>
                <a:path w="6416" h="4550" fill="none" extrusionOk="0">
                  <a:moveTo>
                    <a:pt x="6415" y="1"/>
                  </a:moveTo>
                  <a:lnTo>
                    <a:pt x="0" y="1"/>
                  </a:ln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0266906" y="-1376229"/>
              <a:ext cx="49681" cy="84195"/>
            </a:xfrm>
            <a:custGeom>
              <a:avLst/>
              <a:gdLst/>
              <a:ahLst/>
              <a:cxnLst/>
              <a:rect l="l" t="t" r="r" b="b"/>
              <a:pathLst>
                <a:path w="1343" h="2276" fill="none" extrusionOk="0">
                  <a:moveTo>
                    <a:pt x="1342" y="1"/>
                  </a:moveTo>
                  <a:lnTo>
                    <a:pt x="1" y="1"/>
                  </a:lnTo>
                  <a:lnTo>
                    <a:pt x="1" y="2275"/>
                  </a:lnTo>
                  <a:lnTo>
                    <a:pt x="1342" y="1887"/>
                  </a:lnTo>
                  <a:lnTo>
                    <a:pt x="13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extrusionOk="0">
                  <a:moveTo>
                    <a:pt x="0" y="1"/>
                  </a:move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fill="none" extrusionOk="0">
                  <a:moveTo>
                    <a:pt x="1381" y="1"/>
                  </a:moveTo>
                  <a:lnTo>
                    <a:pt x="0" y="1"/>
                  </a:ln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extrusionOk="0">
                  <a:moveTo>
                    <a:pt x="118" y="0"/>
                  </a:moveTo>
                  <a:lnTo>
                    <a:pt x="79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4122"/>
                  </a:lnTo>
                  <a:lnTo>
                    <a:pt x="20" y="4160"/>
                  </a:lnTo>
                  <a:lnTo>
                    <a:pt x="40" y="4199"/>
                  </a:lnTo>
                  <a:lnTo>
                    <a:pt x="79" y="4219"/>
                  </a:lnTo>
                  <a:lnTo>
                    <a:pt x="118" y="4238"/>
                  </a:lnTo>
                  <a:lnTo>
                    <a:pt x="740" y="4238"/>
                  </a:lnTo>
                  <a:lnTo>
                    <a:pt x="798" y="4219"/>
                  </a:lnTo>
                  <a:lnTo>
                    <a:pt x="837" y="4199"/>
                  </a:lnTo>
                  <a:lnTo>
                    <a:pt x="856" y="4160"/>
                  </a:lnTo>
                  <a:lnTo>
                    <a:pt x="856" y="4122"/>
                  </a:lnTo>
                  <a:lnTo>
                    <a:pt x="856" y="117"/>
                  </a:lnTo>
                  <a:lnTo>
                    <a:pt x="856" y="78"/>
                  </a:lnTo>
                  <a:lnTo>
                    <a:pt x="837" y="39"/>
                  </a:lnTo>
                  <a:lnTo>
                    <a:pt x="798" y="2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fill="none" extrusionOk="0">
                  <a:moveTo>
                    <a:pt x="740" y="4238"/>
                  </a:moveTo>
                  <a:lnTo>
                    <a:pt x="118" y="4238"/>
                  </a:lnTo>
                  <a:lnTo>
                    <a:pt x="118" y="4238"/>
                  </a:lnTo>
                  <a:lnTo>
                    <a:pt x="79" y="4219"/>
                  </a:lnTo>
                  <a:lnTo>
                    <a:pt x="40" y="4199"/>
                  </a:lnTo>
                  <a:lnTo>
                    <a:pt x="20" y="4160"/>
                  </a:lnTo>
                  <a:lnTo>
                    <a:pt x="1" y="4122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20" y="78"/>
                  </a:lnTo>
                  <a:lnTo>
                    <a:pt x="40" y="39"/>
                  </a:lnTo>
                  <a:lnTo>
                    <a:pt x="79" y="20"/>
                  </a:lnTo>
                  <a:lnTo>
                    <a:pt x="118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98" y="20"/>
                  </a:lnTo>
                  <a:lnTo>
                    <a:pt x="837" y="39"/>
                  </a:lnTo>
                  <a:lnTo>
                    <a:pt x="856" y="78"/>
                  </a:lnTo>
                  <a:lnTo>
                    <a:pt x="856" y="117"/>
                  </a:lnTo>
                  <a:lnTo>
                    <a:pt x="856" y="4122"/>
                  </a:lnTo>
                  <a:lnTo>
                    <a:pt x="856" y="4122"/>
                  </a:lnTo>
                  <a:lnTo>
                    <a:pt x="856" y="4160"/>
                  </a:lnTo>
                  <a:lnTo>
                    <a:pt x="837" y="4199"/>
                  </a:lnTo>
                  <a:lnTo>
                    <a:pt x="798" y="4219"/>
                  </a:lnTo>
                  <a:lnTo>
                    <a:pt x="740" y="423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extrusionOk="0">
                  <a:moveTo>
                    <a:pt x="1" y="1"/>
                  </a:move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fill="none" extrusionOk="0">
                  <a:moveTo>
                    <a:pt x="856" y="1"/>
                  </a:moveTo>
                  <a:lnTo>
                    <a:pt x="1" y="1"/>
                  </a:ln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990057" y="-2159390"/>
              <a:ext cx="315028" cy="22343"/>
            </a:xfrm>
            <a:custGeom>
              <a:avLst/>
              <a:gdLst/>
              <a:ahLst/>
              <a:cxnLst/>
              <a:rect l="l" t="t" r="r" b="b"/>
              <a:pathLst>
                <a:path w="8516" h="604" extrusionOk="0">
                  <a:moveTo>
                    <a:pt x="58" y="1"/>
                  </a:moveTo>
                  <a:lnTo>
                    <a:pt x="20" y="2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526"/>
                  </a:lnTo>
                  <a:lnTo>
                    <a:pt x="0" y="545"/>
                  </a:lnTo>
                  <a:lnTo>
                    <a:pt x="20" y="565"/>
                  </a:lnTo>
                  <a:lnTo>
                    <a:pt x="58" y="584"/>
                  </a:lnTo>
                  <a:lnTo>
                    <a:pt x="78" y="604"/>
                  </a:lnTo>
                  <a:lnTo>
                    <a:pt x="8437" y="604"/>
                  </a:lnTo>
                  <a:lnTo>
                    <a:pt x="8476" y="584"/>
                  </a:lnTo>
                  <a:lnTo>
                    <a:pt x="8496" y="565"/>
                  </a:lnTo>
                  <a:lnTo>
                    <a:pt x="8515" y="545"/>
                  </a:lnTo>
                  <a:lnTo>
                    <a:pt x="8515" y="526"/>
                  </a:lnTo>
                  <a:lnTo>
                    <a:pt x="8515" y="79"/>
                  </a:lnTo>
                  <a:lnTo>
                    <a:pt x="8515" y="40"/>
                  </a:lnTo>
                  <a:lnTo>
                    <a:pt x="8496" y="20"/>
                  </a:lnTo>
                  <a:lnTo>
                    <a:pt x="8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extrusionOk="0">
                  <a:moveTo>
                    <a:pt x="0" y="1"/>
                  </a:moveTo>
                  <a:lnTo>
                    <a:pt x="0" y="5386"/>
                  </a:lnTo>
                  <a:lnTo>
                    <a:pt x="20082" y="5386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fill="none" extrusionOk="0">
                  <a:moveTo>
                    <a:pt x="20082" y="5386"/>
                  </a:moveTo>
                  <a:lnTo>
                    <a:pt x="0" y="5386"/>
                  </a:lnTo>
                  <a:lnTo>
                    <a:pt x="0" y="1"/>
                  </a:lnTo>
                  <a:lnTo>
                    <a:pt x="20082" y="1"/>
                  </a:lnTo>
                  <a:lnTo>
                    <a:pt x="20082" y="53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extrusionOk="0">
                  <a:moveTo>
                    <a:pt x="1" y="0"/>
                  </a:moveTo>
                  <a:lnTo>
                    <a:pt x="953" y="5386"/>
                  </a:lnTo>
                  <a:lnTo>
                    <a:pt x="12365" y="5386"/>
                  </a:lnTo>
                  <a:lnTo>
                    <a:pt x="13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fill="none" extrusionOk="0">
                  <a:moveTo>
                    <a:pt x="8283" y="0"/>
                  </a:moveTo>
                  <a:lnTo>
                    <a:pt x="5017" y="0"/>
                  </a:lnTo>
                  <a:lnTo>
                    <a:pt x="1" y="0"/>
                  </a:lnTo>
                  <a:lnTo>
                    <a:pt x="953" y="5386"/>
                  </a:lnTo>
                  <a:lnTo>
                    <a:pt x="5017" y="5386"/>
                  </a:lnTo>
                  <a:lnTo>
                    <a:pt x="8283" y="5386"/>
                  </a:lnTo>
                  <a:lnTo>
                    <a:pt x="12365" y="5386"/>
                  </a:lnTo>
                  <a:lnTo>
                    <a:pt x="13318" y="0"/>
                  </a:lnTo>
                  <a:lnTo>
                    <a:pt x="8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extrusionOk="0">
                  <a:moveTo>
                    <a:pt x="1" y="0"/>
                  </a:moveTo>
                  <a:lnTo>
                    <a:pt x="234" y="1361"/>
                  </a:lnTo>
                  <a:lnTo>
                    <a:pt x="240" y="1361"/>
                  </a:lnTo>
                  <a:lnTo>
                    <a:pt x="1" y="0"/>
                  </a:lnTo>
                  <a:close/>
                  <a:moveTo>
                    <a:pt x="240" y="1361"/>
                  </a:move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lnTo>
                    <a:pt x="234" y="13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extrusionOk="0">
                  <a:moveTo>
                    <a:pt x="3636" y="0"/>
                  </a:move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fill="none" extrusionOk="0">
                  <a:moveTo>
                    <a:pt x="3636" y="0"/>
                  </a:moveTo>
                  <a:lnTo>
                    <a:pt x="3636" y="0"/>
                  </a:ln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extrusionOk="0">
                  <a:moveTo>
                    <a:pt x="0" y="0"/>
                  </a:move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fill="none" extrusionOk="0">
                  <a:moveTo>
                    <a:pt x="7271" y="0"/>
                  </a:moveTo>
                  <a:lnTo>
                    <a:pt x="5269" y="0"/>
                  </a:lnTo>
                  <a:lnTo>
                    <a:pt x="2003" y="0"/>
                  </a:lnTo>
                  <a:lnTo>
                    <a:pt x="0" y="0"/>
                  </a:ln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extrusionOk="0">
                  <a:moveTo>
                    <a:pt x="1" y="0"/>
                  </a:move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fill="none" extrusionOk="0">
                  <a:moveTo>
                    <a:pt x="3014" y="0"/>
                  </a:moveTo>
                  <a:lnTo>
                    <a:pt x="1" y="0"/>
                  </a:ln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extrusionOk="0">
                  <a:moveTo>
                    <a:pt x="176" y="0"/>
                  </a:move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fill="none" extrusionOk="0">
                  <a:moveTo>
                    <a:pt x="3209" y="0"/>
                  </a:moveTo>
                  <a:lnTo>
                    <a:pt x="176" y="0"/>
                  </a:ln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extrusionOk="0">
                  <a:moveTo>
                    <a:pt x="1" y="0"/>
                  </a:moveTo>
                  <a:lnTo>
                    <a:pt x="1" y="2352"/>
                  </a:lnTo>
                  <a:lnTo>
                    <a:pt x="11626" y="2352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fill="none" extrusionOk="0">
                  <a:moveTo>
                    <a:pt x="11626" y="2352"/>
                  </a:moveTo>
                  <a:lnTo>
                    <a:pt x="1" y="2352"/>
                  </a:lnTo>
                  <a:lnTo>
                    <a:pt x="1" y="0"/>
                  </a:lnTo>
                  <a:lnTo>
                    <a:pt x="11626" y="0"/>
                  </a:lnTo>
                  <a:lnTo>
                    <a:pt x="11626" y="2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9932497" y="-1834303"/>
              <a:ext cx="430112" cy="43170"/>
            </a:xfrm>
            <a:custGeom>
              <a:avLst/>
              <a:gdLst/>
              <a:ahLst/>
              <a:cxnLst/>
              <a:rect l="l" t="t" r="r" b="b"/>
              <a:pathLst>
                <a:path w="11627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1626" y="1167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9775021" y="-1658849"/>
              <a:ext cx="742920" cy="36734"/>
            </a:xfrm>
            <a:custGeom>
              <a:avLst/>
              <a:gdLst/>
              <a:ahLst/>
              <a:cxnLst/>
              <a:rect l="l" t="t" r="r" b="b"/>
              <a:pathLst>
                <a:path w="20083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  <a:close/>
                  <a:moveTo>
                    <a:pt x="2489" y="1"/>
                  </a:moveTo>
                  <a:lnTo>
                    <a:pt x="2489" y="992"/>
                  </a:lnTo>
                  <a:lnTo>
                    <a:pt x="4744" y="992"/>
                  </a:lnTo>
                  <a:lnTo>
                    <a:pt x="4744" y="1"/>
                  </a:lnTo>
                  <a:close/>
                  <a:moveTo>
                    <a:pt x="5055" y="1"/>
                  </a:moveTo>
                  <a:lnTo>
                    <a:pt x="5055" y="992"/>
                  </a:lnTo>
                  <a:lnTo>
                    <a:pt x="7310" y="992"/>
                  </a:lnTo>
                  <a:lnTo>
                    <a:pt x="7310" y="1"/>
                  </a:lnTo>
                  <a:close/>
                  <a:moveTo>
                    <a:pt x="7621" y="1"/>
                  </a:moveTo>
                  <a:lnTo>
                    <a:pt x="7621" y="992"/>
                  </a:lnTo>
                  <a:lnTo>
                    <a:pt x="9896" y="992"/>
                  </a:lnTo>
                  <a:lnTo>
                    <a:pt x="9896" y="1"/>
                  </a:lnTo>
                  <a:close/>
                  <a:moveTo>
                    <a:pt x="10187" y="1"/>
                  </a:moveTo>
                  <a:lnTo>
                    <a:pt x="10187" y="992"/>
                  </a:lnTo>
                  <a:lnTo>
                    <a:pt x="12462" y="992"/>
                  </a:lnTo>
                  <a:lnTo>
                    <a:pt x="12462" y="1"/>
                  </a:lnTo>
                  <a:close/>
                  <a:moveTo>
                    <a:pt x="12773" y="1"/>
                  </a:moveTo>
                  <a:lnTo>
                    <a:pt x="12773" y="992"/>
                  </a:lnTo>
                  <a:lnTo>
                    <a:pt x="15028" y="992"/>
                  </a:lnTo>
                  <a:lnTo>
                    <a:pt x="15028" y="1"/>
                  </a:lnTo>
                  <a:close/>
                  <a:moveTo>
                    <a:pt x="15339" y="1"/>
                  </a:moveTo>
                  <a:lnTo>
                    <a:pt x="15339" y="992"/>
                  </a:lnTo>
                  <a:lnTo>
                    <a:pt x="17594" y="992"/>
                  </a:lnTo>
                  <a:lnTo>
                    <a:pt x="17594" y="1"/>
                  </a:lnTo>
                  <a:close/>
                  <a:moveTo>
                    <a:pt x="17905" y="1"/>
                  </a:moveTo>
                  <a:lnTo>
                    <a:pt x="17905" y="992"/>
                  </a:lnTo>
                  <a:lnTo>
                    <a:pt x="20082" y="99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9775021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8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9867058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253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9961980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10056939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10151860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10247485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10342407" y="-1658849"/>
              <a:ext cx="83492" cy="36734"/>
            </a:xfrm>
            <a:custGeom>
              <a:avLst/>
              <a:gdLst/>
              <a:ahLst/>
              <a:cxnLst/>
              <a:rect l="l" t="t" r="r" b="b"/>
              <a:pathLst>
                <a:path w="2257" h="993" fill="none" extrusionOk="0">
                  <a:moveTo>
                    <a:pt x="2256" y="1"/>
                  </a:moveTo>
                  <a:lnTo>
                    <a:pt x="2062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10437366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7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7" y="992"/>
                  </a:lnTo>
                  <a:lnTo>
                    <a:pt x="217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10045397" y="-1658849"/>
              <a:ext cx="11579" cy="36734"/>
            </a:xfrm>
            <a:custGeom>
              <a:avLst/>
              <a:gdLst/>
              <a:ahLst/>
              <a:cxnLst/>
              <a:rect l="l" t="t" r="r" b="b"/>
              <a:pathLst>
                <a:path w="31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10141059" y="-1622153"/>
              <a:ext cx="10839" cy="134505"/>
            </a:xfrm>
            <a:custGeom>
              <a:avLst/>
              <a:gdLst/>
              <a:ahLst/>
              <a:cxnLst/>
              <a:rect l="l" t="t" r="r" b="b"/>
              <a:pathLst>
                <a:path w="29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292" y="363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10141059" y="-1658849"/>
              <a:ext cx="10839" cy="36734"/>
            </a:xfrm>
            <a:custGeom>
              <a:avLst/>
              <a:gdLst/>
              <a:ahLst/>
              <a:cxnLst/>
              <a:rect l="l" t="t" r="r" b="b"/>
              <a:pathLst>
                <a:path w="29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292" y="9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10330902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1042586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0" y="0"/>
                  </a:moveTo>
                  <a:lnTo>
                    <a:pt x="0" y="3635"/>
                  </a:lnTo>
                  <a:lnTo>
                    <a:pt x="311" y="36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1042586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0" y="1"/>
                  </a:moveTo>
                  <a:lnTo>
                    <a:pt x="0" y="992"/>
                  </a:lnTo>
                  <a:lnTo>
                    <a:pt x="311" y="99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20666" y="2995"/>
                  </a:lnTo>
                  <a:lnTo>
                    <a:pt x="19499" y="1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fill="none" extrusionOk="0">
                  <a:moveTo>
                    <a:pt x="19499" y="1"/>
                  </a:moveTo>
                  <a:lnTo>
                    <a:pt x="17653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2994" y="2995"/>
                  </a:lnTo>
                  <a:lnTo>
                    <a:pt x="17653" y="2995"/>
                  </a:lnTo>
                  <a:lnTo>
                    <a:pt x="20666" y="2995"/>
                  </a:lnTo>
                  <a:lnTo>
                    <a:pt x="194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10171281" y="-1769603"/>
              <a:ext cx="222954" cy="110793"/>
            </a:xfrm>
            <a:custGeom>
              <a:avLst/>
              <a:gdLst/>
              <a:ahLst/>
              <a:cxnLst/>
              <a:rect l="l" t="t" r="r" b="b"/>
              <a:pathLst>
                <a:path w="6027" h="2995" extrusionOk="0">
                  <a:moveTo>
                    <a:pt x="0" y="1"/>
                  </a:moveTo>
                  <a:lnTo>
                    <a:pt x="0" y="2995"/>
                  </a:lnTo>
                  <a:lnTo>
                    <a:pt x="6027" y="2995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9765662" y="-1769603"/>
              <a:ext cx="628577" cy="110793"/>
            </a:xfrm>
            <a:custGeom>
              <a:avLst/>
              <a:gdLst/>
              <a:ahLst/>
              <a:cxnLst/>
              <a:rect l="l" t="t" r="r" b="b"/>
              <a:pathLst>
                <a:path w="16992" h="2995" fill="none" extrusionOk="0">
                  <a:moveTo>
                    <a:pt x="16992" y="1"/>
                  </a:moveTo>
                  <a:lnTo>
                    <a:pt x="10965" y="1"/>
                  </a:lnTo>
                  <a:lnTo>
                    <a:pt x="10965" y="2995"/>
                  </a:lnTo>
                  <a:lnTo>
                    <a:pt x="1" y="2995"/>
                  </a:lnTo>
                  <a:lnTo>
                    <a:pt x="16992" y="2995"/>
                  </a:lnTo>
                  <a:lnTo>
                    <a:pt x="169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9932497" y="-1769603"/>
              <a:ext cx="238824" cy="110793"/>
            </a:xfrm>
            <a:custGeom>
              <a:avLst/>
              <a:gdLst/>
              <a:ahLst/>
              <a:cxnLst/>
              <a:rect l="l" t="t" r="r" b="b"/>
              <a:pathLst>
                <a:path w="6456" h="2995" extrusionOk="0">
                  <a:moveTo>
                    <a:pt x="1" y="1"/>
                  </a:moveTo>
                  <a:lnTo>
                    <a:pt x="1" y="2995"/>
                  </a:lnTo>
                  <a:lnTo>
                    <a:pt x="6455" y="2995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9765662" y="-1769603"/>
              <a:ext cx="405660" cy="110793"/>
            </a:xfrm>
            <a:custGeom>
              <a:avLst/>
              <a:gdLst/>
              <a:ahLst/>
              <a:cxnLst/>
              <a:rect l="l" t="t" r="r" b="b"/>
              <a:pathLst>
                <a:path w="10966" h="2995" fill="none" extrusionOk="0">
                  <a:moveTo>
                    <a:pt x="10965" y="1"/>
                  </a:moveTo>
                  <a:lnTo>
                    <a:pt x="4511" y="1"/>
                  </a:lnTo>
                  <a:lnTo>
                    <a:pt x="4511" y="2995"/>
                  </a:lnTo>
                  <a:lnTo>
                    <a:pt x="1" y="2995"/>
                  </a:lnTo>
                  <a:lnTo>
                    <a:pt x="10965" y="2995"/>
                  </a:lnTo>
                  <a:lnTo>
                    <a:pt x="109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fill="none" extrusionOk="0">
                  <a:moveTo>
                    <a:pt x="4511" y="1"/>
                  </a:moveTo>
                  <a:lnTo>
                    <a:pt x="4511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19499" y="3014"/>
                  </a:lnTo>
                  <a:lnTo>
                    <a:pt x="20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fill="none" extrusionOk="0">
                  <a:moveTo>
                    <a:pt x="19499" y="3014"/>
                  </a:moveTo>
                  <a:lnTo>
                    <a:pt x="17653" y="3014"/>
                  </a:lnTo>
                  <a:lnTo>
                    <a:pt x="2994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2994" y="0"/>
                  </a:lnTo>
                  <a:lnTo>
                    <a:pt x="17653" y="0"/>
                  </a:lnTo>
                  <a:lnTo>
                    <a:pt x="20666" y="0"/>
                  </a:lnTo>
                  <a:lnTo>
                    <a:pt x="19499" y="3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10171281" y="-1487686"/>
              <a:ext cx="222954" cy="111495"/>
            </a:xfrm>
            <a:custGeom>
              <a:avLst/>
              <a:gdLst/>
              <a:ahLst/>
              <a:cxnLst/>
              <a:rect l="l" t="t" r="r" b="b"/>
              <a:pathLst>
                <a:path w="6027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6027" y="3014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9765662" y="-1487686"/>
              <a:ext cx="628577" cy="111495"/>
            </a:xfrm>
            <a:custGeom>
              <a:avLst/>
              <a:gdLst/>
              <a:ahLst/>
              <a:cxnLst/>
              <a:rect l="l" t="t" r="r" b="b"/>
              <a:pathLst>
                <a:path w="16992" h="3014" fill="none" extrusionOk="0">
                  <a:moveTo>
                    <a:pt x="16992" y="0"/>
                  </a:moveTo>
                  <a:lnTo>
                    <a:pt x="15592" y="0"/>
                  </a:lnTo>
                  <a:lnTo>
                    <a:pt x="15281" y="0"/>
                  </a:lnTo>
                  <a:lnTo>
                    <a:pt x="13026" y="0"/>
                  </a:lnTo>
                  <a:lnTo>
                    <a:pt x="12715" y="0"/>
                  </a:lnTo>
                  <a:lnTo>
                    <a:pt x="10965" y="0"/>
                  </a:lnTo>
                  <a:lnTo>
                    <a:pt x="10965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6992" y="3014"/>
                  </a:lnTo>
                  <a:lnTo>
                    <a:pt x="16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9932497" y="-1487686"/>
              <a:ext cx="238824" cy="111495"/>
            </a:xfrm>
            <a:custGeom>
              <a:avLst/>
              <a:gdLst/>
              <a:ahLst/>
              <a:cxnLst/>
              <a:rect l="l" t="t" r="r" b="b"/>
              <a:pathLst>
                <a:path w="6456" h="3014" extrusionOk="0">
                  <a:moveTo>
                    <a:pt x="1" y="0"/>
                  </a:moveTo>
                  <a:lnTo>
                    <a:pt x="1" y="3014"/>
                  </a:lnTo>
                  <a:lnTo>
                    <a:pt x="6455" y="3014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9765662" y="-1487686"/>
              <a:ext cx="405660" cy="111495"/>
            </a:xfrm>
            <a:custGeom>
              <a:avLst/>
              <a:gdLst/>
              <a:ahLst/>
              <a:cxnLst/>
              <a:rect l="l" t="t" r="r" b="b"/>
              <a:pathLst>
                <a:path w="10966" h="3014" fill="none" extrusionOk="0">
                  <a:moveTo>
                    <a:pt x="10965" y="0"/>
                  </a:moveTo>
                  <a:lnTo>
                    <a:pt x="10440" y="0"/>
                  </a:lnTo>
                  <a:lnTo>
                    <a:pt x="10149" y="0"/>
                  </a:lnTo>
                  <a:lnTo>
                    <a:pt x="7874" y="0"/>
                  </a:lnTo>
                  <a:lnTo>
                    <a:pt x="7563" y="0"/>
                  </a:lnTo>
                  <a:lnTo>
                    <a:pt x="5308" y="0"/>
                  </a:lnTo>
                  <a:lnTo>
                    <a:pt x="4997" y="0"/>
                  </a:lnTo>
                  <a:lnTo>
                    <a:pt x="4511" y="0"/>
                  </a:lnTo>
                  <a:lnTo>
                    <a:pt x="4511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0965" y="3014"/>
                  </a:lnTo>
                  <a:lnTo>
                    <a:pt x="10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fill="none" extrusionOk="0">
                  <a:moveTo>
                    <a:pt x="4511" y="0"/>
                  </a:moveTo>
                  <a:lnTo>
                    <a:pt x="2994" y="0"/>
                  </a:lnTo>
                  <a:lnTo>
                    <a:pt x="2742" y="0"/>
                  </a:lnTo>
                  <a:lnTo>
                    <a:pt x="2431" y="0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9880005" y="-1879618"/>
              <a:ext cx="535097" cy="76981"/>
            </a:xfrm>
            <a:custGeom>
              <a:avLst/>
              <a:gdLst/>
              <a:ahLst/>
              <a:cxnLst/>
              <a:rect l="l" t="t" r="r" b="b"/>
              <a:pathLst>
                <a:path w="14465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4251" y="2081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9880005" y="-1879618"/>
              <a:ext cx="426487" cy="76981"/>
            </a:xfrm>
            <a:custGeom>
              <a:avLst/>
              <a:gdLst/>
              <a:ahLst/>
              <a:cxnLst/>
              <a:rect l="l" t="t" r="r" b="b"/>
              <a:pathLst>
                <a:path w="11529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1315" y="2081"/>
                  </a:lnTo>
                  <a:lnTo>
                    <a:pt x="1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9880005" y="-1879618"/>
              <a:ext cx="243115" cy="76981"/>
            </a:xfrm>
            <a:custGeom>
              <a:avLst/>
              <a:gdLst/>
              <a:ahLst/>
              <a:cxnLst/>
              <a:rect l="l" t="t" r="r" b="b"/>
              <a:pathLst>
                <a:path w="6572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6358" y="2081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16700" y="2061"/>
                  </a:lnTo>
                  <a:lnTo>
                    <a:pt x="16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fill="none" extrusionOk="0">
                  <a:moveTo>
                    <a:pt x="14600" y="1"/>
                  </a:moveTo>
                  <a:lnTo>
                    <a:pt x="16272" y="1"/>
                  </a:lnTo>
                  <a:lnTo>
                    <a:pt x="13900" y="1"/>
                  </a:ln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2372" y="2061"/>
                  </a:lnTo>
                  <a:lnTo>
                    <a:pt x="5599" y="2061"/>
                  </a:lnTo>
                  <a:lnTo>
                    <a:pt x="7057" y="2061"/>
                  </a:lnTo>
                  <a:lnTo>
                    <a:pt x="13900" y="2061"/>
                  </a:lnTo>
                  <a:lnTo>
                    <a:pt x="15359" y="2061"/>
                  </a:lnTo>
                  <a:lnTo>
                    <a:pt x="14600" y="2061"/>
                  </a:lnTo>
                  <a:lnTo>
                    <a:pt x="16700" y="2061"/>
                  </a:lnTo>
                  <a:lnTo>
                    <a:pt x="16953" y="1"/>
                  </a:lnTo>
                  <a:lnTo>
                    <a:pt x="14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10109430" y="-2078118"/>
              <a:ext cx="224397" cy="76279"/>
            </a:xfrm>
            <a:custGeom>
              <a:avLst/>
              <a:gdLst/>
              <a:ahLst/>
              <a:cxnLst/>
              <a:rect l="l" t="t" r="r" b="b"/>
              <a:pathLst>
                <a:path w="6066" h="2062" extrusionOk="0">
                  <a:moveTo>
                    <a:pt x="253" y="1"/>
                  </a:moveTo>
                  <a:lnTo>
                    <a:pt x="0" y="2061"/>
                  </a:lnTo>
                  <a:lnTo>
                    <a:pt x="5813" y="2061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9833987" y="-2078118"/>
              <a:ext cx="499843" cy="76279"/>
            </a:xfrm>
            <a:custGeom>
              <a:avLst/>
              <a:gdLst/>
              <a:ahLst/>
              <a:cxnLst/>
              <a:rect l="l" t="t" r="r" b="b"/>
              <a:pathLst>
                <a:path w="13512" h="2062" fill="none" extrusionOk="0">
                  <a:moveTo>
                    <a:pt x="13512" y="1"/>
                  </a:moveTo>
                  <a:lnTo>
                    <a:pt x="8904" y="1"/>
                  </a:lnTo>
                  <a:lnTo>
                    <a:pt x="8049" y="1"/>
                  </a:lnTo>
                  <a:lnTo>
                    <a:pt x="7699" y="1"/>
                  </a:lnTo>
                  <a:lnTo>
                    <a:pt x="7446" y="2061"/>
                  </a:lnTo>
                  <a:lnTo>
                    <a:pt x="253" y="206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13259" y="2061"/>
                  </a:lnTo>
                  <a:lnTo>
                    <a:pt x="135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fill="none" extrusionOk="0">
                  <a:moveTo>
                    <a:pt x="7699" y="1"/>
                  </a:move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96" name="Google Shape;696;p6"/>
          <p:cNvGrpSpPr/>
          <p:nvPr/>
        </p:nvGrpSpPr>
        <p:grpSpPr>
          <a:xfrm>
            <a:off x="7949021" y="92988"/>
            <a:ext cx="1631075" cy="374250"/>
            <a:chOff x="1284050" y="-462000"/>
            <a:chExt cx="1631075" cy="374250"/>
          </a:xfrm>
        </p:grpSpPr>
        <p:sp>
          <p:nvSpPr>
            <p:cNvPr id="697" name="Google Shape;697;p6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6"/>
          <p:cNvGrpSpPr/>
          <p:nvPr/>
        </p:nvGrpSpPr>
        <p:grpSpPr>
          <a:xfrm>
            <a:off x="311729" y="160583"/>
            <a:ext cx="965604" cy="239081"/>
            <a:chOff x="4036326" y="-955475"/>
            <a:chExt cx="1775987" cy="439811"/>
          </a:xfrm>
        </p:grpSpPr>
        <p:sp>
          <p:nvSpPr>
            <p:cNvPr id="701" name="Google Shape;701;p6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3" name="Google Shape;703;p6"/>
          <p:cNvGrpSpPr/>
          <p:nvPr/>
        </p:nvGrpSpPr>
        <p:grpSpPr>
          <a:xfrm>
            <a:off x="-2293683" y="4070300"/>
            <a:ext cx="13807567" cy="1073228"/>
            <a:chOff x="-2293683" y="4070300"/>
            <a:chExt cx="13807567" cy="1073228"/>
          </a:xfrm>
        </p:grpSpPr>
        <p:grpSp>
          <p:nvGrpSpPr>
            <p:cNvPr id="704" name="Google Shape;704;p6"/>
            <p:cNvGrpSpPr/>
            <p:nvPr/>
          </p:nvGrpSpPr>
          <p:grpSpPr>
            <a:xfrm>
              <a:off x="-2293683" y="4070300"/>
              <a:ext cx="13807567" cy="1073228"/>
              <a:chOff x="-1066800" y="4070300"/>
              <a:chExt cx="13807567" cy="1073228"/>
            </a:xfrm>
          </p:grpSpPr>
          <p:sp>
            <p:nvSpPr>
              <p:cNvPr id="705" name="Google Shape;705;p6"/>
              <p:cNvSpPr/>
              <p:nvPr/>
            </p:nvSpPr>
            <p:spPr>
              <a:xfrm>
                <a:off x="-1066800" y="4070300"/>
                <a:ext cx="3865929" cy="1073228"/>
              </a:xfrm>
              <a:custGeom>
                <a:avLst/>
                <a:gdLst/>
                <a:ahLst/>
                <a:cxnLst/>
                <a:rect l="l" t="t" r="r" b="b"/>
                <a:pathLst>
                  <a:path w="89427" h="24826" extrusionOk="0">
                    <a:moveTo>
                      <a:pt x="53404" y="0"/>
                    </a:moveTo>
                    <a:lnTo>
                      <a:pt x="53404" y="1827"/>
                    </a:lnTo>
                    <a:lnTo>
                      <a:pt x="50682" y="1827"/>
                    </a:lnTo>
                    <a:lnTo>
                      <a:pt x="50682" y="5191"/>
                    </a:lnTo>
                    <a:lnTo>
                      <a:pt x="48271" y="5191"/>
                    </a:lnTo>
                    <a:lnTo>
                      <a:pt x="46036" y="3966"/>
                    </a:lnTo>
                    <a:lnTo>
                      <a:pt x="46036" y="1186"/>
                    </a:lnTo>
                    <a:lnTo>
                      <a:pt x="37540" y="1186"/>
                    </a:lnTo>
                    <a:lnTo>
                      <a:pt x="37540" y="6921"/>
                    </a:lnTo>
                    <a:lnTo>
                      <a:pt x="32330" y="6921"/>
                    </a:lnTo>
                    <a:lnTo>
                      <a:pt x="32330" y="680"/>
                    </a:lnTo>
                    <a:lnTo>
                      <a:pt x="26887" y="680"/>
                    </a:lnTo>
                    <a:lnTo>
                      <a:pt x="26887" y="4238"/>
                    </a:lnTo>
                    <a:lnTo>
                      <a:pt x="20141" y="4238"/>
                    </a:lnTo>
                    <a:lnTo>
                      <a:pt x="20141" y="6065"/>
                    </a:lnTo>
                    <a:lnTo>
                      <a:pt x="16894" y="6065"/>
                    </a:lnTo>
                    <a:lnTo>
                      <a:pt x="16894" y="4394"/>
                    </a:lnTo>
                    <a:lnTo>
                      <a:pt x="15281" y="4394"/>
                    </a:lnTo>
                    <a:lnTo>
                      <a:pt x="15281" y="7912"/>
                    </a:lnTo>
                    <a:lnTo>
                      <a:pt x="11218" y="7912"/>
                    </a:lnTo>
                    <a:lnTo>
                      <a:pt x="9604" y="8787"/>
                    </a:lnTo>
                    <a:lnTo>
                      <a:pt x="5444" y="8787"/>
                    </a:lnTo>
                    <a:lnTo>
                      <a:pt x="5444" y="17594"/>
                    </a:lnTo>
                    <a:lnTo>
                      <a:pt x="0" y="17594"/>
                    </a:lnTo>
                    <a:lnTo>
                      <a:pt x="0" y="24826"/>
                    </a:lnTo>
                    <a:lnTo>
                      <a:pt x="89427" y="24826"/>
                    </a:lnTo>
                    <a:lnTo>
                      <a:pt x="89427" y="15028"/>
                    </a:lnTo>
                    <a:lnTo>
                      <a:pt x="80698" y="15028"/>
                    </a:lnTo>
                    <a:lnTo>
                      <a:pt x="80698" y="10381"/>
                    </a:lnTo>
                    <a:lnTo>
                      <a:pt x="78579" y="10381"/>
                    </a:lnTo>
                    <a:lnTo>
                      <a:pt x="78579" y="4666"/>
                    </a:lnTo>
                    <a:lnTo>
                      <a:pt x="76421" y="4666"/>
                    </a:lnTo>
                    <a:lnTo>
                      <a:pt x="76421" y="9429"/>
                    </a:lnTo>
                    <a:lnTo>
                      <a:pt x="74963" y="9429"/>
                    </a:lnTo>
                    <a:lnTo>
                      <a:pt x="74963" y="7854"/>
                    </a:lnTo>
                    <a:lnTo>
                      <a:pt x="71581" y="7854"/>
                    </a:lnTo>
                    <a:lnTo>
                      <a:pt x="71581" y="6202"/>
                    </a:lnTo>
                    <a:lnTo>
                      <a:pt x="66137" y="6202"/>
                    </a:lnTo>
                    <a:lnTo>
                      <a:pt x="66137" y="4530"/>
                    </a:lnTo>
                    <a:lnTo>
                      <a:pt x="55873" y="4530"/>
                    </a:lnTo>
                    <a:lnTo>
                      <a:pt x="55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6"/>
              <p:cNvSpPr/>
              <p:nvPr/>
            </p:nvSpPr>
            <p:spPr>
              <a:xfrm flipH="1">
                <a:off x="8874838" y="4070300"/>
                <a:ext cx="3865929" cy="1073228"/>
              </a:xfrm>
              <a:custGeom>
                <a:avLst/>
                <a:gdLst/>
                <a:ahLst/>
                <a:cxnLst/>
                <a:rect l="l" t="t" r="r" b="b"/>
                <a:pathLst>
                  <a:path w="89427" h="24826" extrusionOk="0">
                    <a:moveTo>
                      <a:pt x="53404" y="0"/>
                    </a:moveTo>
                    <a:lnTo>
                      <a:pt x="53404" y="1827"/>
                    </a:lnTo>
                    <a:lnTo>
                      <a:pt x="50682" y="1827"/>
                    </a:lnTo>
                    <a:lnTo>
                      <a:pt x="50682" y="5191"/>
                    </a:lnTo>
                    <a:lnTo>
                      <a:pt x="48271" y="5191"/>
                    </a:lnTo>
                    <a:lnTo>
                      <a:pt x="46036" y="3966"/>
                    </a:lnTo>
                    <a:lnTo>
                      <a:pt x="46036" y="1186"/>
                    </a:lnTo>
                    <a:lnTo>
                      <a:pt x="37540" y="1186"/>
                    </a:lnTo>
                    <a:lnTo>
                      <a:pt x="37540" y="6921"/>
                    </a:lnTo>
                    <a:lnTo>
                      <a:pt x="32330" y="6921"/>
                    </a:lnTo>
                    <a:lnTo>
                      <a:pt x="32330" y="680"/>
                    </a:lnTo>
                    <a:lnTo>
                      <a:pt x="26887" y="680"/>
                    </a:lnTo>
                    <a:lnTo>
                      <a:pt x="26887" y="4238"/>
                    </a:lnTo>
                    <a:lnTo>
                      <a:pt x="20141" y="4238"/>
                    </a:lnTo>
                    <a:lnTo>
                      <a:pt x="20141" y="6065"/>
                    </a:lnTo>
                    <a:lnTo>
                      <a:pt x="16894" y="6065"/>
                    </a:lnTo>
                    <a:lnTo>
                      <a:pt x="16894" y="4394"/>
                    </a:lnTo>
                    <a:lnTo>
                      <a:pt x="15281" y="4394"/>
                    </a:lnTo>
                    <a:lnTo>
                      <a:pt x="15281" y="7912"/>
                    </a:lnTo>
                    <a:lnTo>
                      <a:pt x="11218" y="7912"/>
                    </a:lnTo>
                    <a:lnTo>
                      <a:pt x="9604" y="8787"/>
                    </a:lnTo>
                    <a:lnTo>
                      <a:pt x="5444" y="8787"/>
                    </a:lnTo>
                    <a:lnTo>
                      <a:pt x="5444" y="17594"/>
                    </a:lnTo>
                    <a:lnTo>
                      <a:pt x="0" y="17594"/>
                    </a:lnTo>
                    <a:lnTo>
                      <a:pt x="0" y="24826"/>
                    </a:lnTo>
                    <a:lnTo>
                      <a:pt x="89427" y="24826"/>
                    </a:lnTo>
                    <a:lnTo>
                      <a:pt x="89427" y="15028"/>
                    </a:lnTo>
                    <a:lnTo>
                      <a:pt x="80698" y="15028"/>
                    </a:lnTo>
                    <a:lnTo>
                      <a:pt x="80698" y="10381"/>
                    </a:lnTo>
                    <a:lnTo>
                      <a:pt x="78579" y="10381"/>
                    </a:lnTo>
                    <a:lnTo>
                      <a:pt x="78579" y="4666"/>
                    </a:lnTo>
                    <a:lnTo>
                      <a:pt x="76421" y="4666"/>
                    </a:lnTo>
                    <a:lnTo>
                      <a:pt x="76421" y="9429"/>
                    </a:lnTo>
                    <a:lnTo>
                      <a:pt x="74963" y="9429"/>
                    </a:lnTo>
                    <a:lnTo>
                      <a:pt x="74963" y="7854"/>
                    </a:lnTo>
                    <a:lnTo>
                      <a:pt x="71581" y="7854"/>
                    </a:lnTo>
                    <a:lnTo>
                      <a:pt x="71581" y="6202"/>
                    </a:lnTo>
                    <a:lnTo>
                      <a:pt x="66137" y="6202"/>
                    </a:lnTo>
                    <a:lnTo>
                      <a:pt x="66137" y="4530"/>
                    </a:lnTo>
                    <a:lnTo>
                      <a:pt x="55873" y="4530"/>
                    </a:lnTo>
                    <a:lnTo>
                      <a:pt x="55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6"/>
            <p:cNvSpPr/>
            <p:nvPr/>
          </p:nvSpPr>
          <p:spPr>
            <a:xfrm>
              <a:off x="1572250" y="4717725"/>
              <a:ext cx="6078600" cy="42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6"/>
          <p:cNvGrpSpPr/>
          <p:nvPr/>
        </p:nvGrpSpPr>
        <p:grpSpPr>
          <a:xfrm flipH="1">
            <a:off x="-98027" y="3938138"/>
            <a:ext cx="811246" cy="1205364"/>
            <a:chOff x="8044750" y="-1789024"/>
            <a:chExt cx="811246" cy="1205364"/>
          </a:xfrm>
        </p:grpSpPr>
        <p:sp>
          <p:nvSpPr>
            <p:cNvPr id="709" name="Google Shape;709;p6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6"/>
          <p:cNvGrpSpPr/>
          <p:nvPr/>
        </p:nvGrpSpPr>
        <p:grpSpPr>
          <a:xfrm flipH="1">
            <a:off x="8430786" y="3938138"/>
            <a:ext cx="811246" cy="1205364"/>
            <a:chOff x="8044750" y="-1789024"/>
            <a:chExt cx="811246" cy="1205364"/>
          </a:xfrm>
        </p:grpSpPr>
        <p:sp>
          <p:nvSpPr>
            <p:cNvPr id="730" name="Google Shape;730;p6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13"/>
          <p:cNvGrpSpPr/>
          <p:nvPr/>
        </p:nvGrpSpPr>
        <p:grpSpPr>
          <a:xfrm>
            <a:off x="-622046" y="4070300"/>
            <a:ext cx="10388092" cy="1073228"/>
            <a:chOff x="-622046" y="4070300"/>
            <a:chExt cx="10388092" cy="1073228"/>
          </a:xfrm>
        </p:grpSpPr>
        <p:sp>
          <p:nvSpPr>
            <p:cNvPr id="1339" name="Google Shape;1339;p13"/>
            <p:cNvSpPr/>
            <p:nvPr/>
          </p:nvSpPr>
          <p:spPr>
            <a:xfrm>
              <a:off x="-622046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 flipH="1">
              <a:off x="5900117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243875" y="4593900"/>
              <a:ext cx="2656200" cy="54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13"/>
          <p:cNvGrpSpPr/>
          <p:nvPr/>
        </p:nvGrpSpPr>
        <p:grpSpPr>
          <a:xfrm flipH="1">
            <a:off x="-98027" y="3938138"/>
            <a:ext cx="811246" cy="1205364"/>
            <a:chOff x="8044750" y="-1789024"/>
            <a:chExt cx="811246" cy="1205364"/>
          </a:xfrm>
        </p:grpSpPr>
        <p:sp>
          <p:nvSpPr>
            <p:cNvPr id="1343" name="Google Shape;1343;p13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13"/>
          <p:cNvGrpSpPr/>
          <p:nvPr/>
        </p:nvGrpSpPr>
        <p:grpSpPr>
          <a:xfrm flipH="1">
            <a:off x="8430786" y="3938138"/>
            <a:ext cx="811246" cy="1205364"/>
            <a:chOff x="8044750" y="-1789024"/>
            <a:chExt cx="811246" cy="1205364"/>
          </a:xfrm>
        </p:grpSpPr>
        <p:sp>
          <p:nvSpPr>
            <p:cNvPr id="1364" name="Google Shape;1364;p13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3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4" name="Google Shape;1384;p13"/>
          <p:cNvSpPr txBox="1">
            <a:spLocks noGrp="1"/>
          </p:cNvSpPr>
          <p:nvPr>
            <p:ph type="title"/>
          </p:nvPr>
        </p:nvSpPr>
        <p:spPr>
          <a:xfrm>
            <a:off x="2073704" y="1595165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5" name="Google Shape;1385;p13"/>
          <p:cNvSpPr txBox="1">
            <a:spLocks noGrp="1"/>
          </p:cNvSpPr>
          <p:nvPr>
            <p:ph type="subTitle" idx="1"/>
          </p:nvPr>
        </p:nvSpPr>
        <p:spPr>
          <a:xfrm>
            <a:off x="2073704" y="1809966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13"/>
          <p:cNvSpPr txBox="1">
            <a:spLocks noGrp="1"/>
          </p:cNvSpPr>
          <p:nvPr>
            <p:ph type="title" idx="2"/>
          </p:nvPr>
        </p:nvSpPr>
        <p:spPr>
          <a:xfrm flipH="1">
            <a:off x="5645595" y="1595156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7" name="Google Shape;1387;p13"/>
          <p:cNvSpPr txBox="1">
            <a:spLocks noGrp="1"/>
          </p:cNvSpPr>
          <p:nvPr>
            <p:ph type="subTitle" idx="3"/>
          </p:nvPr>
        </p:nvSpPr>
        <p:spPr>
          <a:xfrm flipH="1">
            <a:off x="5645595" y="1809956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13"/>
          <p:cNvSpPr txBox="1">
            <a:spLocks noGrp="1"/>
          </p:cNvSpPr>
          <p:nvPr>
            <p:ph type="title" idx="4" hasCustomPrompt="1"/>
          </p:nvPr>
        </p:nvSpPr>
        <p:spPr>
          <a:xfrm>
            <a:off x="1169664" y="174831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9" name="Google Shape;1389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39839" y="174831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0" name="Google Shape;1390;p13"/>
          <p:cNvSpPr txBox="1">
            <a:spLocks noGrp="1"/>
          </p:cNvSpPr>
          <p:nvPr>
            <p:ph type="title" idx="6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1" name="Google Shape;1391;p13"/>
          <p:cNvSpPr txBox="1">
            <a:spLocks noGrp="1"/>
          </p:cNvSpPr>
          <p:nvPr>
            <p:ph type="title" idx="7"/>
          </p:nvPr>
        </p:nvSpPr>
        <p:spPr>
          <a:xfrm>
            <a:off x="2073704" y="3052048"/>
            <a:ext cx="2340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2" name="Google Shape;1392;p13"/>
          <p:cNvSpPr txBox="1">
            <a:spLocks noGrp="1"/>
          </p:cNvSpPr>
          <p:nvPr>
            <p:ph type="subTitle" idx="8"/>
          </p:nvPr>
        </p:nvSpPr>
        <p:spPr>
          <a:xfrm>
            <a:off x="2073704" y="3268083"/>
            <a:ext cx="2340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3" name="Google Shape;1393;p13"/>
          <p:cNvSpPr txBox="1">
            <a:spLocks noGrp="1"/>
          </p:cNvSpPr>
          <p:nvPr>
            <p:ph type="title" idx="9"/>
          </p:nvPr>
        </p:nvSpPr>
        <p:spPr>
          <a:xfrm flipH="1">
            <a:off x="5645595" y="3052049"/>
            <a:ext cx="2340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94" name="Google Shape;1394;p13"/>
          <p:cNvSpPr txBox="1">
            <a:spLocks noGrp="1"/>
          </p:cNvSpPr>
          <p:nvPr>
            <p:ph type="subTitle" idx="13"/>
          </p:nvPr>
        </p:nvSpPr>
        <p:spPr>
          <a:xfrm flipH="1">
            <a:off x="5645595" y="3268084"/>
            <a:ext cx="2340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13"/>
          <p:cNvSpPr txBox="1">
            <a:spLocks noGrp="1"/>
          </p:cNvSpPr>
          <p:nvPr>
            <p:ph type="title" idx="14" hasCustomPrompt="1"/>
          </p:nvPr>
        </p:nvSpPr>
        <p:spPr>
          <a:xfrm>
            <a:off x="1169664" y="320581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39839" y="320581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397" name="Google Shape;1397;p13"/>
          <p:cNvGrpSpPr/>
          <p:nvPr/>
        </p:nvGrpSpPr>
        <p:grpSpPr>
          <a:xfrm>
            <a:off x="146057" y="152408"/>
            <a:ext cx="965604" cy="239081"/>
            <a:chOff x="4036326" y="-955475"/>
            <a:chExt cx="1775987" cy="439811"/>
          </a:xfrm>
        </p:grpSpPr>
        <p:sp>
          <p:nvSpPr>
            <p:cNvPr id="1398" name="Google Shape;1398;p1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0" name="Google Shape;1400;p13"/>
          <p:cNvGrpSpPr/>
          <p:nvPr/>
        </p:nvGrpSpPr>
        <p:grpSpPr>
          <a:xfrm>
            <a:off x="7986511" y="172169"/>
            <a:ext cx="734726" cy="181906"/>
            <a:chOff x="4036326" y="-955475"/>
            <a:chExt cx="1775987" cy="439811"/>
          </a:xfrm>
        </p:grpSpPr>
        <p:sp>
          <p:nvSpPr>
            <p:cNvPr id="1401" name="Google Shape;1401;p1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7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4" name="Google Shape;1654;p17"/>
          <p:cNvGrpSpPr/>
          <p:nvPr/>
        </p:nvGrpSpPr>
        <p:grpSpPr>
          <a:xfrm>
            <a:off x="8221775" y="70900"/>
            <a:ext cx="1631075" cy="374250"/>
            <a:chOff x="1284050" y="-462000"/>
            <a:chExt cx="1631075" cy="374250"/>
          </a:xfrm>
        </p:grpSpPr>
        <p:sp>
          <p:nvSpPr>
            <p:cNvPr id="1655" name="Google Shape;1655;p17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17"/>
          <p:cNvGrpSpPr/>
          <p:nvPr/>
        </p:nvGrpSpPr>
        <p:grpSpPr>
          <a:xfrm>
            <a:off x="230432" y="138495"/>
            <a:ext cx="965604" cy="239081"/>
            <a:chOff x="4036326" y="-955475"/>
            <a:chExt cx="1775987" cy="439811"/>
          </a:xfrm>
        </p:grpSpPr>
        <p:sp>
          <p:nvSpPr>
            <p:cNvPr id="1659" name="Google Shape;1659;p17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1" name="Google Shape;1661;p17"/>
          <p:cNvGrpSpPr/>
          <p:nvPr/>
        </p:nvGrpSpPr>
        <p:grpSpPr>
          <a:xfrm>
            <a:off x="-2679446" y="4070300"/>
            <a:ext cx="11823421" cy="1073228"/>
            <a:chOff x="-622046" y="4070300"/>
            <a:chExt cx="11823421" cy="1073228"/>
          </a:xfrm>
        </p:grpSpPr>
        <p:sp>
          <p:nvSpPr>
            <p:cNvPr id="1662" name="Google Shape;1662;p17"/>
            <p:cNvSpPr/>
            <p:nvPr/>
          </p:nvSpPr>
          <p:spPr>
            <a:xfrm>
              <a:off x="-622046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3243875" y="4724675"/>
              <a:ext cx="7957500" cy="41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4" name="Google Shape;1664;p17"/>
          <p:cNvSpPr/>
          <p:nvPr/>
        </p:nvSpPr>
        <p:spPr>
          <a:xfrm>
            <a:off x="8430779" y="4062813"/>
            <a:ext cx="3865929" cy="1073228"/>
          </a:xfrm>
          <a:custGeom>
            <a:avLst/>
            <a:gdLst/>
            <a:ahLst/>
            <a:cxnLst/>
            <a:rect l="l" t="t" r="r" b="b"/>
            <a:pathLst>
              <a:path w="89427" h="24826" extrusionOk="0">
                <a:moveTo>
                  <a:pt x="53404" y="0"/>
                </a:moveTo>
                <a:lnTo>
                  <a:pt x="53404" y="1827"/>
                </a:lnTo>
                <a:lnTo>
                  <a:pt x="50682" y="1827"/>
                </a:lnTo>
                <a:lnTo>
                  <a:pt x="50682" y="5191"/>
                </a:lnTo>
                <a:lnTo>
                  <a:pt x="48271" y="5191"/>
                </a:lnTo>
                <a:lnTo>
                  <a:pt x="46036" y="3966"/>
                </a:lnTo>
                <a:lnTo>
                  <a:pt x="46036" y="1186"/>
                </a:lnTo>
                <a:lnTo>
                  <a:pt x="37540" y="1186"/>
                </a:lnTo>
                <a:lnTo>
                  <a:pt x="37540" y="6921"/>
                </a:lnTo>
                <a:lnTo>
                  <a:pt x="32330" y="6921"/>
                </a:lnTo>
                <a:lnTo>
                  <a:pt x="32330" y="680"/>
                </a:lnTo>
                <a:lnTo>
                  <a:pt x="26887" y="680"/>
                </a:lnTo>
                <a:lnTo>
                  <a:pt x="26887" y="4238"/>
                </a:lnTo>
                <a:lnTo>
                  <a:pt x="20141" y="4238"/>
                </a:lnTo>
                <a:lnTo>
                  <a:pt x="20141" y="6065"/>
                </a:lnTo>
                <a:lnTo>
                  <a:pt x="16894" y="6065"/>
                </a:lnTo>
                <a:lnTo>
                  <a:pt x="16894" y="4394"/>
                </a:lnTo>
                <a:lnTo>
                  <a:pt x="15281" y="4394"/>
                </a:lnTo>
                <a:lnTo>
                  <a:pt x="15281" y="7912"/>
                </a:lnTo>
                <a:lnTo>
                  <a:pt x="11218" y="7912"/>
                </a:lnTo>
                <a:lnTo>
                  <a:pt x="9604" y="8787"/>
                </a:lnTo>
                <a:lnTo>
                  <a:pt x="5444" y="8787"/>
                </a:lnTo>
                <a:lnTo>
                  <a:pt x="5444" y="17594"/>
                </a:lnTo>
                <a:lnTo>
                  <a:pt x="0" y="17594"/>
                </a:lnTo>
                <a:lnTo>
                  <a:pt x="0" y="24826"/>
                </a:lnTo>
                <a:lnTo>
                  <a:pt x="89427" y="24826"/>
                </a:lnTo>
                <a:lnTo>
                  <a:pt x="89427" y="15028"/>
                </a:lnTo>
                <a:lnTo>
                  <a:pt x="80698" y="15028"/>
                </a:lnTo>
                <a:lnTo>
                  <a:pt x="80698" y="10381"/>
                </a:lnTo>
                <a:lnTo>
                  <a:pt x="78579" y="10381"/>
                </a:lnTo>
                <a:lnTo>
                  <a:pt x="78579" y="4666"/>
                </a:lnTo>
                <a:lnTo>
                  <a:pt x="76421" y="4666"/>
                </a:lnTo>
                <a:lnTo>
                  <a:pt x="76421" y="9429"/>
                </a:lnTo>
                <a:lnTo>
                  <a:pt x="74963" y="9429"/>
                </a:lnTo>
                <a:lnTo>
                  <a:pt x="74963" y="7854"/>
                </a:lnTo>
                <a:lnTo>
                  <a:pt x="71581" y="7854"/>
                </a:lnTo>
                <a:lnTo>
                  <a:pt x="71581" y="6202"/>
                </a:lnTo>
                <a:lnTo>
                  <a:pt x="66137" y="6202"/>
                </a:lnTo>
                <a:lnTo>
                  <a:pt x="66137" y="4530"/>
                </a:lnTo>
                <a:lnTo>
                  <a:pt x="55873" y="4530"/>
                </a:lnTo>
                <a:lnTo>
                  <a:pt x="5587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17"/>
          <p:cNvGrpSpPr/>
          <p:nvPr/>
        </p:nvGrpSpPr>
        <p:grpSpPr>
          <a:xfrm>
            <a:off x="144256" y="3785686"/>
            <a:ext cx="469258" cy="1372752"/>
            <a:chOff x="8991157" y="-2384450"/>
            <a:chExt cx="665236" cy="1946062"/>
          </a:xfrm>
        </p:grpSpPr>
        <p:sp>
          <p:nvSpPr>
            <p:cNvPr id="1666" name="Google Shape;1666;p17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fill="none" extrusionOk="0">
                  <a:moveTo>
                    <a:pt x="17633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fill="none" extrusionOk="0">
                  <a:moveTo>
                    <a:pt x="4471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fill="none" extrusionOk="0">
                  <a:moveTo>
                    <a:pt x="4492" y="0"/>
                  </a:moveTo>
                  <a:lnTo>
                    <a:pt x="1" y="0"/>
                  </a:ln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8991157" y="-2114777"/>
              <a:ext cx="146712" cy="1676389"/>
            </a:xfrm>
            <a:custGeom>
              <a:avLst/>
              <a:gdLst/>
              <a:ahLst/>
              <a:cxnLst/>
              <a:rect l="l" t="t" r="r" b="b"/>
              <a:pathLst>
                <a:path w="3966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3966" y="45316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9047940" y="-2114777"/>
              <a:ext cx="33145" cy="1676389"/>
            </a:xfrm>
            <a:custGeom>
              <a:avLst/>
              <a:gdLst/>
              <a:ahLst/>
              <a:cxnLst/>
              <a:rect l="l" t="t" r="r" b="b"/>
              <a:pathLst>
                <a:path w="896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9496692" y="-2114777"/>
              <a:ext cx="146749" cy="1676389"/>
            </a:xfrm>
            <a:custGeom>
              <a:avLst/>
              <a:gdLst/>
              <a:ahLst/>
              <a:cxnLst/>
              <a:rect l="l" t="t" r="r" b="b"/>
              <a:pathLst>
                <a:path w="3967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3967" y="45316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9098287" y="-2283794"/>
              <a:ext cx="197799" cy="169056"/>
            </a:xfrm>
            <a:custGeom>
              <a:avLst/>
              <a:gdLst/>
              <a:ahLst/>
              <a:cxnLst/>
              <a:rect l="l" t="t" r="r" b="b"/>
              <a:pathLst>
                <a:path w="5347" h="4570" extrusionOk="0">
                  <a:moveTo>
                    <a:pt x="1" y="1"/>
                  </a:moveTo>
                  <a:lnTo>
                    <a:pt x="1" y="4569"/>
                  </a:lnTo>
                  <a:lnTo>
                    <a:pt x="5347" y="4569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9553512" y="-2114777"/>
              <a:ext cx="33108" cy="1676389"/>
            </a:xfrm>
            <a:custGeom>
              <a:avLst/>
              <a:gdLst/>
              <a:ahLst/>
              <a:cxnLst/>
              <a:rect l="l" t="t" r="r" b="b"/>
              <a:pathLst>
                <a:path w="895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9098287" y="-2384450"/>
              <a:ext cx="438028" cy="269712"/>
            </a:xfrm>
            <a:custGeom>
              <a:avLst/>
              <a:gdLst/>
              <a:ahLst/>
              <a:cxnLst/>
              <a:rect l="l" t="t" r="r" b="b"/>
              <a:pathLst>
                <a:path w="11841" h="7291" extrusionOk="0">
                  <a:moveTo>
                    <a:pt x="4550" y="0"/>
                  </a:moveTo>
                  <a:lnTo>
                    <a:pt x="4550" y="6046"/>
                  </a:lnTo>
                  <a:lnTo>
                    <a:pt x="1" y="6046"/>
                  </a:lnTo>
                  <a:lnTo>
                    <a:pt x="1" y="7290"/>
                  </a:lnTo>
                  <a:lnTo>
                    <a:pt x="11840" y="7290"/>
                  </a:lnTo>
                  <a:lnTo>
                    <a:pt x="11840" y="6046"/>
                  </a:lnTo>
                  <a:lnTo>
                    <a:pt x="11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9296047" y="-2384450"/>
              <a:ext cx="240266" cy="225839"/>
            </a:xfrm>
            <a:custGeom>
              <a:avLst/>
              <a:gdLst/>
              <a:ahLst/>
              <a:cxnLst/>
              <a:rect l="l" t="t" r="r" b="b"/>
              <a:pathLst>
                <a:path w="6495" h="6105" extrusionOk="0">
                  <a:moveTo>
                    <a:pt x="1" y="0"/>
                  </a:moveTo>
                  <a:lnTo>
                    <a:pt x="1" y="6104"/>
                  </a:lnTo>
                  <a:lnTo>
                    <a:pt x="6494" y="6104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8991860" y="-2165826"/>
              <a:ext cx="664533" cy="51087"/>
            </a:xfrm>
            <a:custGeom>
              <a:avLst/>
              <a:gdLst/>
              <a:ahLst/>
              <a:cxnLst/>
              <a:rect l="l" t="t" r="r" b="b"/>
              <a:pathLst>
                <a:path w="17964" h="1381" extrusionOk="0">
                  <a:moveTo>
                    <a:pt x="1" y="0"/>
                  </a:moveTo>
                  <a:lnTo>
                    <a:pt x="1" y="194"/>
                  </a:lnTo>
                  <a:lnTo>
                    <a:pt x="1031" y="194"/>
                  </a:lnTo>
                  <a:lnTo>
                    <a:pt x="1031" y="1380"/>
                  </a:lnTo>
                  <a:lnTo>
                    <a:pt x="1225" y="1380"/>
                  </a:lnTo>
                  <a:lnTo>
                    <a:pt x="1225" y="194"/>
                  </a:lnTo>
                  <a:lnTo>
                    <a:pt x="2372" y="194"/>
                  </a:lnTo>
                  <a:lnTo>
                    <a:pt x="2372" y="1380"/>
                  </a:lnTo>
                  <a:lnTo>
                    <a:pt x="2567" y="1380"/>
                  </a:lnTo>
                  <a:lnTo>
                    <a:pt x="2567" y="194"/>
                  </a:lnTo>
                  <a:lnTo>
                    <a:pt x="3830" y="194"/>
                  </a:lnTo>
                  <a:lnTo>
                    <a:pt x="3830" y="1380"/>
                  </a:lnTo>
                  <a:lnTo>
                    <a:pt x="4005" y="1380"/>
                  </a:lnTo>
                  <a:lnTo>
                    <a:pt x="4005" y="194"/>
                  </a:lnTo>
                  <a:lnTo>
                    <a:pt x="5269" y="194"/>
                  </a:lnTo>
                  <a:lnTo>
                    <a:pt x="5269" y="1380"/>
                  </a:lnTo>
                  <a:lnTo>
                    <a:pt x="5463" y="1380"/>
                  </a:lnTo>
                  <a:lnTo>
                    <a:pt x="5463" y="194"/>
                  </a:lnTo>
                  <a:lnTo>
                    <a:pt x="6708" y="194"/>
                  </a:lnTo>
                  <a:lnTo>
                    <a:pt x="6708" y="1380"/>
                  </a:lnTo>
                  <a:lnTo>
                    <a:pt x="6902" y="1380"/>
                  </a:lnTo>
                  <a:lnTo>
                    <a:pt x="6902" y="194"/>
                  </a:lnTo>
                  <a:lnTo>
                    <a:pt x="8166" y="194"/>
                  </a:lnTo>
                  <a:lnTo>
                    <a:pt x="8166" y="1380"/>
                  </a:lnTo>
                  <a:lnTo>
                    <a:pt x="8341" y="1380"/>
                  </a:lnTo>
                  <a:lnTo>
                    <a:pt x="8341" y="194"/>
                  </a:lnTo>
                  <a:lnTo>
                    <a:pt x="9604" y="194"/>
                  </a:lnTo>
                  <a:lnTo>
                    <a:pt x="9604" y="1380"/>
                  </a:lnTo>
                  <a:lnTo>
                    <a:pt x="9799" y="1380"/>
                  </a:lnTo>
                  <a:lnTo>
                    <a:pt x="9799" y="194"/>
                  </a:lnTo>
                  <a:lnTo>
                    <a:pt x="11062" y="194"/>
                  </a:lnTo>
                  <a:lnTo>
                    <a:pt x="11062" y="1380"/>
                  </a:lnTo>
                  <a:lnTo>
                    <a:pt x="11237" y="1380"/>
                  </a:lnTo>
                  <a:lnTo>
                    <a:pt x="11237" y="194"/>
                  </a:lnTo>
                  <a:lnTo>
                    <a:pt x="12501" y="194"/>
                  </a:lnTo>
                  <a:lnTo>
                    <a:pt x="12501" y="1380"/>
                  </a:lnTo>
                  <a:lnTo>
                    <a:pt x="12676" y="1380"/>
                  </a:lnTo>
                  <a:lnTo>
                    <a:pt x="12676" y="194"/>
                  </a:lnTo>
                  <a:lnTo>
                    <a:pt x="13939" y="194"/>
                  </a:lnTo>
                  <a:lnTo>
                    <a:pt x="13939" y="1380"/>
                  </a:lnTo>
                  <a:lnTo>
                    <a:pt x="14134" y="1380"/>
                  </a:lnTo>
                  <a:lnTo>
                    <a:pt x="14134" y="194"/>
                  </a:lnTo>
                  <a:lnTo>
                    <a:pt x="15397" y="194"/>
                  </a:lnTo>
                  <a:lnTo>
                    <a:pt x="15397" y="1380"/>
                  </a:lnTo>
                  <a:lnTo>
                    <a:pt x="15572" y="1380"/>
                  </a:lnTo>
                  <a:lnTo>
                    <a:pt x="15572" y="194"/>
                  </a:lnTo>
                  <a:lnTo>
                    <a:pt x="16739" y="194"/>
                  </a:lnTo>
                  <a:lnTo>
                    <a:pt x="16739" y="1380"/>
                  </a:lnTo>
                  <a:lnTo>
                    <a:pt x="16914" y="1380"/>
                  </a:lnTo>
                  <a:lnTo>
                    <a:pt x="16914" y="194"/>
                  </a:lnTo>
                  <a:lnTo>
                    <a:pt x="17964" y="194"/>
                  </a:lnTo>
                  <a:lnTo>
                    <a:pt x="17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7"/>
          <p:cNvGrpSpPr/>
          <p:nvPr/>
        </p:nvGrpSpPr>
        <p:grpSpPr>
          <a:xfrm>
            <a:off x="8533581" y="3785686"/>
            <a:ext cx="469258" cy="1372752"/>
            <a:chOff x="8991157" y="-2384450"/>
            <a:chExt cx="665236" cy="1946062"/>
          </a:xfrm>
        </p:grpSpPr>
        <p:sp>
          <p:nvSpPr>
            <p:cNvPr id="1695" name="Google Shape;1695;p17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fill="none" extrusionOk="0">
                  <a:moveTo>
                    <a:pt x="17633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fill="none" extrusionOk="0">
                  <a:moveTo>
                    <a:pt x="4471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fill="none" extrusionOk="0">
                  <a:moveTo>
                    <a:pt x="4492" y="0"/>
                  </a:moveTo>
                  <a:lnTo>
                    <a:pt x="1" y="0"/>
                  </a:ln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8991157" y="-2114777"/>
              <a:ext cx="146712" cy="1676389"/>
            </a:xfrm>
            <a:custGeom>
              <a:avLst/>
              <a:gdLst/>
              <a:ahLst/>
              <a:cxnLst/>
              <a:rect l="l" t="t" r="r" b="b"/>
              <a:pathLst>
                <a:path w="3966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3966" y="45316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9047940" y="-2114777"/>
              <a:ext cx="33145" cy="1676389"/>
            </a:xfrm>
            <a:custGeom>
              <a:avLst/>
              <a:gdLst/>
              <a:ahLst/>
              <a:cxnLst/>
              <a:rect l="l" t="t" r="r" b="b"/>
              <a:pathLst>
                <a:path w="896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9496692" y="-2114777"/>
              <a:ext cx="146749" cy="1676389"/>
            </a:xfrm>
            <a:custGeom>
              <a:avLst/>
              <a:gdLst/>
              <a:ahLst/>
              <a:cxnLst/>
              <a:rect l="l" t="t" r="r" b="b"/>
              <a:pathLst>
                <a:path w="3967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3967" y="45316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9098287" y="-2283794"/>
              <a:ext cx="197799" cy="169056"/>
            </a:xfrm>
            <a:custGeom>
              <a:avLst/>
              <a:gdLst/>
              <a:ahLst/>
              <a:cxnLst/>
              <a:rect l="l" t="t" r="r" b="b"/>
              <a:pathLst>
                <a:path w="5347" h="4570" extrusionOk="0">
                  <a:moveTo>
                    <a:pt x="1" y="1"/>
                  </a:moveTo>
                  <a:lnTo>
                    <a:pt x="1" y="4569"/>
                  </a:lnTo>
                  <a:lnTo>
                    <a:pt x="5347" y="4569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9553512" y="-2114777"/>
              <a:ext cx="33108" cy="1676389"/>
            </a:xfrm>
            <a:custGeom>
              <a:avLst/>
              <a:gdLst/>
              <a:ahLst/>
              <a:cxnLst/>
              <a:rect l="l" t="t" r="r" b="b"/>
              <a:pathLst>
                <a:path w="895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9098287" y="-2384450"/>
              <a:ext cx="438028" cy="269712"/>
            </a:xfrm>
            <a:custGeom>
              <a:avLst/>
              <a:gdLst/>
              <a:ahLst/>
              <a:cxnLst/>
              <a:rect l="l" t="t" r="r" b="b"/>
              <a:pathLst>
                <a:path w="11841" h="7291" extrusionOk="0">
                  <a:moveTo>
                    <a:pt x="4550" y="0"/>
                  </a:moveTo>
                  <a:lnTo>
                    <a:pt x="4550" y="6046"/>
                  </a:lnTo>
                  <a:lnTo>
                    <a:pt x="1" y="6046"/>
                  </a:lnTo>
                  <a:lnTo>
                    <a:pt x="1" y="7290"/>
                  </a:lnTo>
                  <a:lnTo>
                    <a:pt x="11840" y="7290"/>
                  </a:lnTo>
                  <a:lnTo>
                    <a:pt x="11840" y="6046"/>
                  </a:lnTo>
                  <a:lnTo>
                    <a:pt x="11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9296047" y="-2384450"/>
              <a:ext cx="240266" cy="225839"/>
            </a:xfrm>
            <a:custGeom>
              <a:avLst/>
              <a:gdLst/>
              <a:ahLst/>
              <a:cxnLst/>
              <a:rect l="l" t="t" r="r" b="b"/>
              <a:pathLst>
                <a:path w="6495" h="6105" extrusionOk="0">
                  <a:moveTo>
                    <a:pt x="1" y="0"/>
                  </a:moveTo>
                  <a:lnTo>
                    <a:pt x="1" y="6104"/>
                  </a:lnTo>
                  <a:lnTo>
                    <a:pt x="6494" y="6104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8991860" y="-2165826"/>
              <a:ext cx="664533" cy="51087"/>
            </a:xfrm>
            <a:custGeom>
              <a:avLst/>
              <a:gdLst/>
              <a:ahLst/>
              <a:cxnLst/>
              <a:rect l="l" t="t" r="r" b="b"/>
              <a:pathLst>
                <a:path w="17964" h="1381" extrusionOk="0">
                  <a:moveTo>
                    <a:pt x="1" y="0"/>
                  </a:moveTo>
                  <a:lnTo>
                    <a:pt x="1" y="194"/>
                  </a:lnTo>
                  <a:lnTo>
                    <a:pt x="1031" y="194"/>
                  </a:lnTo>
                  <a:lnTo>
                    <a:pt x="1031" y="1380"/>
                  </a:lnTo>
                  <a:lnTo>
                    <a:pt x="1225" y="1380"/>
                  </a:lnTo>
                  <a:lnTo>
                    <a:pt x="1225" y="194"/>
                  </a:lnTo>
                  <a:lnTo>
                    <a:pt x="2372" y="194"/>
                  </a:lnTo>
                  <a:lnTo>
                    <a:pt x="2372" y="1380"/>
                  </a:lnTo>
                  <a:lnTo>
                    <a:pt x="2567" y="1380"/>
                  </a:lnTo>
                  <a:lnTo>
                    <a:pt x="2567" y="194"/>
                  </a:lnTo>
                  <a:lnTo>
                    <a:pt x="3830" y="194"/>
                  </a:lnTo>
                  <a:lnTo>
                    <a:pt x="3830" y="1380"/>
                  </a:lnTo>
                  <a:lnTo>
                    <a:pt x="4005" y="1380"/>
                  </a:lnTo>
                  <a:lnTo>
                    <a:pt x="4005" y="194"/>
                  </a:lnTo>
                  <a:lnTo>
                    <a:pt x="5269" y="194"/>
                  </a:lnTo>
                  <a:lnTo>
                    <a:pt x="5269" y="1380"/>
                  </a:lnTo>
                  <a:lnTo>
                    <a:pt x="5463" y="1380"/>
                  </a:lnTo>
                  <a:lnTo>
                    <a:pt x="5463" y="194"/>
                  </a:lnTo>
                  <a:lnTo>
                    <a:pt x="6708" y="194"/>
                  </a:lnTo>
                  <a:lnTo>
                    <a:pt x="6708" y="1380"/>
                  </a:lnTo>
                  <a:lnTo>
                    <a:pt x="6902" y="1380"/>
                  </a:lnTo>
                  <a:lnTo>
                    <a:pt x="6902" y="194"/>
                  </a:lnTo>
                  <a:lnTo>
                    <a:pt x="8166" y="194"/>
                  </a:lnTo>
                  <a:lnTo>
                    <a:pt x="8166" y="1380"/>
                  </a:lnTo>
                  <a:lnTo>
                    <a:pt x="8341" y="1380"/>
                  </a:lnTo>
                  <a:lnTo>
                    <a:pt x="8341" y="194"/>
                  </a:lnTo>
                  <a:lnTo>
                    <a:pt x="9604" y="194"/>
                  </a:lnTo>
                  <a:lnTo>
                    <a:pt x="9604" y="1380"/>
                  </a:lnTo>
                  <a:lnTo>
                    <a:pt x="9799" y="1380"/>
                  </a:lnTo>
                  <a:lnTo>
                    <a:pt x="9799" y="194"/>
                  </a:lnTo>
                  <a:lnTo>
                    <a:pt x="11062" y="194"/>
                  </a:lnTo>
                  <a:lnTo>
                    <a:pt x="11062" y="1380"/>
                  </a:lnTo>
                  <a:lnTo>
                    <a:pt x="11237" y="1380"/>
                  </a:lnTo>
                  <a:lnTo>
                    <a:pt x="11237" y="194"/>
                  </a:lnTo>
                  <a:lnTo>
                    <a:pt x="12501" y="194"/>
                  </a:lnTo>
                  <a:lnTo>
                    <a:pt x="12501" y="1380"/>
                  </a:lnTo>
                  <a:lnTo>
                    <a:pt x="12676" y="1380"/>
                  </a:lnTo>
                  <a:lnTo>
                    <a:pt x="12676" y="194"/>
                  </a:lnTo>
                  <a:lnTo>
                    <a:pt x="13939" y="194"/>
                  </a:lnTo>
                  <a:lnTo>
                    <a:pt x="13939" y="1380"/>
                  </a:lnTo>
                  <a:lnTo>
                    <a:pt x="14134" y="1380"/>
                  </a:lnTo>
                  <a:lnTo>
                    <a:pt x="14134" y="194"/>
                  </a:lnTo>
                  <a:lnTo>
                    <a:pt x="15397" y="194"/>
                  </a:lnTo>
                  <a:lnTo>
                    <a:pt x="15397" y="1380"/>
                  </a:lnTo>
                  <a:lnTo>
                    <a:pt x="15572" y="1380"/>
                  </a:lnTo>
                  <a:lnTo>
                    <a:pt x="15572" y="194"/>
                  </a:lnTo>
                  <a:lnTo>
                    <a:pt x="16739" y="194"/>
                  </a:lnTo>
                  <a:lnTo>
                    <a:pt x="16739" y="1380"/>
                  </a:lnTo>
                  <a:lnTo>
                    <a:pt x="16914" y="1380"/>
                  </a:lnTo>
                  <a:lnTo>
                    <a:pt x="16914" y="194"/>
                  </a:lnTo>
                  <a:lnTo>
                    <a:pt x="17964" y="194"/>
                  </a:lnTo>
                  <a:lnTo>
                    <a:pt x="17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_2_1"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1" name="Google Shape;2011;p22"/>
          <p:cNvGrpSpPr/>
          <p:nvPr/>
        </p:nvGrpSpPr>
        <p:grpSpPr>
          <a:xfrm>
            <a:off x="-12446" y="4070300"/>
            <a:ext cx="9245092" cy="1073228"/>
            <a:chOff x="-12446" y="4070300"/>
            <a:chExt cx="9245092" cy="1073228"/>
          </a:xfrm>
        </p:grpSpPr>
        <p:sp>
          <p:nvSpPr>
            <p:cNvPr id="2012" name="Google Shape;2012;p22"/>
            <p:cNvSpPr/>
            <p:nvPr/>
          </p:nvSpPr>
          <p:spPr>
            <a:xfrm>
              <a:off x="-12446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 flipH="1">
              <a:off x="5366717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1685600" y="4593900"/>
              <a:ext cx="5585700" cy="54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5" name="Google Shape;2015;p22"/>
          <p:cNvGrpSpPr/>
          <p:nvPr/>
        </p:nvGrpSpPr>
        <p:grpSpPr>
          <a:xfrm>
            <a:off x="8636200" y="3197463"/>
            <a:ext cx="665236" cy="1946062"/>
            <a:chOff x="8991157" y="-2384450"/>
            <a:chExt cx="665236" cy="1946062"/>
          </a:xfrm>
        </p:grpSpPr>
        <p:sp>
          <p:nvSpPr>
            <p:cNvPr id="2016" name="Google Shape;2016;p22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2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fill="none" extrusionOk="0">
                  <a:moveTo>
                    <a:pt x="17633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2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2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fill="none" extrusionOk="0">
                  <a:moveTo>
                    <a:pt x="4471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2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2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fill="none" extrusionOk="0">
                  <a:moveTo>
                    <a:pt x="4492" y="0"/>
                  </a:moveTo>
                  <a:lnTo>
                    <a:pt x="1" y="0"/>
                  </a:ln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2"/>
            <p:cNvSpPr/>
            <p:nvPr/>
          </p:nvSpPr>
          <p:spPr>
            <a:xfrm>
              <a:off x="8991157" y="-2114777"/>
              <a:ext cx="146712" cy="1676389"/>
            </a:xfrm>
            <a:custGeom>
              <a:avLst/>
              <a:gdLst/>
              <a:ahLst/>
              <a:cxnLst/>
              <a:rect l="l" t="t" r="r" b="b"/>
              <a:pathLst>
                <a:path w="3966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3966" y="45316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2"/>
            <p:cNvSpPr/>
            <p:nvPr/>
          </p:nvSpPr>
          <p:spPr>
            <a:xfrm>
              <a:off x="9047940" y="-2114777"/>
              <a:ext cx="33145" cy="1676389"/>
            </a:xfrm>
            <a:custGeom>
              <a:avLst/>
              <a:gdLst/>
              <a:ahLst/>
              <a:cxnLst/>
              <a:rect l="l" t="t" r="r" b="b"/>
              <a:pathLst>
                <a:path w="896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2"/>
            <p:cNvSpPr/>
            <p:nvPr/>
          </p:nvSpPr>
          <p:spPr>
            <a:xfrm>
              <a:off x="9496692" y="-2114777"/>
              <a:ext cx="146749" cy="1676389"/>
            </a:xfrm>
            <a:custGeom>
              <a:avLst/>
              <a:gdLst/>
              <a:ahLst/>
              <a:cxnLst/>
              <a:rect l="l" t="t" r="r" b="b"/>
              <a:pathLst>
                <a:path w="3967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3967" y="45316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2"/>
            <p:cNvSpPr/>
            <p:nvPr/>
          </p:nvSpPr>
          <p:spPr>
            <a:xfrm>
              <a:off x="9098287" y="-2283794"/>
              <a:ext cx="197799" cy="169056"/>
            </a:xfrm>
            <a:custGeom>
              <a:avLst/>
              <a:gdLst/>
              <a:ahLst/>
              <a:cxnLst/>
              <a:rect l="l" t="t" r="r" b="b"/>
              <a:pathLst>
                <a:path w="5347" h="4570" extrusionOk="0">
                  <a:moveTo>
                    <a:pt x="1" y="1"/>
                  </a:moveTo>
                  <a:lnTo>
                    <a:pt x="1" y="4569"/>
                  </a:lnTo>
                  <a:lnTo>
                    <a:pt x="5347" y="4569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2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2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2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2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2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2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2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2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2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2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>
              <a:off x="9553512" y="-2114777"/>
              <a:ext cx="33108" cy="1676389"/>
            </a:xfrm>
            <a:custGeom>
              <a:avLst/>
              <a:gdLst/>
              <a:ahLst/>
              <a:cxnLst/>
              <a:rect l="l" t="t" r="r" b="b"/>
              <a:pathLst>
                <a:path w="895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>
              <a:off x="9098287" y="-2384450"/>
              <a:ext cx="438028" cy="269712"/>
            </a:xfrm>
            <a:custGeom>
              <a:avLst/>
              <a:gdLst/>
              <a:ahLst/>
              <a:cxnLst/>
              <a:rect l="l" t="t" r="r" b="b"/>
              <a:pathLst>
                <a:path w="11841" h="7291" extrusionOk="0">
                  <a:moveTo>
                    <a:pt x="4550" y="0"/>
                  </a:moveTo>
                  <a:lnTo>
                    <a:pt x="4550" y="6046"/>
                  </a:lnTo>
                  <a:lnTo>
                    <a:pt x="1" y="6046"/>
                  </a:lnTo>
                  <a:lnTo>
                    <a:pt x="1" y="7290"/>
                  </a:lnTo>
                  <a:lnTo>
                    <a:pt x="11840" y="7290"/>
                  </a:lnTo>
                  <a:lnTo>
                    <a:pt x="11840" y="6046"/>
                  </a:lnTo>
                  <a:lnTo>
                    <a:pt x="11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>
              <a:off x="9296047" y="-2384450"/>
              <a:ext cx="240266" cy="225839"/>
            </a:xfrm>
            <a:custGeom>
              <a:avLst/>
              <a:gdLst/>
              <a:ahLst/>
              <a:cxnLst/>
              <a:rect l="l" t="t" r="r" b="b"/>
              <a:pathLst>
                <a:path w="6495" h="6105" extrusionOk="0">
                  <a:moveTo>
                    <a:pt x="1" y="0"/>
                  </a:moveTo>
                  <a:lnTo>
                    <a:pt x="1" y="6104"/>
                  </a:lnTo>
                  <a:lnTo>
                    <a:pt x="6494" y="6104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>
              <a:off x="8991860" y="-2165826"/>
              <a:ext cx="664533" cy="51087"/>
            </a:xfrm>
            <a:custGeom>
              <a:avLst/>
              <a:gdLst/>
              <a:ahLst/>
              <a:cxnLst/>
              <a:rect l="l" t="t" r="r" b="b"/>
              <a:pathLst>
                <a:path w="17964" h="1381" extrusionOk="0">
                  <a:moveTo>
                    <a:pt x="1" y="0"/>
                  </a:moveTo>
                  <a:lnTo>
                    <a:pt x="1" y="194"/>
                  </a:lnTo>
                  <a:lnTo>
                    <a:pt x="1031" y="194"/>
                  </a:lnTo>
                  <a:lnTo>
                    <a:pt x="1031" y="1380"/>
                  </a:lnTo>
                  <a:lnTo>
                    <a:pt x="1225" y="1380"/>
                  </a:lnTo>
                  <a:lnTo>
                    <a:pt x="1225" y="194"/>
                  </a:lnTo>
                  <a:lnTo>
                    <a:pt x="2372" y="194"/>
                  </a:lnTo>
                  <a:lnTo>
                    <a:pt x="2372" y="1380"/>
                  </a:lnTo>
                  <a:lnTo>
                    <a:pt x="2567" y="1380"/>
                  </a:lnTo>
                  <a:lnTo>
                    <a:pt x="2567" y="194"/>
                  </a:lnTo>
                  <a:lnTo>
                    <a:pt x="3830" y="194"/>
                  </a:lnTo>
                  <a:lnTo>
                    <a:pt x="3830" y="1380"/>
                  </a:lnTo>
                  <a:lnTo>
                    <a:pt x="4005" y="1380"/>
                  </a:lnTo>
                  <a:lnTo>
                    <a:pt x="4005" y="194"/>
                  </a:lnTo>
                  <a:lnTo>
                    <a:pt x="5269" y="194"/>
                  </a:lnTo>
                  <a:lnTo>
                    <a:pt x="5269" y="1380"/>
                  </a:lnTo>
                  <a:lnTo>
                    <a:pt x="5463" y="1380"/>
                  </a:lnTo>
                  <a:lnTo>
                    <a:pt x="5463" y="194"/>
                  </a:lnTo>
                  <a:lnTo>
                    <a:pt x="6708" y="194"/>
                  </a:lnTo>
                  <a:lnTo>
                    <a:pt x="6708" y="1380"/>
                  </a:lnTo>
                  <a:lnTo>
                    <a:pt x="6902" y="1380"/>
                  </a:lnTo>
                  <a:lnTo>
                    <a:pt x="6902" y="194"/>
                  </a:lnTo>
                  <a:lnTo>
                    <a:pt x="8166" y="194"/>
                  </a:lnTo>
                  <a:lnTo>
                    <a:pt x="8166" y="1380"/>
                  </a:lnTo>
                  <a:lnTo>
                    <a:pt x="8341" y="1380"/>
                  </a:lnTo>
                  <a:lnTo>
                    <a:pt x="8341" y="194"/>
                  </a:lnTo>
                  <a:lnTo>
                    <a:pt x="9604" y="194"/>
                  </a:lnTo>
                  <a:lnTo>
                    <a:pt x="9604" y="1380"/>
                  </a:lnTo>
                  <a:lnTo>
                    <a:pt x="9799" y="1380"/>
                  </a:lnTo>
                  <a:lnTo>
                    <a:pt x="9799" y="194"/>
                  </a:lnTo>
                  <a:lnTo>
                    <a:pt x="11062" y="194"/>
                  </a:lnTo>
                  <a:lnTo>
                    <a:pt x="11062" y="1380"/>
                  </a:lnTo>
                  <a:lnTo>
                    <a:pt x="11237" y="1380"/>
                  </a:lnTo>
                  <a:lnTo>
                    <a:pt x="11237" y="194"/>
                  </a:lnTo>
                  <a:lnTo>
                    <a:pt x="12501" y="194"/>
                  </a:lnTo>
                  <a:lnTo>
                    <a:pt x="12501" y="1380"/>
                  </a:lnTo>
                  <a:lnTo>
                    <a:pt x="12676" y="1380"/>
                  </a:lnTo>
                  <a:lnTo>
                    <a:pt x="12676" y="194"/>
                  </a:lnTo>
                  <a:lnTo>
                    <a:pt x="13939" y="194"/>
                  </a:lnTo>
                  <a:lnTo>
                    <a:pt x="13939" y="1380"/>
                  </a:lnTo>
                  <a:lnTo>
                    <a:pt x="14134" y="1380"/>
                  </a:lnTo>
                  <a:lnTo>
                    <a:pt x="14134" y="194"/>
                  </a:lnTo>
                  <a:lnTo>
                    <a:pt x="15397" y="194"/>
                  </a:lnTo>
                  <a:lnTo>
                    <a:pt x="15397" y="1380"/>
                  </a:lnTo>
                  <a:lnTo>
                    <a:pt x="15572" y="1380"/>
                  </a:lnTo>
                  <a:lnTo>
                    <a:pt x="15572" y="194"/>
                  </a:lnTo>
                  <a:lnTo>
                    <a:pt x="16739" y="194"/>
                  </a:lnTo>
                  <a:lnTo>
                    <a:pt x="16739" y="1380"/>
                  </a:lnTo>
                  <a:lnTo>
                    <a:pt x="16914" y="1380"/>
                  </a:lnTo>
                  <a:lnTo>
                    <a:pt x="16914" y="194"/>
                  </a:lnTo>
                  <a:lnTo>
                    <a:pt x="17964" y="194"/>
                  </a:lnTo>
                  <a:lnTo>
                    <a:pt x="17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4" name="Google Shape;2044;p22"/>
          <p:cNvSpPr txBox="1">
            <a:spLocks noGrp="1"/>
          </p:cNvSpPr>
          <p:nvPr>
            <p:ph type="title"/>
          </p:nvPr>
        </p:nvSpPr>
        <p:spPr>
          <a:xfrm>
            <a:off x="2903824" y="2776655"/>
            <a:ext cx="425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5" name="Google Shape;2045;p22"/>
          <p:cNvSpPr txBox="1">
            <a:spLocks noGrp="1"/>
          </p:cNvSpPr>
          <p:nvPr>
            <p:ph type="title" idx="2"/>
          </p:nvPr>
        </p:nvSpPr>
        <p:spPr>
          <a:xfrm>
            <a:off x="2904274" y="1450845"/>
            <a:ext cx="425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6" name="Google Shape;2046;p22"/>
          <p:cNvSpPr txBox="1">
            <a:spLocks noGrp="1"/>
          </p:cNvSpPr>
          <p:nvPr>
            <p:ph type="subTitle" idx="1"/>
          </p:nvPr>
        </p:nvSpPr>
        <p:spPr>
          <a:xfrm>
            <a:off x="2904274" y="1667472"/>
            <a:ext cx="4256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7" name="Google Shape;2047;p22"/>
          <p:cNvSpPr txBox="1">
            <a:spLocks noGrp="1"/>
          </p:cNvSpPr>
          <p:nvPr>
            <p:ph type="subTitle" idx="3"/>
          </p:nvPr>
        </p:nvSpPr>
        <p:spPr>
          <a:xfrm>
            <a:off x="2903824" y="2993281"/>
            <a:ext cx="42573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48" name="Google Shape;2048;p22"/>
          <p:cNvSpPr txBox="1">
            <a:spLocks noGrp="1"/>
          </p:cNvSpPr>
          <p:nvPr>
            <p:ph type="title" idx="4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049" name="Google Shape;2049;p22"/>
          <p:cNvGrpSpPr/>
          <p:nvPr/>
        </p:nvGrpSpPr>
        <p:grpSpPr>
          <a:xfrm>
            <a:off x="8518925" y="730763"/>
            <a:ext cx="1631075" cy="374250"/>
            <a:chOff x="1284050" y="-462000"/>
            <a:chExt cx="1631075" cy="374250"/>
          </a:xfrm>
        </p:grpSpPr>
        <p:sp>
          <p:nvSpPr>
            <p:cNvPr id="2050" name="Google Shape;2050;p22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2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2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3" name="Google Shape;2053;p22"/>
          <p:cNvGrpSpPr/>
          <p:nvPr/>
        </p:nvGrpSpPr>
        <p:grpSpPr>
          <a:xfrm>
            <a:off x="-721200" y="254513"/>
            <a:ext cx="1631075" cy="374250"/>
            <a:chOff x="1284050" y="-462000"/>
            <a:chExt cx="1631075" cy="374250"/>
          </a:xfrm>
        </p:grpSpPr>
        <p:sp>
          <p:nvSpPr>
            <p:cNvPr id="2054" name="Google Shape;2054;p22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2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2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7" name="Google Shape;2057;p22"/>
          <p:cNvGrpSpPr/>
          <p:nvPr/>
        </p:nvGrpSpPr>
        <p:grpSpPr>
          <a:xfrm flipH="1">
            <a:off x="282973" y="3938138"/>
            <a:ext cx="811246" cy="1205364"/>
            <a:chOff x="8044750" y="-1789024"/>
            <a:chExt cx="811246" cy="1205364"/>
          </a:xfrm>
        </p:grpSpPr>
        <p:sp>
          <p:nvSpPr>
            <p:cNvPr id="2058" name="Google Shape;2058;p22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2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2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2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2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2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2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2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2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2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2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2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2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2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2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8" name="Google Shape;2078;p22"/>
          <p:cNvGrpSpPr/>
          <p:nvPr/>
        </p:nvGrpSpPr>
        <p:grpSpPr>
          <a:xfrm flipH="1">
            <a:off x="7548248" y="3938138"/>
            <a:ext cx="811246" cy="1205364"/>
            <a:chOff x="8044750" y="-1789024"/>
            <a:chExt cx="811246" cy="1205364"/>
          </a:xfrm>
        </p:grpSpPr>
        <p:sp>
          <p:nvSpPr>
            <p:cNvPr id="2079" name="Google Shape;2079;p22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2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2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2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2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2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2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2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2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2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2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2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2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2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2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24"/>
          <p:cNvSpPr txBox="1">
            <a:spLocks noGrp="1"/>
          </p:cNvSpPr>
          <p:nvPr>
            <p:ph type="title"/>
          </p:nvPr>
        </p:nvSpPr>
        <p:spPr>
          <a:xfrm>
            <a:off x="720000" y="365760"/>
            <a:ext cx="77040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2" name="Google Shape;2232;p24"/>
          <p:cNvSpPr txBox="1">
            <a:spLocks noGrp="1"/>
          </p:cNvSpPr>
          <p:nvPr>
            <p:ph type="subTitle" idx="1"/>
          </p:nvPr>
        </p:nvSpPr>
        <p:spPr>
          <a:xfrm>
            <a:off x="721879" y="289890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33" name="Google Shape;2233;p24"/>
          <p:cNvSpPr txBox="1">
            <a:spLocks noGrp="1"/>
          </p:cNvSpPr>
          <p:nvPr>
            <p:ph type="subTitle" idx="2"/>
          </p:nvPr>
        </p:nvSpPr>
        <p:spPr>
          <a:xfrm>
            <a:off x="3321150" y="289890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34" name="Google Shape;2234;p24"/>
          <p:cNvSpPr txBox="1">
            <a:spLocks noGrp="1"/>
          </p:cNvSpPr>
          <p:nvPr>
            <p:ph type="subTitle" idx="3"/>
          </p:nvPr>
        </p:nvSpPr>
        <p:spPr>
          <a:xfrm>
            <a:off x="5920421" y="2898900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35" name="Google Shape;2235;p24"/>
          <p:cNvSpPr txBox="1">
            <a:spLocks noGrp="1"/>
          </p:cNvSpPr>
          <p:nvPr>
            <p:ph type="title" idx="4"/>
          </p:nvPr>
        </p:nvSpPr>
        <p:spPr>
          <a:xfrm>
            <a:off x="719929" y="26794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6" name="Google Shape;2236;p24"/>
          <p:cNvSpPr txBox="1">
            <a:spLocks noGrp="1"/>
          </p:cNvSpPr>
          <p:nvPr>
            <p:ph type="title" idx="5"/>
          </p:nvPr>
        </p:nvSpPr>
        <p:spPr>
          <a:xfrm>
            <a:off x="3319200" y="26794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7" name="Google Shape;2237;p24"/>
          <p:cNvSpPr txBox="1">
            <a:spLocks noGrp="1"/>
          </p:cNvSpPr>
          <p:nvPr>
            <p:ph type="title" idx="6"/>
          </p:nvPr>
        </p:nvSpPr>
        <p:spPr>
          <a:xfrm>
            <a:off x="5918471" y="2679444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38" name="Google Shape;2238;p24"/>
          <p:cNvGrpSpPr/>
          <p:nvPr/>
        </p:nvGrpSpPr>
        <p:grpSpPr>
          <a:xfrm>
            <a:off x="3121110" y="138495"/>
            <a:ext cx="965604" cy="239081"/>
            <a:chOff x="4036326" y="-955475"/>
            <a:chExt cx="1775987" cy="439811"/>
          </a:xfrm>
        </p:grpSpPr>
        <p:sp>
          <p:nvSpPr>
            <p:cNvPr id="2239" name="Google Shape;2239;p24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4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1" name="Google Shape;2241;p24"/>
          <p:cNvGrpSpPr/>
          <p:nvPr/>
        </p:nvGrpSpPr>
        <p:grpSpPr>
          <a:xfrm>
            <a:off x="5057285" y="138495"/>
            <a:ext cx="965604" cy="239081"/>
            <a:chOff x="4036326" y="-955475"/>
            <a:chExt cx="1775987" cy="439811"/>
          </a:xfrm>
        </p:grpSpPr>
        <p:sp>
          <p:nvSpPr>
            <p:cNvPr id="2242" name="Google Shape;2242;p24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4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4" name="Google Shape;2244;p24"/>
          <p:cNvGrpSpPr/>
          <p:nvPr/>
        </p:nvGrpSpPr>
        <p:grpSpPr>
          <a:xfrm>
            <a:off x="-997950" y="352363"/>
            <a:ext cx="1631075" cy="374250"/>
            <a:chOff x="1284050" y="-462000"/>
            <a:chExt cx="1631075" cy="374250"/>
          </a:xfrm>
        </p:grpSpPr>
        <p:sp>
          <p:nvSpPr>
            <p:cNvPr id="2245" name="Google Shape;2245;p24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4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4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24"/>
          <p:cNvGrpSpPr/>
          <p:nvPr/>
        </p:nvGrpSpPr>
        <p:grpSpPr>
          <a:xfrm>
            <a:off x="8422125" y="732663"/>
            <a:ext cx="1631075" cy="374250"/>
            <a:chOff x="1284050" y="-462000"/>
            <a:chExt cx="1631075" cy="374250"/>
          </a:xfrm>
        </p:grpSpPr>
        <p:sp>
          <p:nvSpPr>
            <p:cNvPr id="2249" name="Google Shape;2249;p24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extrusionOk="0">
                  <a:moveTo>
                    <a:pt x="40748" y="0"/>
                  </a:move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4"/>
            <p:cNvSpPr/>
            <p:nvPr/>
          </p:nvSpPr>
          <p:spPr>
            <a:xfrm>
              <a:off x="1284050" y="-462000"/>
              <a:ext cx="1631075" cy="374250"/>
            </a:xfrm>
            <a:custGeom>
              <a:avLst/>
              <a:gdLst/>
              <a:ahLst/>
              <a:cxnLst/>
              <a:rect l="l" t="t" r="r" b="b"/>
              <a:pathLst>
                <a:path w="65243" h="14970" fill="none" extrusionOk="0">
                  <a:moveTo>
                    <a:pt x="0" y="14969"/>
                  </a:moveTo>
                  <a:lnTo>
                    <a:pt x="65243" y="14969"/>
                  </a:lnTo>
                  <a:lnTo>
                    <a:pt x="65243" y="14969"/>
                  </a:lnTo>
                  <a:lnTo>
                    <a:pt x="65204" y="14775"/>
                  </a:lnTo>
                  <a:lnTo>
                    <a:pt x="65146" y="14561"/>
                  </a:lnTo>
                  <a:lnTo>
                    <a:pt x="65049" y="14270"/>
                  </a:lnTo>
                  <a:lnTo>
                    <a:pt x="64912" y="13958"/>
                  </a:lnTo>
                  <a:lnTo>
                    <a:pt x="64718" y="13609"/>
                  </a:lnTo>
                  <a:lnTo>
                    <a:pt x="64485" y="13259"/>
                  </a:lnTo>
                  <a:lnTo>
                    <a:pt x="64349" y="13084"/>
                  </a:lnTo>
                  <a:lnTo>
                    <a:pt x="64193" y="12909"/>
                  </a:lnTo>
                  <a:lnTo>
                    <a:pt x="64018" y="12734"/>
                  </a:lnTo>
                  <a:lnTo>
                    <a:pt x="63824" y="12578"/>
                  </a:lnTo>
                  <a:lnTo>
                    <a:pt x="63629" y="12423"/>
                  </a:lnTo>
                  <a:lnTo>
                    <a:pt x="63396" y="12267"/>
                  </a:lnTo>
                  <a:lnTo>
                    <a:pt x="63163" y="12151"/>
                  </a:lnTo>
                  <a:lnTo>
                    <a:pt x="62891" y="12034"/>
                  </a:lnTo>
                  <a:lnTo>
                    <a:pt x="62618" y="11937"/>
                  </a:lnTo>
                  <a:lnTo>
                    <a:pt x="62307" y="11859"/>
                  </a:lnTo>
                  <a:lnTo>
                    <a:pt x="61996" y="11781"/>
                  </a:lnTo>
                  <a:lnTo>
                    <a:pt x="61646" y="11762"/>
                  </a:lnTo>
                  <a:lnTo>
                    <a:pt x="61277" y="11742"/>
                  </a:lnTo>
                  <a:lnTo>
                    <a:pt x="60869" y="11762"/>
                  </a:lnTo>
                  <a:lnTo>
                    <a:pt x="60461" y="11801"/>
                  </a:lnTo>
                  <a:lnTo>
                    <a:pt x="60013" y="11878"/>
                  </a:lnTo>
                  <a:lnTo>
                    <a:pt x="59547" y="11995"/>
                  </a:lnTo>
                  <a:lnTo>
                    <a:pt x="59041" y="12131"/>
                  </a:lnTo>
                  <a:lnTo>
                    <a:pt x="59041" y="12131"/>
                  </a:lnTo>
                  <a:lnTo>
                    <a:pt x="59041" y="12073"/>
                  </a:lnTo>
                  <a:lnTo>
                    <a:pt x="59041" y="11956"/>
                  </a:lnTo>
                  <a:lnTo>
                    <a:pt x="59003" y="11762"/>
                  </a:lnTo>
                  <a:lnTo>
                    <a:pt x="58983" y="11664"/>
                  </a:lnTo>
                  <a:lnTo>
                    <a:pt x="58925" y="11548"/>
                  </a:lnTo>
                  <a:lnTo>
                    <a:pt x="58866" y="11451"/>
                  </a:lnTo>
                  <a:lnTo>
                    <a:pt x="58789" y="11334"/>
                  </a:lnTo>
                  <a:lnTo>
                    <a:pt x="58691" y="11256"/>
                  </a:lnTo>
                  <a:lnTo>
                    <a:pt x="58575" y="11159"/>
                  </a:lnTo>
                  <a:lnTo>
                    <a:pt x="58419" y="11101"/>
                  </a:lnTo>
                  <a:lnTo>
                    <a:pt x="58244" y="11042"/>
                  </a:lnTo>
                  <a:lnTo>
                    <a:pt x="58050" y="11023"/>
                  </a:lnTo>
                  <a:lnTo>
                    <a:pt x="57817" y="11023"/>
                  </a:lnTo>
                  <a:lnTo>
                    <a:pt x="57817" y="11023"/>
                  </a:lnTo>
                  <a:lnTo>
                    <a:pt x="57797" y="10829"/>
                  </a:lnTo>
                  <a:lnTo>
                    <a:pt x="57758" y="10615"/>
                  </a:lnTo>
                  <a:lnTo>
                    <a:pt x="57719" y="10343"/>
                  </a:lnTo>
                  <a:lnTo>
                    <a:pt x="57642" y="10031"/>
                  </a:lnTo>
                  <a:lnTo>
                    <a:pt x="57525" y="9701"/>
                  </a:lnTo>
                  <a:lnTo>
                    <a:pt x="57369" y="9332"/>
                  </a:lnTo>
                  <a:lnTo>
                    <a:pt x="57292" y="9157"/>
                  </a:lnTo>
                  <a:lnTo>
                    <a:pt x="57175" y="8982"/>
                  </a:lnTo>
                  <a:lnTo>
                    <a:pt x="57058" y="8807"/>
                  </a:lnTo>
                  <a:lnTo>
                    <a:pt x="56922" y="8632"/>
                  </a:lnTo>
                  <a:lnTo>
                    <a:pt x="56786" y="8476"/>
                  </a:lnTo>
                  <a:lnTo>
                    <a:pt x="56611" y="8321"/>
                  </a:lnTo>
                  <a:lnTo>
                    <a:pt x="56436" y="8185"/>
                  </a:lnTo>
                  <a:lnTo>
                    <a:pt x="56242" y="8049"/>
                  </a:lnTo>
                  <a:lnTo>
                    <a:pt x="56028" y="7951"/>
                  </a:lnTo>
                  <a:lnTo>
                    <a:pt x="55795" y="7835"/>
                  </a:lnTo>
                  <a:lnTo>
                    <a:pt x="55542" y="7757"/>
                  </a:lnTo>
                  <a:lnTo>
                    <a:pt x="55270" y="7699"/>
                  </a:lnTo>
                  <a:lnTo>
                    <a:pt x="54978" y="7660"/>
                  </a:lnTo>
                  <a:lnTo>
                    <a:pt x="54667" y="7660"/>
                  </a:lnTo>
                  <a:lnTo>
                    <a:pt x="54337" y="7660"/>
                  </a:lnTo>
                  <a:lnTo>
                    <a:pt x="53967" y="7699"/>
                  </a:lnTo>
                  <a:lnTo>
                    <a:pt x="53579" y="7776"/>
                  </a:lnTo>
                  <a:lnTo>
                    <a:pt x="53170" y="7874"/>
                  </a:lnTo>
                  <a:lnTo>
                    <a:pt x="53170" y="7874"/>
                  </a:lnTo>
                  <a:lnTo>
                    <a:pt x="53112" y="7835"/>
                  </a:lnTo>
                  <a:lnTo>
                    <a:pt x="52898" y="7718"/>
                  </a:lnTo>
                  <a:lnTo>
                    <a:pt x="52568" y="7601"/>
                  </a:lnTo>
                  <a:lnTo>
                    <a:pt x="52373" y="7543"/>
                  </a:lnTo>
                  <a:lnTo>
                    <a:pt x="52159" y="7504"/>
                  </a:lnTo>
                  <a:lnTo>
                    <a:pt x="51907" y="7485"/>
                  </a:lnTo>
                  <a:lnTo>
                    <a:pt x="51654" y="7465"/>
                  </a:lnTo>
                  <a:lnTo>
                    <a:pt x="51362" y="7485"/>
                  </a:lnTo>
                  <a:lnTo>
                    <a:pt x="51090" y="7543"/>
                  </a:lnTo>
                  <a:lnTo>
                    <a:pt x="50779" y="7640"/>
                  </a:lnTo>
                  <a:lnTo>
                    <a:pt x="50468" y="7776"/>
                  </a:lnTo>
                  <a:lnTo>
                    <a:pt x="50157" y="7951"/>
                  </a:lnTo>
                  <a:lnTo>
                    <a:pt x="49827" y="8185"/>
                  </a:lnTo>
                  <a:lnTo>
                    <a:pt x="49827" y="8185"/>
                  </a:lnTo>
                  <a:lnTo>
                    <a:pt x="49827" y="8107"/>
                  </a:lnTo>
                  <a:lnTo>
                    <a:pt x="49827" y="7874"/>
                  </a:lnTo>
                  <a:lnTo>
                    <a:pt x="49788" y="7718"/>
                  </a:lnTo>
                  <a:lnTo>
                    <a:pt x="49749" y="7543"/>
                  </a:lnTo>
                  <a:lnTo>
                    <a:pt x="49690" y="7349"/>
                  </a:lnTo>
                  <a:lnTo>
                    <a:pt x="49613" y="7154"/>
                  </a:lnTo>
                  <a:lnTo>
                    <a:pt x="49516" y="6979"/>
                  </a:lnTo>
                  <a:lnTo>
                    <a:pt x="49379" y="6785"/>
                  </a:lnTo>
                  <a:lnTo>
                    <a:pt x="49224" y="6610"/>
                  </a:lnTo>
                  <a:lnTo>
                    <a:pt x="49010" y="6454"/>
                  </a:lnTo>
                  <a:lnTo>
                    <a:pt x="48777" y="6338"/>
                  </a:lnTo>
                  <a:lnTo>
                    <a:pt x="48641" y="6279"/>
                  </a:lnTo>
                  <a:lnTo>
                    <a:pt x="48485" y="6241"/>
                  </a:lnTo>
                  <a:lnTo>
                    <a:pt x="48330" y="6202"/>
                  </a:lnTo>
                  <a:lnTo>
                    <a:pt x="48155" y="6182"/>
                  </a:lnTo>
                  <a:lnTo>
                    <a:pt x="47980" y="6163"/>
                  </a:lnTo>
                  <a:lnTo>
                    <a:pt x="47785" y="6163"/>
                  </a:lnTo>
                  <a:lnTo>
                    <a:pt x="47785" y="6163"/>
                  </a:lnTo>
                  <a:lnTo>
                    <a:pt x="47766" y="5891"/>
                  </a:lnTo>
                  <a:lnTo>
                    <a:pt x="47727" y="5580"/>
                  </a:lnTo>
                  <a:lnTo>
                    <a:pt x="47649" y="5171"/>
                  </a:lnTo>
                  <a:lnTo>
                    <a:pt x="47533" y="4685"/>
                  </a:lnTo>
                  <a:lnTo>
                    <a:pt x="47377" y="4160"/>
                  </a:lnTo>
                  <a:lnTo>
                    <a:pt x="47260" y="3869"/>
                  </a:lnTo>
                  <a:lnTo>
                    <a:pt x="47144" y="3597"/>
                  </a:lnTo>
                  <a:lnTo>
                    <a:pt x="47008" y="3305"/>
                  </a:lnTo>
                  <a:lnTo>
                    <a:pt x="46852" y="3013"/>
                  </a:lnTo>
                  <a:lnTo>
                    <a:pt x="46658" y="2722"/>
                  </a:lnTo>
                  <a:lnTo>
                    <a:pt x="46463" y="2430"/>
                  </a:lnTo>
                  <a:lnTo>
                    <a:pt x="46249" y="2139"/>
                  </a:lnTo>
                  <a:lnTo>
                    <a:pt x="45997" y="1866"/>
                  </a:lnTo>
                  <a:lnTo>
                    <a:pt x="45725" y="1594"/>
                  </a:lnTo>
                  <a:lnTo>
                    <a:pt x="45433" y="1342"/>
                  </a:lnTo>
                  <a:lnTo>
                    <a:pt x="45103" y="1108"/>
                  </a:lnTo>
                  <a:lnTo>
                    <a:pt x="44753" y="894"/>
                  </a:lnTo>
                  <a:lnTo>
                    <a:pt x="44364" y="681"/>
                  </a:lnTo>
                  <a:lnTo>
                    <a:pt x="43956" y="506"/>
                  </a:lnTo>
                  <a:lnTo>
                    <a:pt x="43508" y="350"/>
                  </a:lnTo>
                  <a:lnTo>
                    <a:pt x="43022" y="214"/>
                  </a:lnTo>
                  <a:lnTo>
                    <a:pt x="42517" y="117"/>
                  </a:lnTo>
                  <a:lnTo>
                    <a:pt x="41953" y="39"/>
                  </a:lnTo>
                  <a:lnTo>
                    <a:pt x="41370" y="0"/>
                  </a:lnTo>
                  <a:lnTo>
                    <a:pt x="40748" y="0"/>
                  </a:lnTo>
                  <a:lnTo>
                    <a:pt x="40748" y="0"/>
                  </a:lnTo>
                  <a:lnTo>
                    <a:pt x="40126" y="39"/>
                  </a:lnTo>
                  <a:lnTo>
                    <a:pt x="39543" y="117"/>
                  </a:lnTo>
                  <a:lnTo>
                    <a:pt x="38998" y="214"/>
                  </a:lnTo>
                  <a:lnTo>
                    <a:pt x="38473" y="331"/>
                  </a:lnTo>
                  <a:lnTo>
                    <a:pt x="38007" y="486"/>
                  </a:lnTo>
                  <a:lnTo>
                    <a:pt x="37579" y="642"/>
                  </a:lnTo>
                  <a:lnTo>
                    <a:pt x="37171" y="836"/>
                  </a:lnTo>
                  <a:lnTo>
                    <a:pt x="36801" y="1050"/>
                  </a:lnTo>
                  <a:lnTo>
                    <a:pt x="36471" y="1283"/>
                  </a:lnTo>
                  <a:lnTo>
                    <a:pt x="36160" y="1517"/>
                  </a:lnTo>
                  <a:lnTo>
                    <a:pt x="35888" y="1769"/>
                  </a:lnTo>
                  <a:lnTo>
                    <a:pt x="35635" y="2041"/>
                  </a:lnTo>
                  <a:lnTo>
                    <a:pt x="35402" y="2314"/>
                  </a:lnTo>
                  <a:lnTo>
                    <a:pt x="35188" y="2586"/>
                  </a:lnTo>
                  <a:lnTo>
                    <a:pt x="35013" y="2877"/>
                  </a:lnTo>
                  <a:lnTo>
                    <a:pt x="34857" y="3150"/>
                  </a:lnTo>
                  <a:lnTo>
                    <a:pt x="34721" y="3441"/>
                  </a:lnTo>
                  <a:lnTo>
                    <a:pt x="34605" y="3713"/>
                  </a:lnTo>
                  <a:lnTo>
                    <a:pt x="34507" y="4005"/>
                  </a:lnTo>
                  <a:lnTo>
                    <a:pt x="34410" y="4258"/>
                  </a:lnTo>
                  <a:lnTo>
                    <a:pt x="34294" y="4763"/>
                  </a:lnTo>
                  <a:lnTo>
                    <a:pt x="34196" y="5230"/>
                  </a:lnTo>
                  <a:lnTo>
                    <a:pt x="34157" y="5599"/>
                  </a:lnTo>
                  <a:lnTo>
                    <a:pt x="34138" y="5891"/>
                  </a:lnTo>
                  <a:lnTo>
                    <a:pt x="34138" y="6163"/>
                  </a:lnTo>
                  <a:lnTo>
                    <a:pt x="34138" y="6163"/>
                  </a:lnTo>
                  <a:lnTo>
                    <a:pt x="33983" y="6046"/>
                  </a:lnTo>
                  <a:lnTo>
                    <a:pt x="33788" y="5949"/>
                  </a:lnTo>
                  <a:lnTo>
                    <a:pt x="33535" y="5813"/>
                  </a:lnTo>
                  <a:lnTo>
                    <a:pt x="33244" y="5677"/>
                  </a:lnTo>
                  <a:lnTo>
                    <a:pt x="32894" y="5541"/>
                  </a:lnTo>
                  <a:lnTo>
                    <a:pt x="32486" y="5444"/>
                  </a:lnTo>
                  <a:lnTo>
                    <a:pt x="32058" y="5346"/>
                  </a:lnTo>
                  <a:lnTo>
                    <a:pt x="31844" y="5327"/>
                  </a:lnTo>
                  <a:lnTo>
                    <a:pt x="31611" y="5307"/>
                  </a:lnTo>
                  <a:lnTo>
                    <a:pt x="31377" y="5307"/>
                  </a:lnTo>
                  <a:lnTo>
                    <a:pt x="31144" y="5307"/>
                  </a:lnTo>
                  <a:lnTo>
                    <a:pt x="30911" y="5346"/>
                  </a:lnTo>
                  <a:lnTo>
                    <a:pt x="30658" y="5385"/>
                  </a:lnTo>
                  <a:lnTo>
                    <a:pt x="30425" y="5463"/>
                  </a:lnTo>
                  <a:lnTo>
                    <a:pt x="30192" y="5560"/>
                  </a:lnTo>
                  <a:lnTo>
                    <a:pt x="29939" y="5657"/>
                  </a:lnTo>
                  <a:lnTo>
                    <a:pt x="29706" y="5813"/>
                  </a:lnTo>
                  <a:lnTo>
                    <a:pt x="29472" y="5968"/>
                  </a:lnTo>
                  <a:lnTo>
                    <a:pt x="29239" y="6163"/>
                  </a:lnTo>
                  <a:lnTo>
                    <a:pt x="29006" y="6377"/>
                  </a:lnTo>
                  <a:lnTo>
                    <a:pt x="28792" y="6629"/>
                  </a:lnTo>
                  <a:lnTo>
                    <a:pt x="28578" y="6921"/>
                  </a:lnTo>
                  <a:lnTo>
                    <a:pt x="28364" y="7251"/>
                  </a:lnTo>
                  <a:lnTo>
                    <a:pt x="28364" y="7251"/>
                  </a:lnTo>
                  <a:lnTo>
                    <a:pt x="28306" y="7174"/>
                  </a:lnTo>
                  <a:lnTo>
                    <a:pt x="28150" y="7038"/>
                  </a:lnTo>
                  <a:lnTo>
                    <a:pt x="28034" y="6940"/>
                  </a:lnTo>
                  <a:lnTo>
                    <a:pt x="27878" y="6843"/>
                  </a:lnTo>
                  <a:lnTo>
                    <a:pt x="27703" y="6765"/>
                  </a:lnTo>
                  <a:lnTo>
                    <a:pt x="27509" y="6668"/>
                  </a:lnTo>
                  <a:lnTo>
                    <a:pt x="27295" y="6610"/>
                  </a:lnTo>
                  <a:lnTo>
                    <a:pt x="27042" y="6571"/>
                  </a:lnTo>
                  <a:lnTo>
                    <a:pt x="26770" y="6571"/>
                  </a:lnTo>
                  <a:lnTo>
                    <a:pt x="26478" y="6590"/>
                  </a:lnTo>
                  <a:lnTo>
                    <a:pt x="26167" y="6668"/>
                  </a:lnTo>
                  <a:lnTo>
                    <a:pt x="25817" y="6785"/>
                  </a:lnTo>
                  <a:lnTo>
                    <a:pt x="25468" y="6960"/>
                  </a:lnTo>
                  <a:lnTo>
                    <a:pt x="25079" y="7193"/>
                  </a:lnTo>
                  <a:lnTo>
                    <a:pt x="25079" y="7193"/>
                  </a:lnTo>
                  <a:lnTo>
                    <a:pt x="25020" y="7057"/>
                  </a:lnTo>
                  <a:lnTo>
                    <a:pt x="24865" y="6688"/>
                  </a:lnTo>
                  <a:lnTo>
                    <a:pt x="24748" y="6454"/>
                  </a:lnTo>
                  <a:lnTo>
                    <a:pt x="24593" y="6202"/>
                  </a:lnTo>
                  <a:lnTo>
                    <a:pt x="24398" y="5930"/>
                  </a:lnTo>
                  <a:lnTo>
                    <a:pt x="24165" y="5657"/>
                  </a:lnTo>
                  <a:lnTo>
                    <a:pt x="23893" y="5385"/>
                  </a:lnTo>
                  <a:lnTo>
                    <a:pt x="23582" y="5132"/>
                  </a:lnTo>
                  <a:lnTo>
                    <a:pt x="23426" y="5016"/>
                  </a:lnTo>
                  <a:lnTo>
                    <a:pt x="23232" y="4919"/>
                  </a:lnTo>
                  <a:lnTo>
                    <a:pt x="23037" y="4821"/>
                  </a:lnTo>
                  <a:lnTo>
                    <a:pt x="22843" y="4724"/>
                  </a:lnTo>
                  <a:lnTo>
                    <a:pt x="22610" y="4646"/>
                  </a:lnTo>
                  <a:lnTo>
                    <a:pt x="22396" y="4588"/>
                  </a:lnTo>
                  <a:lnTo>
                    <a:pt x="22143" y="4530"/>
                  </a:lnTo>
                  <a:lnTo>
                    <a:pt x="21890" y="4510"/>
                  </a:lnTo>
                  <a:lnTo>
                    <a:pt x="21618" y="4491"/>
                  </a:lnTo>
                  <a:lnTo>
                    <a:pt x="21346" y="4491"/>
                  </a:lnTo>
                  <a:lnTo>
                    <a:pt x="21035" y="4510"/>
                  </a:lnTo>
                  <a:lnTo>
                    <a:pt x="20724" y="4549"/>
                  </a:lnTo>
                  <a:lnTo>
                    <a:pt x="20724" y="4549"/>
                  </a:lnTo>
                  <a:lnTo>
                    <a:pt x="20432" y="4627"/>
                  </a:lnTo>
                  <a:lnTo>
                    <a:pt x="20141" y="4705"/>
                  </a:lnTo>
                  <a:lnTo>
                    <a:pt x="19869" y="4821"/>
                  </a:lnTo>
                  <a:lnTo>
                    <a:pt x="19635" y="4938"/>
                  </a:lnTo>
                  <a:lnTo>
                    <a:pt x="19402" y="5094"/>
                  </a:lnTo>
                  <a:lnTo>
                    <a:pt x="19188" y="5249"/>
                  </a:lnTo>
                  <a:lnTo>
                    <a:pt x="18994" y="5424"/>
                  </a:lnTo>
                  <a:lnTo>
                    <a:pt x="18819" y="5618"/>
                  </a:lnTo>
                  <a:lnTo>
                    <a:pt x="18663" y="5813"/>
                  </a:lnTo>
                  <a:lnTo>
                    <a:pt x="18508" y="6027"/>
                  </a:lnTo>
                  <a:lnTo>
                    <a:pt x="18391" y="6241"/>
                  </a:lnTo>
                  <a:lnTo>
                    <a:pt x="18255" y="6474"/>
                  </a:lnTo>
                  <a:lnTo>
                    <a:pt x="18158" y="6707"/>
                  </a:lnTo>
                  <a:lnTo>
                    <a:pt x="18061" y="6940"/>
                  </a:lnTo>
                  <a:lnTo>
                    <a:pt x="17905" y="7407"/>
                  </a:lnTo>
                  <a:lnTo>
                    <a:pt x="17789" y="7854"/>
                  </a:lnTo>
                  <a:lnTo>
                    <a:pt x="17711" y="8301"/>
                  </a:lnTo>
                  <a:lnTo>
                    <a:pt x="17652" y="8710"/>
                  </a:lnTo>
                  <a:lnTo>
                    <a:pt x="17633" y="9079"/>
                  </a:lnTo>
                  <a:lnTo>
                    <a:pt x="17614" y="9604"/>
                  </a:lnTo>
                  <a:lnTo>
                    <a:pt x="17614" y="9818"/>
                  </a:lnTo>
                  <a:lnTo>
                    <a:pt x="17614" y="9818"/>
                  </a:lnTo>
                  <a:lnTo>
                    <a:pt x="17477" y="9779"/>
                  </a:lnTo>
                  <a:lnTo>
                    <a:pt x="17108" y="9720"/>
                  </a:lnTo>
                  <a:lnTo>
                    <a:pt x="16875" y="9701"/>
                  </a:lnTo>
                  <a:lnTo>
                    <a:pt x="16603" y="9701"/>
                  </a:lnTo>
                  <a:lnTo>
                    <a:pt x="16292" y="9720"/>
                  </a:lnTo>
                  <a:lnTo>
                    <a:pt x="15981" y="9759"/>
                  </a:lnTo>
                  <a:lnTo>
                    <a:pt x="15650" y="9837"/>
                  </a:lnTo>
                  <a:lnTo>
                    <a:pt x="15339" y="9954"/>
                  </a:lnTo>
                  <a:lnTo>
                    <a:pt x="15183" y="10031"/>
                  </a:lnTo>
                  <a:lnTo>
                    <a:pt x="15028" y="10109"/>
                  </a:lnTo>
                  <a:lnTo>
                    <a:pt x="14892" y="10206"/>
                  </a:lnTo>
                  <a:lnTo>
                    <a:pt x="14756" y="10323"/>
                  </a:lnTo>
                  <a:lnTo>
                    <a:pt x="14620" y="10459"/>
                  </a:lnTo>
                  <a:lnTo>
                    <a:pt x="14484" y="10615"/>
                  </a:lnTo>
                  <a:lnTo>
                    <a:pt x="14367" y="10770"/>
                  </a:lnTo>
                  <a:lnTo>
                    <a:pt x="14270" y="10945"/>
                  </a:lnTo>
                  <a:lnTo>
                    <a:pt x="14173" y="11159"/>
                  </a:lnTo>
                  <a:lnTo>
                    <a:pt x="14075" y="11373"/>
                  </a:lnTo>
                  <a:lnTo>
                    <a:pt x="14017" y="11606"/>
                  </a:lnTo>
                  <a:lnTo>
                    <a:pt x="13959" y="11878"/>
                  </a:lnTo>
                  <a:lnTo>
                    <a:pt x="13959" y="11878"/>
                  </a:lnTo>
                  <a:lnTo>
                    <a:pt x="13842" y="11820"/>
                  </a:lnTo>
                  <a:lnTo>
                    <a:pt x="13531" y="11723"/>
                  </a:lnTo>
                  <a:lnTo>
                    <a:pt x="13317" y="11664"/>
                  </a:lnTo>
                  <a:lnTo>
                    <a:pt x="13084" y="11626"/>
                  </a:lnTo>
                  <a:lnTo>
                    <a:pt x="12792" y="11587"/>
                  </a:lnTo>
                  <a:lnTo>
                    <a:pt x="12501" y="11567"/>
                  </a:lnTo>
                  <a:lnTo>
                    <a:pt x="12190" y="11587"/>
                  </a:lnTo>
                  <a:lnTo>
                    <a:pt x="11840" y="11645"/>
                  </a:lnTo>
                  <a:lnTo>
                    <a:pt x="11509" y="11723"/>
                  </a:lnTo>
                  <a:lnTo>
                    <a:pt x="11334" y="11801"/>
                  </a:lnTo>
                  <a:lnTo>
                    <a:pt x="11159" y="11878"/>
                  </a:lnTo>
                  <a:lnTo>
                    <a:pt x="10984" y="11956"/>
                  </a:lnTo>
                  <a:lnTo>
                    <a:pt x="10809" y="12073"/>
                  </a:lnTo>
                  <a:lnTo>
                    <a:pt x="10654" y="12189"/>
                  </a:lnTo>
                  <a:lnTo>
                    <a:pt x="10479" y="12325"/>
                  </a:lnTo>
                  <a:lnTo>
                    <a:pt x="10304" y="12481"/>
                  </a:lnTo>
                  <a:lnTo>
                    <a:pt x="10148" y="12656"/>
                  </a:lnTo>
                  <a:lnTo>
                    <a:pt x="9993" y="12850"/>
                  </a:lnTo>
                  <a:lnTo>
                    <a:pt x="9837" y="13084"/>
                  </a:lnTo>
                  <a:lnTo>
                    <a:pt x="9837" y="13084"/>
                  </a:lnTo>
                  <a:lnTo>
                    <a:pt x="9760" y="13025"/>
                  </a:lnTo>
                  <a:lnTo>
                    <a:pt x="9546" y="12928"/>
                  </a:lnTo>
                  <a:lnTo>
                    <a:pt x="9215" y="12792"/>
                  </a:lnTo>
                  <a:lnTo>
                    <a:pt x="9001" y="12734"/>
                  </a:lnTo>
                  <a:lnTo>
                    <a:pt x="8788" y="12695"/>
                  </a:lnTo>
                  <a:lnTo>
                    <a:pt x="8554" y="12675"/>
                  </a:lnTo>
                  <a:lnTo>
                    <a:pt x="8302" y="12656"/>
                  </a:lnTo>
                  <a:lnTo>
                    <a:pt x="8029" y="12675"/>
                  </a:lnTo>
                  <a:lnTo>
                    <a:pt x="7757" y="12734"/>
                  </a:lnTo>
                  <a:lnTo>
                    <a:pt x="7485" y="12831"/>
                  </a:lnTo>
                  <a:lnTo>
                    <a:pt x="7193" y="12967"/>
                  </a:lnTo>
                  <a:lnTo>
                    <a:pt x="6921" y="13142"/>
                  </a:lnTo>
                  <a:lnTo>
                    <a:pt x="6785" y="13259"/>
                  </a:lnTo>
                  <a:lnTo>
                    <a:pt x="6630" y="13395"/>
                  </a:lnTo>
                  <a:lnTo>
                    <a:pt x="6630" y="13395"/>
                  </a:lnTo>
                  <a:lnTo>
                    <a:pt x="6455" y="13297"/>
                  </a:lnTo>
                  <a:lnTo>
                    <a:pt x="6241" y="13200"/>
                  </a:lnTo>
                  <a:lnTo>
                    <a:pt x="5949" y="13084"/>
                  </a:lnTo>
                  <a:lnTo>
                    <a:pt x="5599" y="12967"/>
                  </a:lnTo>
                  <a:lnTo>
                    <a:pt x="5191" y="12850"/>
                  </a:lnTo>
                  <a:lnTo>
                    <a:pt x="4744" y="12753"/>
                  </a:lnTo>
                  <a:lnTo>
                    <a:pt x="4258" y="12695"/>
                  </a:lnTo>
                  <a:lnTo>
                    <a:pt x="4005" y="12675"/>
                  </a:lnTo>
                  <a:lnTo>
                    <a:pt x="3733" y="12675"/>
                  </a:lnTo>
                  <a:lnTo>
                    <a:pt x="3461" y="12695"/>
                  </a:lnTo>
                  <a:lnTo>
                    <a:pt x="3208" y="12734"/>
                  </a:lnTo>
                  <a:lnTo>
                    <a:pt x="2916" y="12773"/>
                  </a:lnTo>
                  <a:lnTo>
                    <a:pt x="2644" y="12850"/>
                  </a:lnTo>
                  <a:lnTo>
                    <a:pt x="2372" y="12948"/>
                  </a:lnTo>
                  <a:lnTo>
                    <a:pt x="2100" y="13045"/>
                  </a:lnTo>
                  <a:lnTo>
                    <a:pt x="1808" y="13181"/>
                  </a:lnTo>
                  <a:lnTo>
                    <a:pt x="1536" y="13356"/>
                  </a:lnTo>
                  <a:lnTo>
                    <a:pt x="1264" y="13550"/>
                  </a:lnTo>
                  <a:lnTo>
                    <a:pt x="1011" y="13764"/>
                  </a:lnTo>
                  <a:lnTo>
                    <a:pt x="739" y="14017"/>
                  </a:lnTo>
                  <a:lnTo>
                    <a:pt x="486" y="14289"/>
                  </a:lnTo>
                  <a:lnTo>
                    <a:pt x="253" y="14600"/>
                  </a:lnTo>
                  <a:lnTo>
                    <a:pt x="0" y="149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4"/>
            <p:cNvSpPr/>
            <p:nvPr/>
          </p:nvSpPr>
          <p:spPr>
            <a:xfrm>
              <a:off x="1537750" y="-272950"/>
              <a:ext cx="1186375" cy="185200"/>
            </a:xfrm>
            <a:custGeom>
              <a:avLst/>
              <a:gdLst/>
              <a:ahLst/>
              <a:cxnLst/>
              <a:rect l="l" t="t" r="r" b="b"/>
              <a:pathLst>
                <a:path w="47455" h="7408" extrusionOk="0">
                  <a:moveTo>
                    <a:pt x="35149" y="1"/>
                  </a:moveTo>
                  <a:lnTo>
                    <a:pt x="34896" y="20"/>
                  </a:lnTo>
                  <a:lnTo>
                    <a:pt x="34682" y="59"/>
                  </a:lnTo>
                  <a:lnTo>
                    <a:pt x="34488" y="117"/>
                  </a:lnTo>
                  <a:lnTo>
                    <a:pt x="34294" y="195"/>
                  </a:lnTo>
                  <a:lnTo>
                    <a:pt x="34138" y="292"/>
                  </a:lnTo>
                  <a:lnTo>
                    <a:pt x="34002" y="389"/>
                  </a:lnTo>
                  <a:lnTo>
                    <a:pt x="33885" y="506"/>
                  </a:lnTo>
                  <a:lnTo>
                    <a:pt x="33788" y="603"/>
                  </a:lnTo>
                  <a:lnTo>
                    <a:pt x="33633" y="836"/>
                  </a:lnTo>
                  <a:lnTo>
                    <a:pt x="33535" y="1031"/>
                  </a:lnTo>
                  <a:lnTo>
                    <a:pt x="33477" y="1167"/>
                  </a:lnTo>
                  <a:lnTo>
                    <a:pt x="33458" y="1225"/>
                  </a:lnTo>
                  <a:lnTo>
                    <a:pt x="33360" y="1186"/>
                  </a:lnTo>
                  <a:lnTo>
                    <a:pt x="33263" y="1167"/>
                  </a:lnTo>
                  <a:lnTo>
                    <a:pt x="33108" y="1148"/>
                  </a:lnTo>
                  <a:lnTo>
                    <a:pt x="32952" y="1167"/>
                  </a:lnTo>
                  <a:lnTo>
                    <a:pt x="32758" y="1206"/>
                  </a:lnTo>
                  <a:lnTo>
                    <a:pt x="32544" y="1264"/>
                  </a:lnTo>
                  <a:lnTo>
                    <a:pt x="32311" y="1361"/>
                  </a:lnTo>
                  <a:lnTo>
                    <a:pt x="32175" y="1439"/>
                  </a:lnTo>
                  <a:lnTo>
                    <a:pt x="32058" y="1517"/>
                  </a:lnTo>
                  <a:lnTo>
                    <a:pt x="31961" y="1614"/>
                  </a:lnTo>
                  <a:lnTo>
                    <a:pt x="31863" y="1711"/>
                  </a:lnTo>
                  <a:lnTo>
                    <a:pt x="31786" y="1828"/>
                  </a:lnTo>
                  <a:lnTo>
                    <a:pt x="31727" y="1945"/>
                  </a:lnTo>
                  <a:lnTo>
                    <a:pt x="31650" y="2158"/>
                  </a:lnTo>
                  <a:lnTo>
                    <a:pt x="31591" y="2372"/>
                  </a:lnTo>
                  <a:lnTo>
                    <a:pt x="31552" y="2547"/>
                  </a:lnTo>
                  <a:lnTo>
                    <a:pt x="31552" y="2703"/>
                  </a:lnTo>
                  <a:lnTo>
                    <a:pt x="31514" y="2644"/>
                  </a:lnTo>
                  <a:lnTo>
                    <a:pt x="31397" y="2469"/>
                  </a:lnTo>
                  <a:lnTo>
                    <a:pt x="31202" y="2236"/>
                  </a:lnTo>
                  <a:lnTo>
                    <a:pt x="30930" y="1945"/>
                  </a:lnTo>
                  <a:lnTo>
                    <a:pt x="30755" y="1809"/>
                  </a:lnTo>
                  <a:lnTo>
                    <a:pt x="30580" y="1672"/>
                  </a:lnTo>
                  <a:lnTo>
                    <a:pt x="30386" y="1536"/>
                  </a:lnTo>
                  <a:lnTo>
                    <a:pt x="30172" y="1439"/>
                  </a:lnTo>
                  <a:lnTo>
                    <a:pt x="29939" y="1342"/>
                  </a:lnTo>
                  <a:lnTo>
                    <a:pt x="29686" y="1264"/>
                  </a:lnTo>
                  <a:lnTo>
                    <a:pt x="29414" y="1206"/>
                  </a:lnTo>
                  <a:lnTo>
                    <a:pt x="29142" y="1186"/>
                  </a:lnTo>
                  <a:lnTo>
                    <a:pt x="28947" y="1206"/>
                  </a:lnTo>
                  <a:lnTo>
                    <a:pt x="28656" y="1245"/>
                  </a:lnTo>
                  <a:lnTo>
                    <a:pt x="28384" y="1322"/>
                  </a:lnTo>
                  <a:lnTo>
                    <a:pt x="28131" y="1420"/>
                  </a:lnTo>
                  <a:lnTo>
                    <a:pt x="27898" y="1536"/>
                  </a:lnTo>
                  <a:lnTo>
                    <a:pt x="27684" y="1692"/>
                  </a:lnTo>
                  <a:lnTo>
                    <a:pt x="27509" y="1847"/>
                  </a:lnTo>
                  <a:lnTo>
                    <a:pt x="27334" y="2003"/>
                  </a:lnTo>
                  <a:lnTo>
                    <a:pt x="27178" y="2178"/>
                  </a:lnTo>
                  <a:lnTo>
                    <a:pt x="27062" y="2333"/>
                  </a:lnTo>
                  <a:lnTo>
                    <a:pt x="26945" y="2508"/>
                  </a:lnTo>
                  <a:lnTo>
                    <a:pt x="26789" y="2781"/>
                  </a:lnTo>
                  <a:lnTo>
                    <a:pt x="26692" y="2975"/>
                  </a:lnTo>
                  <a:lnTo>
                    <a:pt x="26653" y="3053"/>
                  </a:lnTo>
                  <a:lnTo>
                    <a:pt x="26459" y="2994"/>
                  </a:lnTo>
                  <a:lnTo>
                    <a:pt x="26245" y="2975"/>
                  </a:lnTo>
                  <a:lnTo>
                    <a:pt x="26051" y="2955"/>
                  </a:lnTo>
                  <a:lnTo>
                    <a:pt x="25876" y="2936"/>
                  </a:lnTo>
                  <a:lnTo>
                    <a:pt x="25545" y="2955"/>
                  </a:lnTo>
                  <a:lnTo>
                    <a:pt x="25254" y="3014"/>
                  </a:lnTo>
                  <a:lnTo>
                    <a:pt x="24962" y="3092"/>
                  </a:lnTo>
                  <a:lnTo>
                    <a:pt x="24690" y="3208"/>
                  </a:lnTo>
                  <a:lnTo>
                    <a:pt x="24437" y="3325"/>
                  </a:lnTo>
                  <a:lnTo>
                    <a:pt x="24223" y="3480"/>
                  </a:lnTo>
                  <a:lnTo>
                    <a:pt x="24009" y="3636"/>
                  </a:lnTo>
                  <a:lnTo>
                    <a:pt x="23815" y="3791"/>
                  </a:lnTo>
                  <a:lnTo>
                    <a:pt x="23640" y="3947"/>
                  </a:lnTo>
                  <a:lnTo>
                    <a:pt x="23504" y="4102"/>
                  </a:lnTo>
                  <a:lnTo>
                    <a:pt x="23271" y="4375"/>
                  </a:lnTo>
                  <a:lnTo>
                    <a:pt x="23135" y="4569"/>
                  </a:lnTo>
                  <a:lnTo>
                    <a:pt x="23076" y="4627"/>
                  </a:lnTo>
                  <a:lnTo>
                    <a:pt x="23096" y="4433"/>
                  </a:lnTo>
                  <a:lnTo>
                    <a:pt x="23135" y="4239"/>
                  </a:lnTo>
                  <a:lnTo>
                    <a:pt x="23174" y="4064"/>
                  </a:lnTo>
                  <a:lnTo>
                    <a:pt x="23232" y="3889"/>
                  </a:lnTo>
                  <a:lnTo>
                    <a:pt x="23290" y="3733"/>
                  </a:lnTo>
                  <a:lnTo>
                    <a:pt x="23368" y="3578"/>
                  </a:lnTo>
                  <a:lnTo>
                    <a:pt x="23543" y="3286"/>
                  </a:lnTo>
                  <a:lnTo>
                    <a:pt x="23737" y="3033"/>
                  </a:lnTo>
                  <a:lnTo>
                    <a:pt x="23951" y="2819"/>
                  </a:lnTo>
                  <a:lnTo>
                    <a:pt x="24184" y="2625"/>
                  </a:lnTo>
                  <a:lnTo>
                    <a:pt x="24418" y="2469"/>
                  </a:lnTo>
                  <a:lnTo>
                    <a:pt x="24651" y="2333"/>
                  </a:lnTo>
                  <a:lnTo>
                    <a:pt x="24865" y="2217"/>
                  </a:lnTo>
                  <a:lnTo>
                    <a:pt x="25079" y="2139"/>
                  </a:lnTo>
                  <a:lnTo>
                    <a:pt x="25254" y="2061"/>
                  </a:lnTo>
                  <a:lnTo>
                    <a:pt x="25526" y="1983"/>
                  </a:lnTo>
                  <a:lnTo>
                    <a:pt x="25642" y="1945"/>
                  </a:lnTo>
                  <a:lnTo>
                    <a:pt x="25584" y="1886"/>
                  </a:lnTo>
                  <a:lnTo>
                    <a:pt x="25448" y="1692"/>
                  </a:lnTo>
                  <a:lnTo>
                    <a:pt x="25215" y="1420"/>
                  </a:lnTo>
                  <a:lnTo>
                    <a:pt x="24884" y="1128"/>
                  </a:lnTo>
                  <a:lnTo>
                    <a:pt x="24709" y="973"/>
                  </a:lnTo>
                  <a:lnTo>
                    <a:pt x="24495" y="817"/>
                  </a:lnTo>
                  <a:lnTo>
                    <a:pt x="24282" y="681"/>
                  </a:lnTo>
                  <a:lnTo>
                    <a:pt x="24029" y="564"/>
                  </a:lnTo>
                  <a:lnTo>
                    <a:pt x="23776" y="448"/>
                  </a:lnTo>
                  <a:lnTo>
                    <a:pt x="23523" y="370"/>
                  </a:lnTo>
                  <a:lnTo>
                    <a:pt x="23232" y="312"/>
                  </a:lnTo>
                  <a:lnTo>
                    <a:pt x="22940" y="292"/>
                  </a:lnTo>
                  <a:lnTo>
                    <a:pt x="22746" y="312"/>
                  </a:lnTo>
                  <a:lnTo>
                    <a:pt x="22551" y="331"/>
                  </a:lnTo>
                  <a:lnTo>
                    <a:pt x="22240" y="389"/>
                  </a:lnTo>
                  <a:lnTo>
                    <a:pt x="21949" y="487"/>
                  </a:lnTo>
                  <a:lnTo>
                    <a:pt x="21696" y="603"/>
                  </a:lnTo>
                  <a:lnTo>
                    <a:pt x="21482" y="739"/>
                  </a:lnTo>
                  <a:lnTo>
                    <a:pt x="21288" y="895"/>
                  </a:lnTo>
                  <a:lnTo>
                    <a:pt x="21132" y="1050"/>
                  </a:lnTo>
                  <a:lnTo>
                    <a:pt x="20977" y="1206"/>
                  </a:lnTo>
                  <a:lnTo>
                    <a:pt x="20860" y="1381"/>
                  </a:lnTo>
                  <a:lnTo>
                    <a:pt x="20763" y="1536"/>
                  </a:lnTo>
                  <a:lnTo>
                    <a:pt x="20705" y="1692"/>
                  </a:lnTo>
                  <a:lnTo>
                    <a:pt x="20588" y="1945"/>
                  </a:lnTo>
                  <a:lnTo>
                    <a:pt x="20549" y="2139"/>
                  </a:lnTo>
                  <a:lnTo>
                    <a:pt x="20530" y="2197"/>
                  </a:lnTo>
                  <a:lnTo>
                    <a:pt x="20238" y="2100"/>
                  </a:lnTo>
                  <a:lnTo>
                    <a:pt x="19985" y="2022"/>
                  </a:lnTo>
                  <a:lnTo>
                    <a:pt x="19733" y="1983"/>
                  </a:lnTo>
                  <a:lnTo>
                    <a:pt x="19499" y="1964"/>
                  </a:lnTo>
                  <a:lnTo>
                    <a:pt x="19305" y="1983"/>
                  </a:lnTo>
                  <a:lnTo>
                    <a:pt x="19149" y="2003"/>
                  </a:lnTo>
                  <a:lnTo>
                    <a:pt x="18994" y="2042"/>
                  </a:lnTo>
                  <a:lnTo>
                    <a:pt x="18838" y="2081"/>
                  </a:lnTo>
                  <a:lnTo>
                    <a:pt x="18722" y="2139"/>
                  </a:lnTo>
                  <a:lnTo>
                    <a:pt x="18586" y="2197"/>
                  </a:lnTo>
                  <a:lnTo>
                    <a:pt x="18391" y="2333"/>
                  </a:lnTo>
                  <a:lnTo>
                    <a:pt x="18236" y="2469"/>
                  </a:lnTo>
                  <a:lnTo>
                    <a:pt x="18119" y="2606"/>
                  </a:lnTo>
                  <a:lnTo>
                    <a:pt x="18041" y="2722"/>
                  </a:lnTo>
                  <a:lnTo>
                    <a:pt x="18216" y="2781"/>
                  </a:lnTo>
                  <a:lnTo>
                    <a:pt x="18372" y="2858"/>
                  </a:lnTo>
                  <a:lnTo>
                    <a:pt x="18508" y="2955"/>
                  </a:lnTo>
                  <a:lnTo>
                    <a:pt x="18624" y="3053"/>
                  </a:lnTo>
                  <a:lnTo>
                    <a:pt x="18722" y="3150"/>
                  </a:lnTo>
                  <a:lnTo>
                    <a:pt x="18819" y="3247"/>
                  </a:lnTo>
                  <a:lnTo>
                    <a:pt x="18935" y="3442"/>
                  </a:lnTo>
                  <a:lnTo>
                    <a:pt x="19033" y="3616"/>
                  </a:lnTo>
                  <a:lnTo>
                    <a:pt x="19091" y="3772"/>
                  </a:lnTo>
                  <a:lnTo>
                    <a:pt x="19110" y="3908"/>
                  </a:lnTo>
                  <a:lnTo>
                    <a:pt x="19033" y="3753"/>
                  </a:lnTo>
                  <a:lnTo>
                    <a:pt x="18916" y="3616"/>
                  </a:lnTo>
                  <a:lnTo>
                    <a:pt x="18799" y="3500"/>
                  </a:lnTo>
                  <a:lnTo>
                    <a:pt x="18683" y="3403"/>
                  </a:lnTo>
                  <a:lnTo>
                    <a:pt x="18547" y="3305"/>
                  </a:lnTo>
                  <a:lnTo>
                    <a:pt x="18391" y="3228"/>
                  </a:lnTo>
                  <a:lnTo>
                    <a:pt x="18255" y="3169"/>
                  </a:lnTo>
                  <a:lnTo>
                    <a:pt x="18100" y="3111"/>
                  </a:lnTo>
                  <a:lnTo>
                    <a:pt x="17808" y="3033"/>
                  </a:lnTo>
                  <a:lnTo>
                    <a:pt x="17536" y="2994"/>
                  </a:lnTo>
                  <a:lnTo>
                    <a:pt x="17322" y="2975"/>
                  </a:lnTo>
                  <a:lnTo>
                    <a:pt x="17069" y="2975"/>
                  </a:lnTo>
                  <a:lnTo>
                    <a:pt x="17030" y="2839"/>
                  </a:lnTo>
                  <a:lnTo>
                    <a:pt x="16972" y="2703"/>
                  </a:lnTo>
                  <a:lnTo>
                    <a:pt x="16855" y="2528"/>
                  </a:lnTo>
                  <a:lnTo>
                    <a:pt x="16778" y="2450"/>
                  </a:lnTo>
                  <a:lnTo>
                    <a:pt x="16680" y="2353"/>
                  </a:lnTo>
                  <a:lnTo>
                    <a:pt x="16564" y="2256"/>
                  </a:lnTo>
                  <a:lnTo>
                    <a:pt x="16428" y="2178"/>
                  </a:lnTo>
                  <a:lnTo>
                    <a:pt x="16272" y="2081"/>
                  </a:lnTo>
                  <a:lnTo>
                    <a:pt x="16097" y="2003"/>
                  </a:lnTo>
                  <a:lnTo>
                    <a:pt x="15883" y="1945"/>
                  </a:lnTo>
                  <a:lnTo>
                    <a:pt x="15650" y="1886"/>
                  </a:lnTo>
                  <a:lnTo>
                    <a:pt x="15417" y="1847"/>
                  </a:lnTo>
                  <a:lnTo>
                    <a:pt x="15008" y="1847"/>
                  </a:lnTo>
                  <a:lnTo>
                    <a:pt x="14834" y="1867"/>
                  </a:lnTo>
                  <a:lnTo>
                    <a:pt x="14659" y="1925"/>
                  </a:lnTo>
                  <a:lnTo>
                    <a:pt x="14484" y="1964"/>
                  </a:lnTo>
                  <a:lnTo>
                    <a:pt x="14328" y="2042"/>
                  </a:lnTo>
                  <a:lnTo>
                    <a:pt x="14192" y="2100"/>
                  </a:lnTo>
                  <a:lnTo>
                    <a:pt x="13939" y="2256"/>
                  </a:lnTo>
                  <a:lnTo>
                    <a:pt x="13745" y="2411"/>
                  </a:lnTo>
                  <a:lnTo>
                    <a:pt x="13609" y="2547"/>
                  </a:lnTo>
                  <a:lnTo>
                    <a:pt x="13473" y="2664"/>
                  </a:lnTo>
                  <a:lnTo>
                    <a:pt x="13434" y="2606"/>
                  </a:lnTo>
                  <a:lnTo>
                    <a:pt x="13278" y="2450"/>
                  </a:lnTo>
                  <a:lnTo>
                    <a:pt x="13026" y="2217"/>
                  </a:lnTo>
                  <a:lnTo>
                    <a:pt x="12676" y="1945"/>
                  </a:lnTo>
                  <a:lnTo>
                    <a:pt x="12481" y="1809"/>
                  </a:lnTo>
                  <a:lnTo>
                    <a:pt x="12248" y="1692"/>
                  </a:lnTo>
                  <a:lnTo>
                    <a:pt x="12015" y="1556"/>
                  </a:lnTo>
                  <a:lnTo>
                    <a:pt x="11762" y="1459"/>
                  </a:lnTo>
                  <a:lnTo>
                    <a:pt x="11470" y="1361"/>
                  </a:lnTo>
                  <a:lnTo>
                    <a:pt x="11179" y="1284"/>
                  </a:lnTo>
                  <a:lnTo>
                    <a:pt x="10868" y="1245"/>
                  </a:lnTo>
                  <a:lnTo>
                    <a:pt x="10537" y="1225"/>
                  </a:lnTo>
                  <a:lnTo>
                    <a:pt x="10246" y="1245"/>
                  </a:lnTo>
                  <a:lnTo>
                    <a:pt x="9954" y="1284"/>
                  </a:lnTo>
                  <a:lnTo>
                    <a:pt x="9760" y="1322"/>
                  </a:lnTo>
                  <a:lnTo>
                    <a:pt x="9585" y="1361"/>
                  </a:lnTo>
                  <a:lnTo>
                    <a:pt x="9235" y="1497"/>
                  </a:lnTo>
                  <a:lnTo>
                    <a:pt x="8943" y="1653"/>
                  </a:lnTo>
                  <a:lnTo>
                    <a:pt x="8690" y="1828"/>
                  </a:lnTo>
                  <a:lnTo>
                    <a:pt x="8457" y="2022"/>
                  </a:lnTo>
                  <a:lnTo>
                    <a:pt x="8263" y="2217"/>
                  </a:lnTo>
                  <a:lnTo>
                    <a:pt x="8088" y="2431"/>
                  </a:lnTo>
                  <a:lnTo>
                    <a:pt x="7952" y="2644"/>
                  </a:lnTo>
                  <a:lnTo>
                    <a:pt x="7835" y="2858"/>
                  </a:lnTo>
                  <a:lnTo>
                    <a:pt x="7738" y="3053"/>
                  </a:lnTo>
                  <a:lnTo>
                    <a:pt x="7621" y="3403"/>
                  </a:lnTo>
                  <a:lnTo>
                    <a:pt x="7543" y="3655"/>
                  </a:lnTo>
                  <a:lnTo>
                    <a:pt x="7524" y="3733"/>
                  </a:lnTo>
                  <a:lnTo>
                    <a:pt x="7349" y="3714"/>
                  </a:lnTo>
                  <a:lnTo>
                    <a:pt x="7174" y="3694"/>
                  </a:lnTo>
                  <a:lnTo>
                    <a:pt x="7057" y="3694"/>
                  </a:lnTo>
                  <a:lnTo>
                    <a:pt x="6960" y="3714"/>
                  </a:lnTo>
                  <a:lnTo>
                    <a:pt x="6785" y="3772"/>
                  </a:lnTo>
                  <a:lnTo>
                    <a:pt x="6630" y="3869"/>
                  </a:lnTo>
                  <a:lnTo>
                    <a:pt x="6532" y="3966"/>
                  </a:lnTo>
                  <a:lnTo>
                    <a:pt x="6455" y="4064"/>
                  </a:lnTo>
                  <a:lnTo>
                    <a:pt x="6396" y="4141"/>
                  </a:lnTo>
                  <a:lnTo>
                    <a:pt x="6357" y="4239"/>
                  </a:lnTo>
                  <a:lnTo>
                    <a:pt x="6202" y="4180"/>
                  </a:lnTo>
                  <a:lnTo>
                    <a:pt x="6008" y="4141"/>
                  </a:lnTo>
                  <a:lnTo>
                    <a:pt x="5755" y="4122"/>
                  </a:lnTo>
                  <a:lnTo>
                    <a:pt x="5541" y="4122"/>
                  </a:lnTo>
                  <a:lnTo>
                    <a:pt x="5347" y="4161"/>
                  </a:lnTo>
                  <a:lnTo>
                    <a:pt x="5113" y="4239"/>
                  </a:lnTo>
                  <a:lnTo>
                    <a:pt x="4880" y="4336"/>
                  </a:lnTo>
                  <a:lnTo>
                    <a:pt x="4744" y="4433"/>
                  </a:lnTo>
                  <a:lnTo>
                    <a:pt x="4608" y="4550"/>
                  </a:lnTo>
                  <a:lnTo>
                    <a:pt x="4511" y="4666"/>
                  </a:lnTo>
                  <a:lnTo>
                    <a:pt x="4433" y="4802"/>
                  </a:lnTo>
                  <a:lnTo>
                    <a:pt x="4355" y="4938"/>
                  </a:lnTo>
                  <a:lnTo>
                    <a:pt x="4297" y="5075"/>
                  </a:lnTo>
                  <a:lnTo>
                    <a:pt x="4219" y="5366"/>
                  </a:lnTo>
                  <a:lnTo>
                    <a:pt x="4180" y="5638"/>
                  </a:lnTo>
                  <a:lnTo>
                    <a:pt x="4161" y="5852"/>
                  </a:lnTo>
                  <a:lnTo>
                    <a:pt x="4161" y="6047"/>
                  </a:lnTo>
                  <a:lnTo>
                    <a:pt x="3966" y="5891"/>
                  </a:lnTo>
                  <a:lnTo>
                    <a:pt x="3772" y="5755"/>
                  </a:lnTo>
                  <a:lnTo>
                    <a:pt x="3577" y="5658"/>
                  </a:lnTo>
                  <a:lnTo>
                    <a:pt x="3402" y="5599"/>
                  </a:lnTo>
                  <a:lnTo>
                    <a:pt x="3208" y="5541"/>
                  </a:lnTo>
                  <a:lnTo>
                    <a:pt x="3053" y="5522"/>
                  </a:lnTo>
                  <a:lnTo>
                    <a:pt x="2800" y="5502"/>
                  </a:lnTo>
                  <a:lnTo>
                    <a:pt x="2703" y="5502"/>
                  </a:lnTo>
                  <a:lnTo>
                    <a:pt x="2683" y="5619"/>
                  </a:lnTo>
                  <a:lnTo>
                    <a:pt x="2683" y="5716"/>
                  </a:lnTo>
                  <a:lnTo>
                    <a:pt x="2683" y="5813"/>
                  </a:lnTo>
                  <a:lnTo>
                    <a:pt x="2703" y="5910"/>
                  </a:lnTo>
                  <a:lnTo>
                    <a:pt x="2780" y="6085"/>
                  </a:lnTo>
                  <a:lnTo>
                    <a:pt x="2878" y="6241"/>
                  </a:lnTo>
                  <a:lnTo>
                    <a:pt x="2994" y="6358"/>
                  </a:lnTo>
                  <a:lnTo>
                    <a:pt x="3091" y="6455"/>
                  </a:lnTo>
                  <a:lnTo>
                    <a:pt x="3189" y="6533"/>
                  </a:lnTo>
                  <a:lnTo>
                    <a:pt x="3189" y="6533"/>
                  </a:lnTo>
                  <a:lnTo>
                    <a:pt x="2994" y="6474"/>
                  </a:lnTo>
                  <a:lnTo>
                    <a:pt x="2839" y="6396"/>
                  </a:lnTo>
                  <a:lnTo>
                    <a:pt x="2567" y="6241"/>
                  </a:lnTo>
                  <a:lnTo>
                    <a:pt x="2372" y="6105"/>
                  </a:lnTo>
                  <a:lnTo>
                    <a:pt x="2255" y="5969"/>
                  </a:lnTo>
                  <a:lnTo>
                    <a:pt x="2178" y="5852"/>
                  </a:lnTo>
                  <a:lnTo>
                    <a:pt x="2139" y="5755"/>
                  </a:lnTo>
                  <a:lnTo>
                    <a:pt x="2119" y="5677"/>
                  </a:lnTo>
                  <a:lnTo>
                    <a:pt x="1808" y="5697"/>
                  </a:lnTo>
                  <a:lnTo>
                    <a:pt x="1517" y="5755"/>
                  </a:lnTo>
                  <a:lnTo>
                    <a:pt x="1264" y="5852"/>
                  </a:lnTo>
                  <a:lnTo>
                    <a:pt x="1031" y="5969"/>
                  </a:lnTo>
                  <a:lnTo>
                    <a:pt x="836" y="6105"/>
                  </a:lnTo>
                  <a:lnTo>
                    <a:pt x="661" y="6241"/>
                  </a:lnTo>
                  <a:lnTo>
                    <a:pt x="506" y="6396"/>
                  </a:lnTo>
                  <a:lnTo>
                    <a:pt x="389" y="6552"/>
                  </a:lnTo>
                  <a:lnTo>
                    <a:pt x="273" y="6708"/>
                  </a:lnTo>
                  <a:lnTo>
                    <a:pt x="195" y="6863"/>
                  </a:lnTo>
                  <a:lnTo>
                    <a:pt x="78" y="7135"/>
                  </a:lnTo>
                  <a:lnTo>
                    <a:pt x="20" y="7330"/>
                  </a:lnTo>
                  <a:lnTo>
                    <a:pt x="0" y="7407"/>
                  </a:lnTo>
                  <a:lnTo>
                    <a:pt x="47416" y="7407"/>
                  </a:lnTo>
                  <a:lnTo>
                    <a:pt x="47455" y="7213"/>
                  </a:lnTo>
                  <a:lnTo>
                    <a:pt x="47455" y="7038"/>
                  </a:lnTo>
                  <a:lnTo>
                    <a:pt x="47455" y="6882"/>
                  </a:lnTo>
                  <a:lnTo>
                    <a:pt x="47455" y="6727"/>
                  </a:lnTo>
                  <a:lnTo>
                    <a:pt x="47435" y="6591"/>
                  </a:lnTo>
                  <a:lnTo>
                    <a:pt x="47416" y="6474"/>
                  </a:lnTo>
                  <a:lnTo>
                    <a:pt x="47319" y="6222"/>
                  </a:lnTo>
                  <a:lnTo>
                    <a:pt x="47202" y="6027"/>
                  </a:lnTo>
                  <a:lnTo>
                    <a:pt x="47066" y="5872"/>
                  </a:lnTo>
                  <a:lnTo>
                    <a:pt x="46891" y="5716"/>
                  </a:lnTo>
                  <a:lnTo>
                    <a:pt x="46716" y="5619"/>
                  </a:lnTo>
                  <a:lnTo>
                    <a:pt x="46541" y="5522"/>
                  </a:lnTo>
                  <a:lnTo>
                    <a:pt x="46347" y="5444"/>
                  </a:lnTo>
                  <a:lnTo>
                    <a:pt x="46172" y="5405"/>
                  </a:lnTo>
                  <a:lnTo>
                    <a:pt x="45997" y="5366"/>
                  </a:lnTo>
                  <a:lnTo>
                    <a:pt x="45686" y="5327"/>
                  </a:lnTo>
                  <a:lnTo>
                    <a:pt x="45452" y="5327"/>
                  </a:lnTo>
                  <a:lnTo>
                    <a:pt x="45491" y="5152"/>
                  </a:lnTo>
                  <a:lnTo>
                    <a:pt x="45511" y="4997"/>
                  </a:lnTo>
                  <a:lnTo>
                    <a:pt x="45511" y="4725"/>
                  </a:lnTo>
                  <a:lnTo>
                    <a:pt x="45472" y="4491"/>
                  </a:lnTo>
                  <a:lnTo>
                    <a:pt x="45414" y="4297"/>
                  </a:lnTo>
                  <a:lnTo>
                    <a:pt x="45355" y="4141"/>
                  </a:lnTo>
                  <a:lnTo>
                    <a:pt x="45277" y="4044"/>
                  </a:lnTo>
                  <a:lnTo>
                    <a:pt x="45219" y="3966"/>
                  </a:lnTo>
                  <a:lnTo>
                    <a:pt x="45083" y="3966"/>
                  </a:lnTo>
                  <a:lnTo>
                    <a:pt x="44986" y="3986"/>
                  </a:lnTo>
                  <a:lnTo>
                    <a:pt x="44811" y="4083"/>
                  </a:lnTo>
                  <a:lnTo>
                    <a:pt x="44655" y="4219"/>
                  </a:lnTo>
                  <a:lnTo>
                    <a:pt x="44500" y="4375"/>
                  </a:lnTo>
                  <a:lnTo>
                    <a:pt x="44267" y="4647"/>
                  </a:lnTo>
                  <a:lnTo>
                    <a:pt x="44169" y="4783"/>
                  </a:lnTo>
                  <a:lnTo>
                    <a:pt x="44169" y="4666"/>
                  </a:lnTo>
                  <a:lnTo>
                    <a:pt x="44208" y="4550"/>
                  </a:lnTo>
                  <a:lnTo>
                    <a:pt x="44267" y="4336"/>
                  </a:lnTo>
                  <a:lnTo>
                    <a:pt x="44364" y="4161"/>
                  </a:lnTo>
                  <a:lnTo>
                    <a:pt x="44480" y="4005"/>
                  </a:lnTo>
                  <a:lnTo>
                    <a:pt x="44597" y="3869"/>
                  </a:lnTo>
                  <a:lnTo>
                    <a:pt x="44694" y="3772"/>
                  </a:lnTo>
                  <a:lnTo>
                    <a:pt x="44791" y="3694"/>
                  </a:lnTo>
                  <a:lnTo>
                    <a:pt x="44636" y="3480"/>
                  </a:lnTo>
                  <a:lnTo>
                    <a:pt x="44480" y="3286"/>
                  </a:lnTo>
                  <a:lnTo>
                    <a:pt x="44305" y="3130"/>
                  </a:lnTo>
                  <a:lnTo>
                    <a:pt x="44111" y="3033"/>
                  </a:lnTo>
                  <a:lnTo>
                    <a:pt x="43917" y="2955"/>
                  </a:lnTo>
                  <a:lnTo>
                    <a:pt x="43722" y="2897"/>
                  </a:lnTo>
                  <a:lnTo>
                    <a:pt x="43508" y="2858"/>
                  </a:lnTo>
                  <a:lnTo>
                    <a:pt x="43120" y="2858"/>
                  </a:lnTo>
                  <a:lnTo>
                    <a:pt x="42945" y="2878"/>
                  </a:lnTo>
                  <a:lnTo>
                    <a:pt x="42614" y="2955"/>
                  </a:lnTo>
                  <a:lnTo>
                    <a:pt x="42400" y="3014"/>
                  </a:lnTo>
                  <a:lnTo>
                    <a:pt x="42322" y="3033"/>
                  </a:lnTo>
                  <a:lnTo>
                    <a:pt x="42303" y="2994"/>
                  </a:lnTo>
                  <a:lnTo>
                    <a:pt x="42225" y="2897"/>
                  </a:lnTo>
                  <a:lnTo>
                    <a:pt x="42128" y="2819"/>
                  </a:lnTo>
                  <a:lnTo>
                    <a:pt x="42031" y="2722"/>
                  </a:lnTo>
                  <a:lnTo>
                    <a:pt x="41875" y="2625"/>
                  </a:lnTo>
                  <a:lnTo>
                    <a:pt x="41681" y="2508"/>
                  </a:lnTo>
                  <a:lnTo>
                    <a:pt x="41584" y="2469"/>
                  </a:lnTo>
                  <a:lnTo>
                    <a:pt x="41467" y="2431"/>
                  </a:lnTo>
                  <a:lnTo>
                    <a:pt x="41370" y="2411"/>
                  </a:lnTo>
                  <a:lnTo>
                    <a:pt x="41156" y="2411"/>
                  </a:lnTo>
                  <a:lnTo>
                    <a:pt x="41039" y="2450"/>
                  </a:lnTo>
                  <a:lnTo>
                    <a:pt x="40942" y="2469"/>
                  </a:lnTo>
                  <a:lnTo>
                    <a:pt x="40864" y="2508"/>
                  </a:lnTo>
                  <a:lnTo>
                    <a:pt x="40748" y="2586"/>
                  </a:lnTo>
                  <a:lnTo>
                    <a:pt x="40709" y="2625"/>
                  </a:lnTo>
                  <a:lnTo>
                    <a:pt x="40670" y="2469"/>
                  </a:lnTo>
                  <a:lnTo>
                    <a:pt x="40592" y="2314"/>
                  </a:lnTo>
                  <a:lnTo>
                    <a:pt x="40495" y="2120"/>
                  </a:lnTo>
                  <a:lnTo>
                    <a:pt x="40359" y="1925"/>
                  </a:lnTo>
                  <a:lnTo>
                    <a:pt x="40262" y="1828"/>
                  </a:lnTo>
                  <a:lnTo>
                    <a:pt x="40165" y="1731"/>
                  </a:lnTo>
                  <a:lnTo>
                    <a:pt x="40028" y="1634"/>
                  </a:lnTo>
                  <a:lnTo>
                    <a:pt x="39892" y="1556"/>
                  </a:lnTo>
                  <a:lnTo>
                    <a:pt x="39737" y="1497"/>
                  </a:lnTo>
                  <a:lnTo>
                    <a:pt x="39562" y="1439"/>
                  </a:lnTo>
                  <a:lnTo>
                    <a:pt x="39368" y="1400"/>
                  </a:lnTo>
                  <a:lnTo>
                    <a:pt x="39037" y="1400"/>
                  </a:lnTo>
                  <a:lnTo>
                    <a:pt x="38881" y="1420"/>
                  </a:lnTo>
                  <a:lnTo>
                    <a:pt x="38609" y="1478"/>
                  </a:lnTo>
                  <a:lnTo>
                    <a:pt x="38376" y="1575"/>
                  </a:lnTo>
                  <a:lnTo>
                    <a:pt x="38162" y="1672"/>
                  </a:lnTo>
                  <a:lnTo>
                    <a:pt x="37987" y="1789"/>
                  </a:lnTo>
                  <a:lnTo>
                    <a:pt x="37851" y="1867"/>
                  </a:lnTo>
                  <a:lnTo>
                    <a:pt x="37735" y="1964"/>
                  </a:lnTo>
                  <a:lnTo>
                    <a:pt x="37676" y="2081"/>
                  </a:lnTo>
                  <a:lnTo>
                    <a:pt x="37579" y="2158"/>
                  </a:lnTo>
                  <a:lnTo>
                    <a:pt x="37482" y="2256"/>
                  </a:lnTo>
                  <a:lnTo>
                    <a:pt x="37385" y="2314"/>
                  </a:lnTo>
                  <a:lnTo>
                    <a:pt x="37171" y="2431"/>
                  </a:lnTo>
                  <a:lnTo>
                    <a:pt x="36957" y="2489"/>
                  </a:lnTo>
                  <a:lnTo>
                    <a:pt x="36743" y="2547"/>
                  </a:lnTo>
                  <a:lnTo>
                    <a:pt x="36588" y="2567"/>
                  </a:lnTo>
                  <a:lnTo>
                    <a:pt x="36432" y="2567"/>
                  </a:lnTo>
                  <a:lnTo>
                    <a:pt x="36665" y="2489"/>
                  </a:lnTo>
                  <a:lnTo>
                    <a:pt x="36860" y="2392"/>
                  </a:lnTo>
                  <a:lnTo>
                    <a:pt x="37054" y="2275"/>
                  </a:lnTo>
                  <a:lnTo>
                    <a:pt x="37210" y="2158"/>
                  </a:lnTo>
                  <a:lnTo>
                    <a:pt x="37423" y="1964"/>
                  </a:lnTo>
                  <a:lnTo>
                    <a:pt x="37501" y="1867"/>
                  </a:lnTo>
                  <a:lnTo>
                    <a:pt x="37501" y="1809"/>
                  </a:lnTo>
                  <a:lnTo>
                    <a:pt x="37462" y="1653"/>
                  </a:lnTo>
                  <a:lnTo>
                    <a:pt x="37404" y="1400"/>
                  </a:lnTo>
                  <a:lnTo>
                    <a:pt x="37346" y="1264"/>
                  </a:lnTo>
                  <a:lnTo>
                    <a:pt x="37287" y="1109"/>
                  </a:lnTo>
                  <a:lnTo>
                    <a:pt x="37190" y="953"/>
                  </a:lnTo>
                  <a:lnTo>
                    <a:pt x="37074" y="798"/>
                  </a:lnTo>
                  <a:lnTo>
                    <a:pt x="36918" y="642"/>
                  </a:lnTo>
                  <a:lnTo>
                    <a:pt x="36743" y="506"/>
                  </a:lnTo>
                  <a:lnTo>
                    <a:pt x="36549" y="370"/>
                  </a:lnTo>
                  <a:lnTo>
                    <a:pt x="36296" y="253"/>
                  </a:lnTo>
                  <a:lnTo>
                    <a:pt x="36024" y="137"/>
                  </a:lnTo>
                  <a:lnTo>
                    <a:pt x="35693" y="59"/>
                  </a:lnTo>
                  <a:lnTo>
                    <a:pt x="35402" y="20"/>
                  </a:lnTo>
                  <a:lnTo>
                    <a:pt x="351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24"/>
          <p:cNvGrpSpPr/>
          <p:nvPr/>
        </p:nvGrpSpPr>
        <p:grpSpPr>
          <a:xfrm>
            <a:off x="-7683" y="4070300"/>
            <a:ext cx="9151633" cy="1073228"/>
            <a:chOff x="-2293683" y="4070300"/>
            <a:chExt cx="9151633" cy="1073228"/>
          </a:xfrm>
        </p:grpSpPr>
        <p:sp>
          <p:nvSpPr>
            <p:cNvPr id="2253" name="Google Shape;2253;p24"/>
            <p:cNvSpPr/>
            <p:nvPr/>
          </p:nvSpPr>
          <p:spPr>
            <a:xfrm>
              <a:off x="-2293683" y="4070300"/>
              <a:ext cx="3865929" cy="1073228"/>
            </a:xfrm>
            <a:custGeom>
              <a:avLst/>
              <a:gdLst/>
              <a:ahLst/>
              <a:cxnLst/>
              <a:rect l="l" t="t" r="r" b="b"/>
              <a:pathLst>
                <a:path w="89427" h="24826" extrusionOk="0">
                  <a:moveTo>
                    <a:pt x="53404" y="0"/>
                  </a:moveTo>
                  <a:lnTo>
                    <a:pt x="53404" y="1827"/>
                  </a:lnTo>
                  <a:lnTo>
                    <a:pt x="50682" y="1827"/>
                  </a:lnTo>
                  <a:lnTo>
                    <a:pt x="50682" y="5191"/>
                  </a:lnTo>
                  <a:lnTo>
                    <a:pt x="48271" y="5191"/>
                  </a:lnTo>
                  <a:lnTo>
                    <a:pt x="46036" y="3966"/>
                  </a:lnTo>
                  <a:lnTo>
                    <a:pt x="46036" y="1186"/>
                  </a:lnTo>
                  <a:lnTo>
                    <a:pt x="37540" y="1186"/>
                  </a:lnTo>
                  <a:lnTo>
                    <a:pt x="37540" y="6921"/>
                  </a:lnTo>
                  <a:lnTo>
                    <a:pt x="32330" y="6921"/>
                  </a:lnTo>
                  <a:lnTo>
                    <a:pt x="32330" y="680"/>
                  </a:lnTo>
                  <a:lnTo>
                    <a:pt x="26887" y="680"/>
                  </a:lnTo>
                  <a:lnTo>
                    <a:pt x="26887" y="4238"/>
                  </a:lnTo>
                  <a:lnTo>
                    <a:pt x="20141" y="4238"/>
                  </a:lnTo>
                  <a:lnTo>
                    <a:pt x="20141" y="6065"/>
                  </a:lnTo>
                  <a:lnTo>
                    <a:pt x="16894" y="6065"/>
                  </a:lnTo>
                  <a:lnTo>
                    <a:pt x="16894" y="4394"/>
                  </a:lnTo>
                  <a:lnTo>
                    <a:pt x="15281" y="4394"/>
                  </a:lnTo>
                  <a:lnTo>
                    <a:pt x="15281" y="7912"/>
                  </a:lnTo>
                  <a:lnTo>
                    <a:pt x="11218" y="7912"/>
                  </a:lnTo>
                  <a:lnTo>
                    <a:pt x="9604" y="8787"/>
                  </a:lnTo>
                  <a:lnTo>
                    <a:pt x="5444" y="8787"/>
                  </a:lnTo>
                  <a:lnTo>
                    <a:pt x="5444" y="17594"/>
                  </a:lnTo>
                  <a:lnTo>
                    <a:pt x="0" y="17594"/>
                  </a:lnTo>
                  <a:lnTo>
                    <a:pt x="0" y="24826"/>
                  </a:lnTo>
                  <a:lnTo>
                    <a:pt x="89427" y="24826"/>
                  </a:lnTo>
                  <a:lnTo>
                    <a:pt x="89427" y="15028"/>
                  </a:lnTo>
                  <a:lnTo>
                    <a:pt x="80698" y="15028"/>
                  </a:lnTo>
                  <a:lnTo>
                    <a:pt x="80698" y="10381"/>
                  </a:lnTo>
                  <a:lnTo>
                    <a:pt x="78579" y="10381"/>
                  </a:lnTo>
                  <a:lnTo>
                    <a:pt x="78579" y="4666"/>
                  </a:lnTo>
                  <a:lnTo>
                    <a:pt x="76421" y="4666"/>
                  </a:lnTo>
                  <a:lnTo>
                    <a:pt x="76421" y="9429"/>
                  </a:lnTo>
                  <a:lnTo>
                    <a:pt x="74963" y="9429"/>
                  </a:lnTo>
                  <a:lnTo>
                    <a:pt x="74963" y="7854"/>
                  </a:lnTo>
                  <a:lnTo>
                    <a:pt x="71581" y="7854"/>
                  </a:lnTo>
                  <a:lnTo>
                    <a:pt x="71581" y="6202"/>
                  </a:lnTo>
                  <a:lnTo>
                    <a:pt x="66137" y="6202"/>
                  </a:lnTo>
                  <a:lnTo>
                    <a:pt x="66137" y="4530"/>
                  </a:lnTo>
                  <a:lnTo>
                    <a:pt x="55873" y="4530"/>
                  </a:lnTo>
                  <a:lnTo>
                    <a:pt x="55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4"/>
            <p:cNvSpPr/>
            <p:nvPr/>
          </p:nvSpPr>
          <p:spPr>
            <a:xfrm>
              <a:off x="1572250" y="4717725"/>
              <a:ext cx="5285700" cy="42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24"/>
          <p:cNvGrpSpPr/>
          <p:nvPr/>
        </p:nvGrpSpPr>
        <p:grpSpPr>
          <a:xfrm flipH="1">
            <a:off x="8329948" y="3938138"/>
            <a:ext cx="811246" cy="1205364"/>
            <a:chOff x="8044750" y="-1789024"/>
            <a:chExt cx="811246" cy="1205364"/>
          </a:xfrm>
        </p:grpSpPr>
        <p:sp>
          <p:nvSpPr>
            <p:cNvPr id="2256" name="Google Shape;2256;p24"/>
            <p:cNvSpPr/>
            <p:nvPr/>
          </p:nvSpPr>
          <p:spPr>
            <a:xfrm>
              <a:off x="8064874" y="-1789024"/>
              <a:ext cx="770961" cy="1205364"/>
            </a:xfrm>
            <a:custGeom>
              <a:avLst/>
              <a:gdLst/>
              <a:ahLst/>
              <a:cxnLst/>
              <a:rect l="l" t="t" r="r" b="b"/>
              <a:pathLst>
                <a:path w="20841" h="32584" extrusionOk="0">
                  <a:moveTo>
                    <a:pt x="1" y="1"/>
                  </a:moveTo>
                  <a:lnTo>
                    <a:pt x="1" y="32583"/>
                  </a:lnTo>
                  <a:lnTo>
                    <a:pt x="20841" y="32583"/>
                  </a:lnTo>
                  <a:lnTo>
                    <a:pt x="208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4"/>
            <p:cNvSpPr/>
            <p:nvPr/>
          </p:nvSpPr>
          <p:spPr>
            <a:xfrm>
              <a:off x="8044750" y="-1789024"/>
              <a:ext cx="811246" cy="56155"/>
            </a:xfrm>
            <a:custGeom>
              <a:avLst/>
              <a:gdLst/>
              <a:ahLst/>
              <a:cxnLst/>
              <a:rect l="l" t="t" r="r" b="b"/>
              <a:pathLst>
                <a:path w="21930" h="1518" extrusionOk="0">
                  <a:moveTo>
                    <a:pt x="0" y="1"/>
                  </a:moveTo>
                  <a:lnTo>
                    <a:pt x="0" y="1517"/>
                  </a:lnTo>
                  <a:lnTo>
                    <a:pt x="21929" y="1517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4"/>
            <p:cNvSpPr/>
            <p:nvPr/>
          </p:nvSpPr>
          <p:spPr>
            <a:xfrm>
              <a:off x="8044750" y="-13992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4"/>
            <p:cNvSpPr/>
            <p:nvPr/>
          </p:nvSpPr>
          <p:spPr>
            <a:xfrm>
              <a:off x="8161978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4"/>
            <p:cNvSpPr/>
            <p:nvPr/>
          </p:nvSpPr>
          <p:spPr>
            <a:xfrm>
              <a:off x="8325927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4"/>
            <p:cNvSpPr/>
            <p:nvPr/>
          </p:nvSpPr>
          <p:spPr>
            <a:xfrm>
              <a:off x="8489914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4"/>
            <p:cNvSpPr/>
            <p:nvPr/>
          </p:nvSpPr>
          <p:spPr>
            <a:xfrm>
              <a:off x="8653863" y="-1666765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4"/>
            <p:cNvSpPr/>
            <p:nvPr/>
          </p:nvSpPr>
          <p:spPr>
            <a:xfrm>
              <a:off x="8161978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4"/>
            <p:cNvSpPr/>
            <p:nvPr/>
          </p:nvSpPr>
          <p:spPr>
            <a:xfrm>
              <a:off x="8325927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4"/>
            <p:cNvSpPr/>
            <p:nvPr/>
          </p:nvSpPr>
          <p:spPr>
            <a:xfrm>
              <a:off x="8489914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4"/>
            <p:cNvSpPr/>
            <p:nvPr/>
          </p:nvSpPr>
          <p:spPr>
            <a:xfrm>
              <a:off x="8653863" y="-15330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4"/>
            <p:cNvSpPr/>
            <p:nvPr/>
          </p:nvSpPr>
          <p:spPr>
            <a:xfrm>
              <a:off x="8044750" y="-974938"/>
              <a:ext cx="811246" cy="113678"/>
            </a:xfrm>
            <a:custGeom>
              <a:avLst/>
              <a:gdLst/>
              <a:ahLst/>
              <a:cxnLst/>
              <a:rect l="l" t="t" r="r" b="b"/>
              <a:pathLst>
                <a:path w="21930" h="3073" extrusionOk="0">
                  <a:moveTo>
                    <a:pt x="0" y="1"/>
                  </a:moveTo>
                  <a:lnTo>
                    <a:pt x="0" y="3072"/>
                  </a:lnTo>
                  <a:lnTo>
                    <a:pt x="21929" y="3072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4"/>
            <p:cNvSpPr/>
            <p:nvPr/>
          </p:nvSpPr>
          <p:spPr>
            <a:xfrm>
              <a:off x="8161978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4"/>
            <p:cNvSpPr/>
            <p:nvPr/>
          </p:nvSpPr>
          <p:spPr>
            <a:xfrm>
              <a:off x="8325927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5" y="245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4"/>
            <p:cNvSpPr/>
            <p:nvPr/>
          </p:nvSpPr>
          <p:spPr>
            <a:xfrm>
              <a:off x="8489914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0" y="1"/>
                  </a:moveTo>
                  <a:lnTo>
                    <a:pt x="0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4"/>
            <p:cNvSpPr/>
            <p:nvPr/>
          </p:nvSpPr>
          <p:spPr>
            <a:xfrm>
              <a:off x="8653863" y="-1242465"/>
              <a:ext cx="84898" cy="90669"/>
            </a:xfrm>
            <a:custGeom>
              <a:avLst/>
              <a:gdLst/>
              <a:ahLst/>
              <a:cxnLst/>
              <a:rect l="l" t="t" r="r" b="b"/>
              <a:pathLst>
                <a:path w="2295" h="2451" extrusionOk="0">
                  <a:moveTo>
                    <a:pt x="1" y="1"/>
                  </a:moveTo>
                  <a:lnTo>
                    <a:pt x="1" y="2450"/>
                  </a:lnTo>
                  <a:lnTo>
                    <a:pt x="2294" y="245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4"/>
            <p:cNvSpPr/>
            <p:nvPr/>
          </p:nvSpPr>
          <p:spPr>
            <a:xfrm>
              <a:off x="8161978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4"/>
            <p:cNvSpPr/>
            <p:nvPr/>
          </p:nvSpPr>
          <p:spPr>
            <a:xfrm>
              <a:off x="8325927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5" y="2470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4"/>
            <p:cNvSpPr/>
            <p:nvPr/>
          </p:nvSpPr>
          <p:spPr>
            <a:xfrm>
              <a:off x="8489914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0" y="1"/>
                  </a:moveTo>
                  <a:lnTo>
                    <a:pt x="0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4"/>
            <p:cNvSpPr/>
            <p:nvPr/>
          </p:nvSpPr>
          <p:spPr>
            <a:xfrm>
              <a:off x="8653863" y="-1108701"/>
              <a:ext cx="84898" cy="91371"/>
            </a:xfrm>
            <a:custGeom>
              <a:avLst/>
              <a:gdLst/>
              <a:ahLst/>
              <a:cxnLst/>
              <a:rect l="l" t="t" r="r" b="b"/>
              <a:pathLst>
                <a:path w="2295" h="2470" extrusionOk="0">
                  <a:moveTo>
                    <a:pt x="1" y="1"/>
                  </a:moveTo>
                  <a:lnTo>
                    <a:pt x="1" y="2470"/>
                  </a:lnTo>
                  <a:lnTo>
                    <a:pt x="2294" y="2470"/>
                  </a:lnTo>
                  <a:lnTo>
                    <a:pt x="22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24"/>
          <p:cNvGrpSpPr/>
          <p:nvPr/>
        </p:nvGrpSpPr>
        <p:grpSpPr>
          <a:xfrm>
            <a:off x="81406" y="3770736"/>
            <a:ext cx="469258" cy="1372752"/>
            <a:chOff x="8991157" y="-2384450"/>
            <a:chExt cx="665236" cy="1946062"/>
          </a:xfrm>
        </p:grpSpPr>
        <p:sp>
          <p:nvSpPr>
            <p:cNvPr id="2277" name="Google Shape;2277;p24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4"/>
            <p:cNvSpPr/>
            <p:nvPr/>
          </p:nvSpPr>
          <p:spPr>
            <a:xfrm>
              <a:off x="8991157" y="-2114777"/>
              <a:ext cx="652289" cy="1676389"/>
            </a:xfrm>
            <a:custGeom>
              <a:avLst/>
              <a:gdLst/>
              <a:ahLst/>
              <a:cxnLst/>
              <a:rect l="l" t="t" r="r" b="b"/>
              <a:pathLst>
                <a:path w="17633" h="45317" fill="none" extrusionOk="0">
                  <a:moveTo>
                    <a:pt x="17633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17633" y="45316"/>
                  </a:lnTo>
                  <a:lnTo>
                    <a:pt x="176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4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4"/>
            <p:cNvSpPr/>
            <p:nvPr/>
          </p:nvSpPr>
          <p:spPr>
            <a:xfrm>
              <a:off x="8991157" y="-2114777"/>
              <a:ext cx="165430" cy="1676389"/>
            </a:xfrm>
            <a:custGeom>
              <a:avLst/>
              <a:gdLst/>
              <a:ahLst/>
              <a:cxnLst/>
              <a:rect l="l" t="t" r="r" b="b"/>
              <a:pathLst>
                <a:path w="4472" h="45317" fill="none" extrusionOk="0">
                  <a:moveTo>
                    <a:pt x="4471" y="0"/>
                  </a:moveTo>
                  <a:lnTo>
                    <a:pt x="0" y="0"/>
                  </a:lnTo>
                  <a:lnTo>
                    <a:pt x="0" y="45316"/>
                  </a:lnTo>
                  <a:lnTo>
                    <a:pt x="4471" y="45316"/>
                  </a:lnTo>
                  <a:lnTo>
                    <a:pt x="44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4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4"/>
            <p:cNvSpPr/>
            <p:nvPr/>
          </p:nvSpPr>
          <p:spPr>
            <a:xfrm>
              <a:off x="9477271" y="-2114777"/>
              <a:ext cx="166170" cy="1676389"/>
            </a:xfrm>
            <a:custGeom>
              <a:avLst/>
              <a:gdLst/>
              <a:ahLst/>
              <a:cxnLst/>
              <a:rect l="l" t="t" r="r" b="b"/>
              <a:pathLst>
                <a:path w="4492" h="45317" fill="none" extrusionOk="0">
                  <a:moveTo>
                    <a:pt x="4492" y="0"/>
                  </a:moveTo>
                  <a:lnTo>
                    <a:pt x="1" y="0"/>
                  </a:lnTo>
                  <a:lnTo>
                    <a:pt x="1" y="45316"/>
                  </a:lnTo>
                  <a:lnTo>
                    <a:pt x="4492" y="45316"/>
                  </a:lnTo>
                  <a:lnTo>
                    <a:pt x="44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4"/>
            <p:cNvSpPr/>
            <p:nvPr/>
          </p:nvSpPr>
          <p:spPr>
            <a:xfrm>
              <a:off x="8991157" y="-2114777"/>
              <a:ext cx="146712" cy="1676389"/>
            </a:xfrm>
            <a:custGeom>
              <a:avLst/>
              <a:gdLst/>
              <a:ahLst/>
              <a:cxnLst/>
              <a:rect l="l" t="t" r="r" b="b"/>
              <a:pathLst>
                <a:path w="3966" h="45317" extrusionOk="0">
                  <a:moveTo>
                    <a:pt x="0" y="0"/>
                  </a:moveTo>
                  <a:lnTo>
                    <a:pt x="0" y="45316"/>
                  </a:lnTo>
                  <a:lnTo>
                    <a:pt x="3966" y="45316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4"/>
            <p:cNvSpPr/>
            <p:nvPr/>
          </p:nvSpPr>
          <p:spPr>
            <a:xfrm>
              <a:off x="9047940" y="-2114777"/>
              <a:ext cx="33145" cy="1676389"/>
            </a:xfrm>
            <a:custGeom>
              <a:avLst/>
              <a:gdLst/>
              <a:ahLst/>
              <a:cxnLst/>
              <a:rect l="l" t="t" r="r" b="b"/>
              <a:pathLst>
                <a:path w="896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4"/>
            <p:cNvSpPr/>
            <p:nvPr/>
          </p:nvSpPr>
          <p:spPr>
            <a:xfrm>
              <a:off x="9496692" y="-2114777"/>
              <a:ext cx="146749" cy="1676389"/>
            </a:xfrm>
            <a:custGeom>
              <a:avLst/>
              <a:gdLst/>
              <a:ahLst/>
              <a:cxnLst/>
              <a:rect l="l" t="t" r="r" b="b"/>
              <a:pathLst>
                <a:path w="3967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3967" y="45316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4"/>
            <p:cNvSpPr/>
            <p:nvPr/>
          </p:nvSpPr>
          <p:spPr>
            <a:xfrm>
              <a:off x="9098287" y="-2283794"/>
              <a:ext cx="197799" cy="169056"/>
            </a:xfrm>
            <a:custGeom>
              <a:avLst/>
              <a:gdLst/>
              <a:ahLst/>
              <a:cxnLst/>
              <a:rect l="l" t="t" r="r" b="b"/>
              <a:pathLst>
                <a:path w="5347" h="4570" extrusionOk="0">
                  <a:moveTo>
                    <a:pt x="1" y="1"/>
                  </a:moveTo>
                  <a:lnTo>
                    <a:pt x="1" y="4569"/>
                  </a:lnTo>
                  <a:lnTo>
                    <a:pt x="5347" y="4569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4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4"/>
            <p:cNvSpPr/>
            <p:nvPr/>
          </p:nvSpPr>
          <p:spPr>
            <a:xfrm>
              <a:off x="9202568" y="-2033505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4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4"/>
            <p:cNvSpPr/>
            <p:nvPr/>
          </p:nvSpPr>
          <p:spPr>
            <a:xfrm>
              <a:off x="9202568" y="-1809148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4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4"/>
            <p:cNvSpPr/>
            <p:nvPr/>
          </p:nvSpPr>
          <p:spPr>
            <a:xfrm>
              <a:off x="9202568" y="-1585493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4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4"/>
            <p:cNvSpPr/>
            <p:nvPr/>
          </p:nvSpPr>
          <p:spPr>
            <a:xfrm>
              <a:off x="9202568" y="-1361099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4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4"/>
            <p:cNvSpPr/>
            <p:nvPr/>
          </p:nvSpPr>
          <p:spPr>
            <a:xfrm>
              <a:off x="9202568" y="-1137444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285"/>
                  </a:lnTo>
                  <a:lnTo>
                    <a:pt x="6202" y="328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4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extrusionOk="0">
                  <a:moveTo>
                    <a:pt x="1" y="0"/>
                  </a:move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4"/>
            <p:cNvSpPr/>
            <p:nvPr/>
          </p:nvSpPr>
          <p:spPr>
            <a:xfrm>
              <a:off x="9202568" y="-913790"/>
              <a:ext cx="229464" cy="122260"/>
            </a:xfrm>
            <a:custGeom>
              <a:avLst/>
              <a:gdLst/>
              <a:ahLst/>
              <a:cxnLst/>
              <a:rect l="l" t="t" r="r" b="b"/>
              <a:pathLst>
                <a:path w="6203" h="3305" fill="none" extrusionOk="0">
                  <a:moveTo>
                    <a:pt x="6202" y="0"/>
                  </a:moveTo>
                  <a:lnTo>
                    <a:pt x="1" y="0"/>
                  </a:lnTo>
                  <a:lnTo>
                    <a:pt x="1" y="3305"/>
                  </a:lnTo>
                  <a:lnTo>
                    <a:pt x="6202" y="3305"/>
                  </a:lnTo>
                  <a:lnTo>
                    <a:pt x="6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4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extrusionOk="0">
                  <a:moveTo>
                    <a:pt x="1" y="1"/>
                  </a:move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4"/>
            <p:cNvSpPr/>
            <p:nvPr/>
          </p:nvSpPr>
          <p:spPr>
            <a:xfrm>
              <a:off x="9202568" y="-689432"/>
              <a:ext cx="229464" cy="121557"/>
            </a:xfrm>
            <a:custGeom>
              <a:avLst/>
              <a:gdLst/>
              <a:ahLst/>
              <a:cxnLst/>
              <a:rect l="l" t="t" r="r" b="b"/>
              <a:pathLst>
                <a:path w="6203" h="3286" fill="none" extrusionOk="0">
                  <a:moveTo>
                    <a:pt x="6202" y="1"/>
                  </a:moveTo>
                  <a:lnTo>
                    <a:pt x="1" y="1"/>
                  </a:lnTo>
                  <a:lnTo>
                    <a:pt x="1" y="3286"/>
                  </a:lnTo>
                  <a:lnTo>
                    <a:pt x="6202" y="3286"/>
                  </a:lnTo>
                  <a:lnTo>
                    <a:pt x="62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4"/>
            <p:cNvSpPr/>
            <p:nvPr/>
          </p:nvSpPr>
          <p:spPr>
            <a:xfrm>
              <a:off x="9553512" y="-2114777"/>
              <a:ext cx="33108" cy="1676389"/>
            </a:xfrm>
            <a:custGeom>
              <a:avLst/>
              <a:gdLst/>
              <a:ahLst/>
              <a:cxnLst/>
              <a:rect l="l" t="t" r="r" b="b"/>
              <a:pathLst>
                <a:path w="895" h="45317" extrusionOk="0">
                  <a:moveTo>
                    <a:pt x="1" y="0"/>
                  </a:moveTo>
                  <a:lnTo>
                    <a:pt x="1" y="45316"/>
                  </a:lnTo>
                  <a:lnTo>
                    <a:pt x="895" y="45316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4"/>
            <p:cNvSpPr/>
            <p:nvPr/>
          </p:nvSpPr>
          <p:spPr>
            <a:xfrm>
              <a:off x="9098287" y="-2384450"/>
              <a:ext cx="438028" cy="269712"/>
            </a:xfrm>
            <a:custGeom>
              <a:avLst/>
              <a:gdLst/>
              <a:ahLst/>
              <a:cxnLst/>
              <a:rect l="l" t="t" r="r" b="b"/>
              <a:pathLst>
                <a:path w="11841" h="7291" extrusionOk="0">
                  <a:moveTo>
                    <a:pt x="4550" y="0"/>
                  </a:moveTo>
                  <a:lnTo>
                    <a:pt x="4550" y="6046"/>
                  </a:lnTo>
                  <a:lnTo>
                    <a:pt x="1" y="6046"/>
                  </a:lnTo>
                  <a:lnTo>
                    <a:pt x="1" y="7290"/>
                  </a:lnTo>
                  <a:lnTo>
                    <a:pt x="11840" y="7290"/>
                  </a:lnTo>
                  <a:lnTo>
                    <a:pt x="11840" y="6046"/>
                  </a:lnTo>
                  <a:lnTo>
                    <a:pt x="118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4"/>
            <p:cNvSpPr/>
            <p:nvPr/>
          </p:nvSpPr>
          <p:spPr>
            <a:xfrm>
              <a:off x="9296047" y="-2384450"/>
              <a:ext cx="240266" cy="225839"/>
            </a:xfrm>
            <a:custGeom>
              <a:avLst/>
              <a:gdLst/>
              <a:ahLst/>
              <a:cxnLst/>
              <a:rect l="l" t="t" r="r" b="b"/>
              <a:pathLst>
                <a:path w="6495" h="6105" extrusionOk="0">
                  <a:moveTo>
                    <a:pt x="1" y="0"/>
                  </a:moveTo>
                  <a:lnTo>
                    <a:pt x="1" y="6104"/>
                  </a:lnTo>
                  <a:lnTo>
                    <a:pt x="6494" y="6104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4"/>
            <p:cNvSpPr/>
            <p:nvPr/>
          </p:nvSpPr>
          <p:spPr>
            <a:xfrm>
              <a:off x="8991860" y="-2165826"/>
              <a:ext cx="664533" cy="51087"/>
            </a:xfrm>
            <a:custGeom>
              <a:avLst/>
              <a:gdLst/>
              <a:ahLst/>
              <a:cxnLst/>
              <a:rect l="l" t="t" r="r" b="b"/>
              <a:pathLst>
                <a:path w="17964" h="1381" extrusionOk="0">
                  <a:moveTo>
                    <a:pt x="1" y="0"/>
                  </a:moveTo>
                  <a:lnTo>
                    <a:pt x="1" y="194"/>
                  </a:lnTo>
                  <a:lnTo>
                    <a:pt x="1031" y="194"/>
                  </a:lnTo>
                  <a:lnTo>
                    <a:pt x="1031" y="1380"/>
                  </a:lnTo>
                  <a:lnTo>
                    <a:pt x="1225" y="1380"/>
                  </a:lnTo>
                  <a:lnTo>
                    <a:pt x="1225" y="194"/>
                  </a:lnTo>
                  <a:lnTo>
                    <a:pt x="2372" y="194"/>
                  </a:lnTo>
                  <a:lnTo>
                    <a:pt x="2372" y="1380"/>
                  </a:lnTo>
                  <a:lnTo>
                    <a:pt x="2567" y="1380"/>
                  </a:lnTo>
                  <a:lnTo>
                    <a:pt x="2567" y="194"/>
                  </a:lnTo>
                  <a:lnTo>
                    <a:pt x="3830" y="194"/>
                  </a:lnTo>
                  <a:lnTo>
                    <a:pt x="3830" y="1380"/>
                  </a:lnTo>
                  <a:lnTo>
                    <a:pt x="4005" y="1380"/>
                  </a:lnTo>
                  <a:lnTo>
                    <a:pt x="4005" y="194"/>
                  </a:lnTo>
                  <a:lnTo>
                    <a:pt x="5269" y="194"/>
                  </a:lnTo>
                  <a:lnTo>
                    <a:pt x="5269" y="1380"/>
                  </a:lnTo>
                  <a:lnTo>
                    <a:pt x="5463" y="1380"/>
                  </a:lnTo>
                  <a:lnTo>
                    <a:pt x="5463" y="194"/>
                  </a:lnTo>
                  <a:lnTo>
                    <a:pt x="6708" y="194"/>
                  </a:lnTo>
                  <a:lnTo>
                    <a:pt x="6708" y="1380"/>
                  </a:lnTo>
                  <a:lnTo>
                    <a:pt x="6902" y="1380"/>
                  </a:lnTo>
                  <a:lnTo>
                    <a:pt x="6902" y="194"/>
                  </a:lnTo>
                  <a:lnTo>
                    <a:pt x="8166" y="194"/>
                  </a:lnTo>
                  <a:lnTo>
                    <a:pt x="8166" y="1380"/>
                  </a:lnTo>
                  <a:lnTo>
                    <a:pt x="8341" y="1380"/>
                  </a:lnTo>
                  <a:lnTo>
                    <a:pt x="8341" y="194"/>
                  </a:lnTo>
                  <a:lnTo>
                    <a:pt x="9604" y="194"/>
                  </a:lnTo>
                  <a:lnTo>
                    <a:pt x="9604" y="1380"/>
                  </a:lnTo>
                  <a:lnTo>
                    <a:pt x="9799" y="1380"/>
                  </a:lnTo>
                  <a:lnTo>
                    <a:pt x="9799" y="194"/>
                  </a:lnTo>
                  <a:lnTo>
                    <a:pt x="11062" y="194"/>
                  </a:lnTo>
                  <a:lnTo>
                    <a:pt x="11062" y="1380"/>
                  </a:lnTo>
                  <a:lnTo>
                    <a:pt x="11237" y="1380"/>
                  </a:lnTo>
                  <a:lnTo>
                    <a:pt x="11237" y="194"/>
                  </a:lnTo>
                  <a:lnTo>
                    <a:pt x="12501" y="194"/>
                  </a:lnTo>
                  <a:lnTo>
                    <a:pt x="12501" y="1380"/>
                  </a:lnTo>
                  <a:lnTo>
                    <a:pt x="12676" y="1380"/>
                  </a:lnTo>
                  <a:lnTo>
                    <a:pt x="12676" y="194"/>
                  </a:lnTo>
                  <a:lnTo>
                    <a:pt x="13939" y="194"/>
                  </a:lnTo>
                  <a:lnTo>
                    <a:pt x="13939" y="1380"/>
                  </a:lnTo>
                  <a:lnTo>
                    <a:pt x="14134" y="1380"/>
                  </a:lnTo>
                  <a:lnTo>
                    <a:pt x="14134" y="194"/>
                  </a:lnTo>
                  <a:lnTo>
                    <a:pt x="15397" y="194"/>
                  </a:lnTo>
                  <a:lnTo>
                    <a:pt x="15397" y="1380"/>
                  </a:lnTo>
                  <a:lnTo>
                    <a:pt x="15572" y="1380"/>
                  </a:lnTo>
                  <a:lnTo>
                    <a:pt x="15572" y="194"/>
                  </a:lnTo>
                  <a:lnTo>
                    <a:pt x="16739" y="194"/>
                  </a:lnTo>
                  <a:lnTo>
                    <a:pt x="16739" y="1380"/>
                  </a:lnTo>
                  <a:lnTo>
                    <a:pt x="16914" y="1380"/>
                  </a:lnTo>
                  <a:lnTo>
                    <a:pt x="16914" y="194"/>
                  </a:lnTo>
                  <a:lnTo>
                    <a:pt x="17964" y="194"/>
                  </a:lnTo>
                  <a:lnTo>
                    <a:pt x="179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4" name="Google Shape;2974;p33"/>
          <p:cNvGrpSpPr/>
          <p:nvPr/>
        </p:nvGrpSpPr>
        <p:grpSpPr>
          <a:xfrm>
            <a:off x="-2750883" y="4070300"/>
            <a:ext cx="14645767" cy="1073228"/>
            <a:chOff x="-2750883" y="4070300"/>
            <a:chExt cx="14645767" cy="1073228"/>
          </a:xfrm>
        </p:grpSpPr>
        <p:grpSp>
          <p:nvGrpSpPr>
            <p:cNvPr id="2975" name="Google Shape;2975;p33"/>
            <p:cNvGrpSpPr/>
            <p:nvPr/>
          </p:nvGrpSpPr>
          <p:grpSpPr>
            <a:xfrm>
              <a:off x="-2750883" y="4070300"/>
              <a:ext cx="14645767" cy="1073228"/>
              <a:chOff x="-1524000" y="4070300"/>
              <a:chExt cx="14645767" cy="1073228"/>
            </a:xfrm>
          </p:grpSpPr>
          <p:sp>
            <p:nvSpPr>
              <p:cNvPr id="2976" name="Google Shape;2976;p33"/>
              <p:cNvSpPr/>
              <p:nvPr/>
            </p:nvSpPr>
            <p:spPr>
              <a:xfrm>
                <a:off x="-1524000" y="4070300"/>
                <a:ext cx="3865929" cy="1073228"/>
              </a:xfrm>
              <a:custGeom>
                <a:avLst/>
                <a:gdLst/>
                <a:ahLst/>
                <a:cxnLst/>
                <a:rect l="l" t="t" r="r" b="b"/>
                <a:pathLst>
                  <a:path w="89427" h="24826" extrusionOk="0">
                    <a:moveTo>
                      <a:pt x="53404" y="0"/>
                    </a:moveTo>
                    <a:lnTo>
                      <a:pt x="53404" y="1827"/>
                    </a:lnTo>
                    <a:lnTo>
                      <a:pt x="50682" y="1827"/>
                    </a:lnTo>
                    <a:lnTo>
                      <a:pt x="50682" y="5191"/>
                    </a:lnTo>
                    <a:lnTo>
                      <a:pt x="48271" y="5191"/>
                    </a:lnTo>
                    <a:lnTo>
                      <a:pt x="46036" y="3966"/>
                    </a:lnTo>
                    <a:lnTo>
                      <a:pt x="46036" y="1186"/>
                    </a:lnTo>
                    <a:lnTo>
                      <a:pt x="37540" y="1186"/>
                    </a:lnTo>
                    <a:lnTo>
                      <a:pt x="37540" y="6921"/>
                    </a:lnTo>
                    <a:lnTo>
                      <a:pt x="32330" y="6921"/>
                    </a:lnTo>
                    <a:lnTo>
                      <a:pt x="32330" y="680"/>
                    </a:lnTo>
                    <a:lnTo>
                      <a:pt x="26887" y="680"/>
                    </a:lnTo>
                    <a:lnTo>
                      <a:pt x="26887" y="4238"/>
                    </a:lnTo>
                    <a:lnTo>
                      <a:pt x="20141" y="4238"/>
                    </a:lnTo>
                    <a:lnTo>
                      <a:pt x="20141" y="6065"/>
                    </a:lnTo>
                    <a:lnTo>
                      <a:pt x="16894" y="6065"/>
                    </a:lnTo>
                    <a:lnTo>
                      <a:pt x="16894" y="4394"/>
                    </a:lnTo>
                    <a:lnTo>
                      <a:pt x="15281" y="4394"/>
                    </a:lnTo>
                    <a:lnTo>
                      <a:pt x="15281" y="7912"/>
                    </a:lnTo>
                    <a:lnTo>
                      <a:pt x="11218" y="7912"/>
                    </a:lnTo>
                    <a:lnTo>
                      <a:pt x="9604" y="8787"/>
                    </a:lnTo>
                    <a:lnTo>
                      <a:pt x="5444" y="8787"/>
                    </a:lnTo>
                    <a:lnTo>
                      <a:pt x="5444" y="17594"/>
                    </a:lnTo>
                    <a:lnTo>
                      <a:pt x="0" y="17594"/>
                    </a:lnTo>
                    <a:lnTo>
                      <a:pt x="0" y="24826"/>
                    </a:lnTo>
                    <a:lnTo>
                      <a:pt x="89427" y="24826"/>
                    </a:lnTo>
                    <a:lnTo>
                      <a:pt x="89427" y="15028"/>
                    </a:lnTo>
                    <a:lnTo>
                      <a:pt x="80698" y="15028"/>
                    </a:lnTo>
                    <a:lnTo>
                      <a:pt x="80698" y="10381"/>
                    </a:lnTo>
                    <a:lnTo>
                      <a:pt x="78579" y="10381"/>
                    </a:lnTo>
                    <a:lnTo>
                      <a:pt x="78579" y="4666"/>
                    </a:lnTo>
                    <a:lnTo>
                      <a:pt x="76421" y="4666"/>
                    </a:lnTo>
                    <a:lnTo>
                      <a:pt x="76421" y="9429"/>
                    </a:lnTo>
                    <a:lnTo>
                      <a:pt x="74963" y="9429"/>
                    </a:lnTo>
                    <a:lnTo>
                      <a:pt x="74963" y="7854"/>
                    </a:lnTo>
                    <a:lnTo>
                      <a:pt x="71581" y="7854"/>
                    </a:lnTo>
                    <a:lnTo>
                      <a:pt x="71581" y="6202"/>
                    </a:lnTo>
                    <a:lnTo>
                      <a:pt x="66137" y="6202"/>
                    </a:lnTo>
                    <a:lnTo>
                      <a:pt x="66137" y="4530"/>
                    </a:lnTo>
                    <a:lnTo>
                      <a:pt x="55873" y="4530"/>
                    </a:lnTo>
                    <a:lnTo>
                      <a:pt x="55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3"/>
              <p:cNvSpPr/>
              <p:nvPr/>
            </p:nvSpPr>
            <p:spPr>
              <a:xfrm flipH="1">
                <a:off x="9255838" y="4070300"/>
                <a:ext cx="3865929" cy="1073228"/>
              </a:xfrm>
              <a:custGeom>
                <a:avLst/>
                <a:gdLst/>
                <a:ahLst/>
                <a:cxnLst/>
                <a:rect l="l" t="t" r="r" b="b"/>
                <a:pathLst>
                  <a:path w="89427" h="24826" extrusionOk="0">
                    <a:moveTo>
                      <a:pt x="53404" y="0"/>
                    </a:moveTo>
                    <a:lnTo>
                      <a:pt x="53404" y="1827"/>
                    </a:lnTo>
                    <a:lnTo>
                      <a:pt x="50682" y="1827"/>
                    </a:lnTo>
                    <a:lnTo>
                      <a:pt x="50682" y="5191"/>
                    </a:lnTo>
                    <a:lnTo>
                      <a:pt x="48271" y="5191"/>
                    </a:lnTo>
                    <a:lnTo>
                      <a:pt x="46036" y="3966"/>
                    </a:lnTo>
                    <a:lnTo>
                      <a:pt x="46036" y="1186"/>
                    </a:lnTo>
                    <a:lnTo>
                      <a:pt x="37540" y="1186"/>
                    </a:lnTo>
                    <a:lnTo>
                      <a:pt x="37540" y="6921"/>
                    </a:lnTo>
                    <a:lnTo>
                      <a:pt x="32330" y="6921"/>
                    </a:lnTo>
                    <a:lnTo>
                      <a:pt x="32330" y="680"/>
                    </a:lnTo>
                    <a:lnTo>
                      <a:pt x="26887" y="680"/>
                    </a:lnTo>
                    <a:lnTo>
                      <a:pt x="26887" y="4238"/>
                    </a:lnTo>
                    <a:lnTo>
                      <a:pt x="20141" y="4238"/>
                    </a:lnTo>
                    <a:lnTo>
                      <a:pt x="20141" y="6065"/>
                    </a:lnTo>
                    <a:lnTo>
                      <a:pt x="16894" y="6065"/>
                    </a:lnTo>
                    <a:lnTo>
                      <a:pt x="16894" y="4394"/>
                    </a:lnTo>
                    <a:lnTo>
                      <a:pt x="15281" y="4394"/>
                    </a:lnTo>
                    <a:lnTo>
                      <a:pt x="15281" y="7912"/>
                    </a:lnTo>
                    <a:lnTo>
                      <a:pt x="11218" y="7912"/>
                    </a:lnTo>
                    <a:lnTo>
                      <a:pt x="9604" y="8787"/>
                    </a:lnTo>
                    <a:lnTo>
                      <a:pt x="5444" y="8787"/>
                    </a:lnTo>
                    <a:lnTo>
                      <a:pt x="5444" y="17594"/>
                    </a:lnTo>
                    <a:lnTo>
                      <a:pt x="0" y="17594"/>
                    </a:lnTo>
                    <a:lnTo>
                      <a:pt x="0" y="24826"/>
                    </a:lnTo>
                    <a:lnTo>
                      <a:pt x="89427" y="24826"/>
                    </a:lnTo>
                    <a:lnTo>
                      <a:pt x="89427" y="15028"/>
                    </a:lnTo>
                    <a:lnTo>
                      <a:pt x="80698" y="15028"/>
                    </a:lnTo>
                    <a:lnTo>
                      <a:pt x="80698" y="10381"/>
                    </a:lnTo>
                    <a:lnTo>
                      <a:pt x="78579" y="10381"/>
                    </a:lnTo>
                    <a:lnTo>
                      <a:pt x="78579" y="4666"/>
                    </a:lnTo>
                    <a:lnTo>
                      <a:pt x="76421" y="4666"/>
                    </a:lnTo>
                    <a:lnTo>
                      <a:pt x="76421" y="9429"/>
                    </a:lnTo>
                    <a:lnTo>
                      <a:pt x="74963" y="9429"/>
                    </a:lnTo>
                    <a:lnTo>
                      <a:pt x="74963" y="7854"/>
                    </a:lnTo>
                    <a:lnTo>
                      <a:pt x="71581" y="7854"/>
                    </a:lnTo>
                    <a:lnTo>
                      <a:pt x="71581" y="6202"/>
                    </a:lnTo>
                    <a:lnTo>
                      <a:pt x="66137" y="6202"/>
                    </a:lnTo>
                    <a:lnTo>
                      <a:pt x="66137" y="4530"/>
                    </a:lnTo>
                    <a:lnTo>
                      <a:pt x="55873" y="4530"/>
                    </a:lnTo>
                    <a:lnTo>
                      <a:pt x="55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78" name="Google Shape;2978;p33"/>
            <p:cNvSpPr/>
            <p:nvPr/>
          </p:nvSpPr>
          <p:spPr>
            <a:xfrm>
              <a:off x="1031225" y="4717725"/>
              <a:ext cx="7101600" cy="42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9" name="Google Shape;2979;p33"/>
          <p:cNvGrpSpPr/>
          <p:nvPr/>
        </p:nvGrpSpPr>
        <p:grpSpPr>
          <a:xfrm>
            <a:off x="7699857" y="150720"/>
            <a:ext cx="965604" cy="239081"/>
            <a:chOff x="4036326" y="-955475"/>
            <a:chExt cx="1775987" cy="439811"/>
          </a:xfrm>
        </p:grpSpPr>
        <p:sp>
          <p:nvSpPr>
            <p:cNvPr id="2980" name="Google Shape;2980;p3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33"/>
          <p:cNvGrpSpPr/>
          <p:nvPr/>
        </p:nvGrpSpPr>
        <p:grpSpPr>
          <a:xfrm>
            <a:off x="598232" y="150720"/>
            <a:ext cx="965604" cy="239081"/>
            <a:chOff x="4036326" y="-955475"/>
            <a:chExt cx="1775987" cy="439811"/>
          </a:xfrm>
        </p:grpSpPr>
        <p:sp>
          <p:nvSpPr>
            <p:cNvPr id="2983" name="Google Shape;2983;p33"/>
            <p:cNvSpPr/>
            <p:nvPr/>
          </p:nvSpPr>
          <p:spPr>
            <a:xfrm>
              <a:off x="4203186" y="-955475"/>
              <a:ext cx="1609127" cy="439811"/>
            </a:xfrm>
            <a:custGeom>
              <a:avLst/>
              <a:gdLst/>
              <a:ahLst/>
              <a:cxnLst/>
              <a:rect l="l" t="t" r="r" b="b"/>
              <a:pathLst>
                <a:path w="34644" h="9469" extrusionOk="0">
                  <a:moveTo>
                    <a:pt x="16583" y="1"/>
                  </a:moveTo>
                  <a:lnTo>
                    <a:pt x="16330" y="20"/>
                  </a:lnTo>
                  <a:lnTo>
                    <a:pt x="16077" y="40"/>
                  </a:lnTo>
                  <a:lnTo>
                    <a:pt x="15844" y="79"/>
                  </a:lnTo>
                  <a:lnTo>
                    <a:pt x="15611" y="118"/>
                  </a:lnTo>
                  <a:lnTo>
                    <a:pt x="15397" y="176"/>
                  </a:lnTo>
                  <a:lnTo>
                    <a:pt x="15203" y="254"/>
                  </a:lnTo>
                  <a:lnTo>
                    <a:pt x="15028" y="331"/>
                  </a:lnTo>
                  <a:lnTo>
                    <a:pt x="14853" y="429"/>
                  </a:lnTo>
                  <a:lnTo>
                    <a:pt x="14697" y="506"/>
                  </a:lnTo>
                  <a:lnTo>
                    <a:pt x="14561" y="623"/>
                  </a:lnTo>
                  <a:lnTo>
                    <a:pt x="14425" y="720"/>
                  </a:lnTo>
                  <a:lnTo>
                    <a:pt x="14211" y="953"/>
                  </a:lnTo>
                  <a:lnTo>
                    <a:pt x="14017" y="1187"/>
                  </a:lnTo>
                  <a:lnTo>
                    <a:pt x="13861" y="1420"/>
                  </a:lnTo>
                  <a:lnTo>
                    <a:pt x="13745" y="1653"/>
                  </a:lnTo>
                  <a:lnTo>
                    <a:pt x="13667" y="1887"/>
                  </a:lnTo>
                  <a:lnTo>
                    <a:pt x="13608" y="2100"/>
                  </a:lnTo>
                  <a:lnTo>
                    <a:pt x="13550" y="2295"/>
                  </a:lnTo>
                  <a:lnTo>
                    <a:pt x="13511" y="2586"/>
                  </a:lnTo>
                  <a:lnTo>
                    <a:pt x="13511" y="2684"/>
                  </a:lnTo>
                  <a:lnTo>
                    <a:pt x="13356" y="2586"/>
                  </a:lnTo>
                  <a:lnTo>
                    <a:pt x="13181" y="2489"/>
                  </a:lnTo>
                  <a:lnTo>
                    <a:pt x="12947" y="2392"/>
                  </a:lnTo>
                  <a:lnTo>
                    <a:pt x="12811" y="2353"/>
                  </a:lnTo>
                  <a:lnTo>
                    <a:pt x="12675" y="2334"/>
                  </a:lnTo>
                  <a:lnTo>
                    <a:pt x="12345" y="2334"/>
                  </a:lnTo>
                  <a:lnTo>
                    <a:pt x="12189" y="2353"/>
                  </a:lnTo>
                  <a:lnTo>
                    <a:pt x="12014" y="2392"/>
                  </a:lnTo>
                  <a:lnTo>
                    <a:pt x="11820" y="2470"/>
                  </a:lnTo>
                  <a:lnTo>
                    <a:pt x="11645" y="2567"/>
                  </a:lnTo>
                  <a:lnTo>
                    <a:pt x="11489" y="2664"/>
                  </a:lnTo>
                  <a:lnTo>
                    <a:pt x="11373" y="2781"/>
                  </a:lnTo>
                  <a:lnTo>
                    <a:pt x="11276" y="2917"/>
                  </a:lnTo>
                  <a:lnTo>
                    <a:pt x="11198" y="3053"/>
                  </a:lnTo>
                  <a:lnTo>
                    <a:pt x="11139" y="3189"/>
                  </a:lnTo>
                  <a:lnTo>
                    <a:pt x="11101" y="3325"/>
                  </a:lnTo>
                  <a:lnTo>
                    <a:pt x="11062" y="3461"/>
                  </a:lnTo>
                  <a:lnTo>
                    <a:pt x="11062" y="3597"/>
                  </a:lnTo>
                  <a:lnTo>
                    <a:pt x="11062" y="3850"/>
                  </a:lnTo>
                  <a:lnTo>
                    <a:pt x="11081" y="4045"/>
                  </a:lnTo>
                  <a:lnTo>
                    <a:pt x="11120" y="4239"/>
                  </a:lnTo>
                  <a:lnTo>
                    <a:pt x="11023" y="4161"/>
                  </a:lnTo>
                  <a:lnTo>
                    <a:pt x="10751" y="4006"/>
                  </a:lnTo>
                  <a:lnTo>
                    <a:pt x="10323" y="3811"/>
                  </a:lnTo>
                  <a:lnTo>
                    <a:pt x="10051" y="3695"/>
                  </a:lnTo>
                  <a:lnTo>
                    <a:pt x="9759" y="3597"/>
                  </a:lnTo>
                  <a:lnTo>
                    <a:pt x="9429" y="3520"/>
                  </a:lnTo>
                  <a:lnTo>
                    <a:pt x="9098" y="3442"/>
                  </a:lnTo>
                  <a:lnTo>
                    <a:pt x="8729" y="3403"/>
                  </a:lnTo>
                  <a:lnTo>
                    <a:pt x="8359" y="3384"/>
                  </a:lnTo>
                  <a:lnTo>
                    <a:pt x="7971" y="3403"/>
                  </a:lnTo>
                  <a:lnTo>
                    <a:pt x="7562" y="3461"/>
                  </a:lnTo>
                  <a:lnTo>
                    <a:pt x="7368" y="3520"/>
                  </a:lnTo>
                  <a:lnTo>
                    <a:pt x="7154" y="3578"/>
                  </a:lnTo>
                  <a:lnTo>
                    <a:pt x="6960" y="3656"/>
                  </a:lnTo>
                  <a:lnTo>
                    <a:pt x="6746" y="3733"/>
                  </a:lnTo>
                  <a:lnTo>
                    <a:pt x="6396" y="3928"/>
                  </a:lnTo>
                  <a:lnTo>
                    <a:pt x="6085" y="4122"/>
                  </a:lnTo>
                  <a:lnTo>
                    <a:pt x="5813" y="4356"/>
                  </a:lnTo>
                  <a:lnTo>
                    <a:pt x="5579" y="4569"/>
                  </a:lnTo>
                  <a:lnTo>
                    <a:pt x="5385" y="4803"/>
                  </a:lnTo>
                  <a:lnTo>
                    <a:pt x="5230" y="5055"/>
                  </a:lnTo>
                  <a:lnTo>
                    <a:pt x="5093" y="5289"/>
                  </a:lnTo>
                  <a:lnTo>
                    <a:pt x="4996" y="5503"/>
                  </a:lnTo>
                  <a:lnTo>
                    <a:pt x="4919" y="5716"/>
                  </a:lnTo>
                  <a:lnTo>
                    <a:pt x="4860" y="5930"/>
                  </a:lnTo>
                  <a:lnTo>
                    <a:pt x="4782" y="6261"/>
                  </a:lnTo>
                  <a:lnTo>
                    <a:pt x="4763" y="6475"/>
                  </a:lnTo>
                  <a:lnTo>
                    <a:pt x="4763" y="6572"/>
                  </a:lnTo>
                  <a:lnTo>
                    <a:pt x="4394" y="6533"/>
                  </a:lnTo>
                  <a:lnTo>
                    <a:pt x="4044" y="6513"/>
                  </a:lnTo>
                  <a:lnTo>
                    <a:pt x="3733" y="6533"/>
                  </a:lnTo>
                  <a:lnTo>
                    <a:pt x="3422" y="6552"/>
                  </a:lnTo>
                  <a:lnTo>
                    <a:pt x="3149" y="6591"/>
                  </a:lnTo>
                  <a:lnTo>
                    <a:pt x="2897" y="6630"/>
                  </a:lnTo>
                  <a:lnTo>
                    <a:pt x="2663" y="6708"/>
                  </a:lnTo>
                  <a:lnTo>
                    <a:pt x="2430" y="6786"/>
                  </a:lnTo>
                  <a:lnTo>
                    <a:pt x="2236" y="6863"/>
                  </a:lnTo>
                  <a:lnTo>
                    <a:pt x="2061" y="6961"/>
                  </a:lnTo>
                  <a:lnTo>
                    <a:pt x="1905" y="7077"/>
                  </a:lnTo>
                  <a:lnTo>
                    <a:pt x="1750" y="7174"/>
                  </a:lnTo>
                  <a:lnTo>
                    <a:pt x="1614" y="7291"/>
                  </a:lnTo>
                  <a:lnTo>
                    <a:pt x="1497" y="7427"/>
                  </a:lnTo>
                  <a:lnTo>
                    <a:pt x="1400" y="7544"/>
                  </a:lnTo>
                  <a:lnTo>
                    <a:pt x="1303" y="7680"/>
                  </a:lnTo>
                  <a:lnTo>
                    <a:pt x="1166" y="7952"/>
                  </a:lnTo>
                  <a:lnTo>
                    <a:pt x="1050" y="8205"/>
                  </a:lnTo>
                  <a:lnTo>
                    <a:pt x="972" y="8458"/>
                  </a:lnTo>
                  <a:lnTo>
                    <a:pt x="933" y="8671"/>
                  </a:lnTo>
                  <a:lnTo>
                    <a:pt x="914" y="8866"/>
                  </a:lnTo>
                  <a:lnTo>
                    <a:pt x="914" y="9002"/>
                  </a:lnTo>
                  <a:lnTo>
                    <a:pt x="914" y="9138"/>
                  </a:lnTo>
                  <a:lnTo>
                    <a:pt x="642" y="9119"/>
                  </a:lnTo>
                  <a:lnTo>
                    <a:pt x="428" y="9138"/>
                  </a:lnTo>
                  <a:lnTo>
                    <a:pt x="272" y="9177"/>
                  </a:lnTo>
                  <a:lnTo>
                    <a:pt x="156" y="9255"/>
                  </a:lnTo>
                  <a:lnTo>
                    <a:pt x="78" y="9332"/>
                  </a:lnTo>
                  <a:lnTo>
                    <a:pt x="19" y="9391"/>
                  </a:lnTo>
                  <a:lnTo>
                    <a:pt x="0" y="9468"/>
                  </a:lnTo>
                  <a:lnTo>
                    <a:pt x="34643" y="9468"/>
                  </a:lnTo>
                  <a:lnTo>
                    <a:pt x="34565" y="9274"/>
                  </a:lnTo>
                  <a:lnTo>
                    <a:pt x="34488" y="9099"/>
                  </a:lnTo>
                  <a:lnTo>
                    <a:pt x="34390" y="8924"/>
                  </a:lnTo>
                  <a:lnTo>
                    <a:pt x="34293" y="8769"/>
                  </a:lnTo>
                  <a:lnTo>
                    <a:pt x="34177" y="8633"/>
                  </a:lnTo>
                  <a:lnTo>
                    <a:pt x="34040" y="8516"/>
                  </a:lnTo>
                  <a:lnTo>
                    <a:pt x="33904" y="8399"/>
                  </a:lnTo>
                  <a:lnTo>
                    <a:pt x="33768" y="8302"/>
                  </a:lnTo>
                  <a:lnTo>
                    <a:pt x="33613" y="8205"/>
                  </a:lnTo>
                  <a:lnTo>
                    <a:pt x="33477" y="8127"/>
                  </a:lnTo>
                  <a:lnTo>
                    <a:pt x="33146" y="7991"/>
                  </a:lnTo>
                  <a:lnTo>
                    <a:pt x="32835" y="7894"/>
                  </a:lnTo>
                  <a:lnTo>
                    <a:pt x="32505" y="7835"/>
                  </a:lnTo>
                  <a:lnTo>
                    <a:pt x="32194" y="7777"/>
                  </a:lnTo>
                  <a:lnTo>
                    <a:pt x="31883" y="7758"/>
                  </a:lnTo>
                  <a:lnTo>
                    <a:pt x="31377" y="7758"/>
                  </a:lnTo>
                  <a:lnTo>
                    <a:pt x="31008" y="7777"/>
                  </a:lnTo>
                  <a:lnTo>
                    <a:pt x="30891" y="7797"/>
                  </a:lnTo>
                  <a:lnTo>
                    <a:pt x="30833" y="7622"/>
                  </a:lnTo>
                  <a:lnTo>
                    <a:pt x="30794" y="7466"/>
                  </a:lnTo>
                  <a:lnTo>
                    <a:pt x="30658" y="7174"/>
                  </a:lnTo>
                  <a:lnTo>
                    <a:pt x="30522" y="6941"/>
                  </a:lnTo>
                  <a:lnTo>
                    <a:pt x="30347" y="6727"/>
                  </a:lnTo>
                  <a:lnTo>
                    <a:pt x="30152" y="6552"/>
                  </a:lnTo>
                  <a:lnTo>
                    <a:pt x="29939" y="6397"/>
                  </a:lnTo>
                  <a:lnTo>
                    <a:pt x="29744" y="6280"/>
                  </a:lnTo>
                  <a:lnTo>
                    <a:pt x="29530" y="6183"/>
                  </a:lnTo>
                  <a:lnTo>
                    <a:pt x="29336" y="6125"/>
                  </a:lnTo>
                  <a:lnTo>
                    <a:pt x="29141" y="6066"/>
                  </a:lnTo>
                  <a:lnTo>
                    <a:pt x="28792" y="6008"/>
                  </a:lnTo>
                  <a:lnTo>
                    <a:pt x="28558" y="5989"/>
                  </a:lnTo>
                  <a:lnTo>
                    <a:pt x="28480" y="5989"/>
                  </a:lnTo>
                  <a:lnTo>
                    <a:pt x="28461" y="5775"/>
                  </a:lnTo>
                  <a:lnTo>
                    <a:pt x="28442" y="5561"/>
                  </a:lnTo>
                  <a:lnTo>
                    <a:pt x="28403" y="5386"/>
                  </a:lnTo>
                  <a:lnTo>
                    <a:pt x="28344" y="5211"/>
                  </a:lnTo>
                  <a:lnTo>
                    <a:pt x="28286" y="5055"/>
                  </a:lnTo>
                  <a:lnTo>
                    <a:pt x="28208" y="4919"/>
                  </a:lnTo>
                  <a:lnTo>
                    <a:pt x="28131" y="4783"/>
                  </a:lnTo>
                  <a:lnTo>
                    <a:pt x="28033" y="4667"/>
                  </a:lnTo>
                  <a:lnTo>
                    <a:pt x="27936" y="4569"/>
                  </a:lnTo>
                  <a:lnTo>
                    <a:pt x="27839" y="4472"/>
                  </a:lnTo>
                  <a:lnTo>
                    <a:pt x="27606" y="4317"/>
                  </a:lnTo>
                  <a:lnTo>
                    <a:pt x="27372" y="4200"/>
                  </a:lnTo>
                  <a:lnTo>
                    <a:pt x="27120" y="4122"/>
                  </a:lnTo>
                  <a:lnTo>
                    <a:pt x="26886" y="4064"/>
                  </a:lnTo>
                  <a:lnTo>
                    <a:pt x="26634" y="4045"/>
                  </a:lnTo>
                  <a:lnTo>
                    <a:pt x="26420" y="4025"/>
                  </a:lnTo>
                  <a:lnTo>
                    <a:pt x="26225" y="4025"/>
                  </a:lnTo>
                  <a:lnTo>
                    <a:pt x="25914" y="4064"/>
                  </a:lnTo>
                  <a:lnTo>
                    <a:pt x="25798" y="4064"/>
                  </a:lnTo>
                  <a:lnTo>
                    <a:pt x="25817" y="4006"/>
                  </a:lnTo>
                  <a:lnTo>
                    <a:pt x="25817" y="3792"/>
                  </a:lnTo>
                  <a:lnTo>
                    <a:pt x="25817" y="3520"/>
                  </a:lnTo>
                  <a:lnTo>
                    <a:pt x="25778" y="3345"/>
                  </a:lnTo>
                  <a:lnTo>
                    <a:pt x="25739" y="3170"/>
                  </a:lnTo>
                  <a:lnTo>
                    <a:pt x="25681" y="2995"/>
                  </a:lnTo>
                  <a:lnTo>
                    <a:pt x="25603" y="2820"/>
                  </a:lnTo>
                  <a:lnTo>
                    <a:pt x="25506" y="2664"/>
                  </a:lnTo>
                  <a:lnTo>
                    <a:pt x="25370" y="2509"/>
                  </a:lnTo>
                  <a:lnTo>
                    <a:pt x="25195" y="2353"/>
                  </a:lnTo>
                  <a:lnTo>
                    <a:pt x="25001" y="2237"/>
                  </a:lnTo>
                  <a:lnTo>
                    <a:pt x="24767" y="2139"/>
                  </a:lnTo>
                  <a:lnTo>
                    <a:pt x="24476" y="2062"/>
                  </a:lnTo>
                  <a:lnTo>
                    <a:pt x="24165" y="2023"/>
                  </a:lnTo>
                  <a:lnTo>
                    <a:pt x="23892" y="2023"/>
                  </a:lnTo>
                  <a:lnTo>
                    <a:pt x="23640" y="2081"/>
                  </a:lnTo>
                  <a:lnTo>
                    <a:pt x="23406" y="2159"/>
                  </a:lnTo>
                  <a:lnTo>
                    <a:pt x="23212" y="2256"/>
                  </a:lnTo>
                  <a:lnTo>
                    <a:pt x="23057" y="2373"/>
                  </a:lnTo>
                  <a:lnTo>
                    <a:pt x="22901" y="2509"/>
                  </a:lnTo>
                  <a:lnTo>
                    <a:pt x="22784" y="2664"/>
                  </a:lnTo>
                  <a:lnTo>
                    <a:pt x="22668" y="2820"/>
                  </a:lnTo>
                  <a:lnTo>
                    <a:pt x="22590" y="2975"/>
                  </a:lnTo>
                  <a:lnTo>
                    <a:pt x="22473" y="3247"/>
                  </a:lnTo>
                  <a:lnTo>
                    <a:pt x="22415" y="3442"/>
                  </a:lnTo>
                  <a:lnTo>
                    <a:pt x="22396" y="3520"/>
                  </a:lnTo>
                  <a:lnTo>
                    <a:pt x="22318" y="3345"/>
                  </a:lnTo>
                  <a:lnTo>
                    <a:pt x="22240" y="3189"/>
                  </a:lnTo>
                  <a:lnTo>
                    <a:pt x="22143" y="3053"/>
                  </a:lnTo>
                  <a:lnTo>
                    <a:pt x="22046" y="2917"/>
                  </a:lnTo>
                  <a:lnTo>
                    <a:pt x="21948" y="2800"/>
                  </a:lnTo>
                  <a:lnTo>
                    <a:pt x="21851" y="2703"/>
                  </a:lnTo>
                  <a:lnTo>
                    <a:pt x="21618" y="2528"/>
                  </a:lnTo>
                  <a:lnTo>
                    <a:pt x="21385" y="2412"/>
                  </a:lnTo>
                  <a:lnTo>
                    <a:pt x="21151" y="2314"/>
                  </a:lnTo>
                  <a:lnTo>
                    <a:pt x="20918" y="2256"/>
                  </a:lnTo>
                  <a:lnTo>
                    <a:pt x="20665" y="2237"/>
                  </a:lnTo>
                  <a:lnTo>
                    <a:pt x="20238" y="2237"/>
                  </a:lnTo>
                  <a:lnTo>
                    <a:pt x="20043" y="2256"/>
                  </a:lnTo>
                  <a:lnTo>
                    <a:pt x="19868" y="2295"/>
                  </a:lnTo>
                  <a:lnTo>
                    <a:pt x="19635" y="2353"/>
                  </a:lnTo>
                  <a:lnTo>
                    <a:pt x="19538" y="2392"/>
                  </a:lnTo>
                  <a:lnTo>
                    <a:pt x="19518" y="2275"/>
                  </a:lnTo>
                  <a:lnTo>
                    <a:pt x="19421" y="1984"/>
                  </a:lnTo>
                  <a:lnTo>
                    <a:pt x="19363" y="1789"/>
                  </a:lnTo>
                  <a:lnTo>
                    <a:pt x="19266" y="1576"/>
                  </a:lnTo>
                  <a:lnTo>
                    <a:pt x="19130" y="1362"/>
                  </a:lnTo>
                  <a:lnTo>
                    <a:pt x="18974" y="1128"/>
                  </a:lnTo>
                  <a:lnTo>
                    <a:pt x="18799" y="895"/>
                  </a:lnTo>
                  <a:lnTo>
                    <a:pt x="18566" y="681"/>
                  </a:lnTo>
                  <a:lnTo>
                    <a:pt x="18313" y="467"/>
                  </a:lnTo>
                  <a:lnTo>
                    <a:pt x="18158" y="390"/>
                  </a:lnTo>
                  <a:lnTo>
                    <a:pt x="18002" y="292"/>
                  </a:lnTo>
                  <a:lnTo>
                    <a:pt x="17846" y="215"/>
                  </a:lnTo>
                  <a:lnTo>
                    <a:pt x="17672" y="156"/>
                  </a:lnTo>
                  <a:lnTo>
                    <a:pt x="17477" y="98"/>
                  </a:lnTo>
                  <a:lnTo>
                    <a:pt x="17263" y="59"/>
                  </a:lnTo>
                  <a:lnTo>
                    <a:pt x="17049" y="20"/>
                  </a:lnTo>
                  <a:lnTo>
                    <a:pt x="16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4036326" y="-783902"/>
              <a:ext cx="1609127" cy="268234"/>
            </a:xfrm>
            <a:custGeom>
              <a:avLst/>
              <a:gdLst/>
              <a:ahLst/>
              <a:cxnLst/>
              <a:rect l="l" t="t" r="r" b="b"/>
              <a:pathLst>
                <a:path w="34644" h="5775" extrusionOk="0">
                  <a:moveTo>
                    <a:pt x="18138" y="1"/>
                  </a:moveTo>
                  <a:lnTo>
                    <a:pt x="17827" y="39"/>
                  </a:lnTo>
                  <a:lnTo>
                    <a:pt x="17536" y="98"/>
                  </a:lnTo>
                  <a:lnTo>
                    <a:pt x="17263" y="195"/>
                  </a:lnTo>
                  <a:lnTo>
                    <a:pt x="17030" y="292"/>
                  </a:lnTo>
                  <a:lnTo>
                    <a:pt x="16836" y="428"/>
                  </a:lnTo>
                  <a:lnTo>
                    <a:pt x="16661" y="564"/>
                  </a:lnTo>
                  <a:lnTo>
                    <a:pt x="16505" y="700"/>
                  </a:lnTo>
                  <a:lnTo>
                    <a:pt x="16369" y="856"/>
                  </a:lnTo>
                  <a:lnTo>
                    <a:pt x="16272" y="992"/>
                  </a:lnTo>
                  <a:lnTo>
                    <a:pt x="16175" y="1148"/>
                  </a:lnTo>
                  <a:lnTo>
                    <a:pt x="16116" y="1284"/>
                  </a:lnTo>
                  <a:lnTo>
                    <a:pt x="16019" y="1536"/>
                  </a:lnTo>
                  <a:lnTo>
                    <a:pt x="15980" y="1692"/>
                  </a:lnTo>
                  <a:lnTo>
                    <a:pt x="15961" y="1770"/>
                  </a:lnTo>
                  <a:lnTo>
                    <a:pt x="15669" y="1653"/>
                  </a:lnTo>
                  <a:lnTo>
                    <a:pt x="15397" y="1575"/>
                  </a:lnTo>
                  <a:lnTo>
                    <a:pt x="15164" y="1556"/>
                  </a:lnTo>
                  <a:lnTo>
                    <a:pt x="14931" y="1536"/>
                  </a:lnTo>
                  <a:lnTo>
                    <a:pt x="14717" y="1575"/>
                  </a:lnTo>
                  <a:lnTo>
                    <a:pt x="14542" y="1614"/>
                  </a:lnTo>
                  <a:lnTo>
                    <a:pt x="14367" y="1672"/>
                  </a:lnTo>
                  <a:lnTo>
                    <a:pt x="14211" y="1731"/>
                  </a:lnTo>
                  <a:lnTo>
                    <a:pt x="14075" y="1809"/>
                  </a:lnTo>
                  <a:lnTo>
                    <a:pt x="13978" y="1906"/>
                  </a:lnTo>
                  <a:lnTo>
                    <a:pt x="13803" y="2061"/>
                  </a:lnTo>
                  <a:lnTo>
                    <a:pt x="13706" y="2178"/>
                  </a:lnTo>
                  <a:lnTo>
                    <a:pt x="13667" y="2236"/>
                  </a:lnTo>
                  <a:lnTo>
                    <a:pt x="13822" y="2295"/>
                  </a:lnTo>
                  <a:lnTo>
                    <a:pt x="13959" y="2372"/>
                  </a:lnTo>
                  <a:lnTo>
                    <a:pt x="14095" y="2450"/>
                  </a:lnTo>
                  <a:lnTo>
                    <a:pt x="14192" y="2547"/>
                  </a:lnTo>
                  <a:lnTo>
                    <a:pt x="14289" y="2625"/>
                  </a:lnTo>
                  <a:lnTo>
                    <a:pt x="14367" y="2722"/>
                  </a:lnTo>
                  <a:lnTo>
                    <a:pt x="14503" y="2897"/>
                  </a:lnTo>
                  <a:lnTo>
                    <a:pt x="14581" y="3072"/>
                  </a:lnTo>
                  <a:lnTo>
                    <a:pt x="14620" y="3208"/>
                  </a:lnTo>
                  <a:lnTo>
                    <a:pt x="14658" y="3325"/>
                  </a:lnTo>
                  <a:lnTo>
                    <a:pt x="14561" y="3169"/>
                  </a:lnTo>
                  <a:lnTo>
                    <a:pt x="14445" y="3033"/>
                  </a:lnTo>
                  <a:lnTo>
                    <a:pt x="14309" y="2897"/>
                  </a:lnTo>
                  <a:lnTo>
                    <a:pt x="14172" y="2800"/>
                  </a:lnTo>
                  <a:lnTo>
                    <a:pt x="14017" y="2722"/>
                  </a:lnTo>
                  <a:lnTo>
                    <a:pt x="13861" y="2645"/>
                  </a:lnTo>
                  <a:lnTo>
                    <a:pt x="13706" y="2586"/>
                  </a:lnTo>
                  <a:lnTo>
                    <a:pt x="13550" y="2547"/>
                  </a:lnTo>
                  <a:lnTo>
                    <a:pt x="13239" y="2489"/>
                  </a:lnTo>
                  <a:lnTo>
                    <a:pt x="13006" y="2470"/>
                  </a:lnTo>
                  <a:lnTo>
                    <a:pt x="12773" y="2470"/>
                  </a:lnTo>
                  <a:lnTo>
                    <a:pt x="12734" y="2353"/>
                  </a:lnTo>
                  <a:lnTo>
                    <a:pt x="12675" y="2217"/>
                  </a:lnTo>
                  <a:lnTo>
                    <a:pt x="12578" y="2061"/>
                  </a:lnTo>
                  <a:lnTo>
                    <a:pt x="12403" y="1906"/>
                  </a:lnTo>
                  <a:lnTo>
                    <a:pt x="12306" y="1809"/>
                  </a:lnTo>
                  <a:lnTo>
                    <a:pt x="12189" y="1731"/>
                  </a:lnTo>
                  <a:lnTo>
                    <a:pt x="12034" y="1653"/>
                  </a:lnTo>
                  <a:lnTo>
                    <a:pt x="11878" y="1575"/>
                  </a:lnTo>
                  <a:lnTo>
                    <a:pt x="11684" y="1517"/>
                  </a:lnTo>
                  <a:lnTo>
                    <a:pt x="11470" y="1459"/>
                  </a:lnTo>
                  <a:lnTo>
                    <a:pt x="11237" y="1439"/>
                  </a:lnTo>
                  <a:lnTo>
                    <a:pt x="11023" y="1420"/>
                  </a:lnTo>
                  <a:lnTo>
                    <a:pt x="10829" y="1439"/>
                  </a:lnTo>
                  <a:lnTo>
                    <a:pt x="10634" y="1478"/>
                  </a:lnTo>
                  <a:lnTo>
                    <a:pt x="10459" y="1517"/>
                  </a:lnTo>
                  <a:lnTo>
                    <a:pt x="10284" y="1595"/>
                  </a:lnTo>
                  <a:lnTo>
                    <a:pt x="10148" y="1653"/>
                  </a:lnTo>
                  <a:lnTo>
                    <a:pt x="10012" y="1731"/>
                  </a:lnTo>
                  <a:lnTo>
                    <a:pt x="9779" y="1886"/>
                  </a:lnTo>
                  <a:lnTo>
                    <a:pt x="9604" y="2042"/>
                  </a:lnTo>
                  <a:lnTo>
                    <a:pt x="9468" y="2197"/>
                  </a:lnTo>
                  <a:lnTo>
                    <a:pt x="9409" y="2120"/>
                  </a:lnTo>
                  <a:lnTo>
                    <a:pt x="9235" y="1945"/>
                  </a:lnTo>
                  <a:lnTo>
                    <a:pt x="8943" y="1692"/>
                  </a:lnTo>
                  <a:lnTo>
                    <a:pt x="8768" y="1556"/>
                  </a:lnTo>
                  <a:lnTo>
                    <a:pt x="8574" y="1420"/>
                  </a:lnTo>
                  <a:lnTo>
                    <a:pt x="8340" y="1284"/>
                  </a:lnTo>
                  <a:lnTo>
                    <a:pt x="8107" y="1167"/>
                  </a:lnTo>
                  <a:lnTo>
                    <a:pt x="7835" y="1050"/>
                  </a:lnTo>
                  <a:lnTo>
                    <a:pt x="7543" y="973"/>
                  </a:lnTo>
                  <a:lnTo>
                    <a:pt x="7232" y="895"/>
                  </a:lnTo>
                  <a:lnTo>
                    <a:pt x="6921" y="875"/>
                  </a:lnTo>
                  <a:lnTo>
                    <a:pt x="6571" y="875"/>
                  </a:lnTo>
                  <a:lnTo>
                    <a:pt x="6221" y="914"/>
                  </a:lnTo>
                  <a:lnTo>
                    <a:pt x="5969" y="973"/>
                  </a:lnTo>
                  <a:lnTo>
                    <a:pt x="5735" y="1050"/>
                  </a:lnTo>
                  <a:lnTo>
                    <a:pt x="5521" y="1128"/>
                  </a:lnTo>
                  <a:lnTo>
                    <a:pt x="5308" y="1245"/>
                  </a:lnTo>
                  <a:lnTo>
                    <a:pt x="5133" y="1536"/>
                  </a:lnTo>
                  <a:lnTo>
                    <a:pt x="4996" y="1847"/>
                  </a:lnTo>
                  <a:lnTo>
                    <a:pt x="4899" y="2120"/>
                  </a:lnTo>
                  <a:lnTo>
                    <a:pt x="4841" y="2372"/>
                  </a:lnTo>
                  <a:lnTo>
                    <a:pt x="4802" y="2567"/>
                  </a:lnTo>
                  <a:lnTo>
                    <a:pt x="4783" y="2742"/>
                  </a:lnTo>
                  <a:lnTo>
                    <a:pt x="4763" y="2878"/>
                  </a:lnTo>
                  <a:lnTo>
                    <a:pt x="4413" y="2839"/>
                  </a:lnTo>
                  <a:lnTo>
                    <a:pt x="4083" y="2819"/>
                  </a:lnTo>
                  <a:lnTo>
                    <a:pt x="4005" y="3072"/>
                  </a:lnTo>
                  <a:lnTo>
                    <a:pt x="3986" y="3169"/>
                  </a:lnTo>
                  <a:lnTo>
                    <a:pt x="3830" y="3150"/>
                  </a:lnTo>
                  <a:lnTo>
                    <a:pt x="3694" y="3131"/>
                  </a:lnTo>
                  <a:lnTo>
                    <a:pt x="3577" y="3131"/>
                  </a:lnTo>
                  <a:lnTo>
                    <a:pt x="3461" y="3150"/>
                  </a:lnTo>
                  <a:lnTo>
                    <a:pt x="3363" y="3189"/>
                  </a:lnTo>
                  <a:lnTo>
                    <a:pt x="3266" y="3228"/>
                  </a:lnTo>
                  <a:lnTo>
                    <a:pt x="3130" y="3325"/>
                  </a:lnTo>
                  <a:lnTo>
                    <a:pt x="3033" y="3422"/>
                  </a:lnTo>
                  <a:lnTo>
                    <a:pt x="2955" y="3519"/>
                  </a:lnTo>
                  <a:lnTo>
                    <a:pt x="2916" y="3636"/>
                  </a:lnTo>
                  <a:lnTo>
                    <a:pt x="2800" y="3597"/>
                  </a:lnTo>
                  <a:lnTo>
                    <a:pt x="2683" y="3558"/>
                  </a:lnTo>
                  <a:lnTo>
                    <a:pt x="2508" y="3519"/>
                  </a:lnTo>
                  <a:lnTo>
                    <a:pt x="2294" y="3519"/>
                  </a:lnTo>
                  <a:lnTo>
                    <a:pt x="2080" y="3539"/>
                  </a:lnTo>
                  <a:lnTo>
                    <a:pt x="1808" y="3617"/>
                  </a:lnTo>
                  <a:lnTo>
                    <a:pt x="1692" y="3655"/>
                  </a:lnTo>
                  <a:lnTo>
                    <a:pt x="1536" y="3733"/>
                  </a:lnTo>
                  <a:lnTo>
                    <a:pt x="1458" y="3792"/>
                  </a:lnTo>
                  <a:lnTo>
                    <a:pt x="1361" y="3928"/>
                  </a:lnTo>
                  <a:lnTo>
                    <a:pt x="1264" y="4064"/>
                  </a:lnTo>
                  <a:lnTo>
                    <a:pt x="1108" y="4355"/>
                  </a:lnTo>
                  <a:lnTo>
                    <a:pt x="1011" y="4647"/>
                  </a:lnTo>
                  <a:lnTo>
                    <a:pt x="953" y="4900"/>
                  </a:lnTo>
                  <a:lnTo>
                    <a:pt x="933" y="5113"/>
                  </a:lnTo>
                  <a:lnTo>
                    <a:pt x="914" y="5288"/>
                  </a:lnTo>
                  <a:lnTo>
                    <a:pt x="914" y="5444"/>
                  </a:lnTo>
                  <a:lnTo>
                    <a:pt x="642" y="5425"/>
                  </a:lnTo>
                  <a:lnTo>
                    <a:pt x="428" y="5444"/>
                  </a:lnTo>
                  <a:lnTo>
                    <a:pt x="272" y="5483"/>
                  </a:lnTo>
                  <a:lnTo>
                    <a:pt x="156" y="5561"/>
                  </a:lnTo>
                  <a:lnTo>
                    <a:pt x="78" y="5638"/>
                  </a:lnTo>
                  <a:lnTo>
                    <a:pt x="20" y="5697"/>
                  </a:lnTo>
                  <a:lnTo>
                    <a:pt x="0" y="5774"/>
                  </a:lnTo>
                  <a:lnTo>
                    <a:pt x="34643" y="5774"/>
                  </a:lnTo>
                  <a:lnTo>
                    <a:pt x="34585" y="5580"/>
                  </a:lnTo>
                  <a:lnTo>
                    <a:pt x="34488" y="5405"/>
                  </a:lnTo>
                  <a:lnTo>
                    <a:pt x="34391" y="5230"/>
                  </a:lnTo>
                  <a:lnTo>
                    <a:pt x="34293" y="5075"/>
                  </a:lnTo>
                  <a:lnTo>
                    <a:pt x="34177" y="4939"/>
                  </a:lnTo>
                  <a:lnTo>
                    <a:pt x="34041" y="4822"/>
                  </a:lnTo>
                  <a:lnTo>
                    <a:pt x="33905" y="4705"/>
                  </a:lnTo>
                  <a:lnTo>
                    <a:pt x="33769" y="4608"/>
                  </a:lnTo>
                  <a:lnTo>
                    <a:pt x="33632" y="4511"/>
                  </a:lnTo>
                  <a:lnTo>
                    <a:pt x="33477" y="4433"/>
                  </a:lnTo>
                  <a:lnTo>
                    <a:pt x="33166" y="4297"/>
                  </a:lnTo>
                  <a:lnTo>
                    <a:pt x="32835" y="4200"/>
                  </a:lnTo>
                  <a:lnTo>
                    <a:pt x="32505" y="4141"/>
                  </a:lnTo>
                  <a:lnTo>
                    <a:pt x="32194" y="4083"/>
                  </a:lnTo>
                  <a:lnTo>
                    <a:pt x="31902" y="4064"/>
                  </a:lnTo>
                  <a:lnTo>
                    <a:pt x="31377" y="4064"/>
                  </a:lnTo>
                  <a:lnTo>
                    <a:pt x="31027" y="4083"/>
                  </a:lnTo>
                  <a:lnTo>
                    <a:pt x="30891" y="4103"/>
                  </a:lnTo>
                  <a:lnTo>
                    <a:pt x="30852" y="3928"/>
                  </a:lnTo>
                  <a:lnTo>
                    <a:pt x="30794" y="3772"/>
                  </a:lnTo>
                  <a:lnTo>
                    <a:pt x="30677" y="3480"/>
                  </a:lnTo>
                  <a:lnTo>
                    <a:pt x="30522" y="3247"/>
                  </a:lnTo>
                  <a:lnTo>
                    <a:pt x="30347" y="3033"/>
                  </a:lnTo>
                  <a:lnTo>
                    <a:pt x="30153" y="2858"/>
                  </a:lnTo>
                  <a:lnTo>
                    <a:pt x="29958" y="2703"/>
                  </a:lnTo>
                  <a:lnTo>
                    <a:pt x="29744" y="2586"/>
                  </a:lnTo>
                  <a:lnTo>
                    <a:pt x="29530" y="2489"/>
                  </a:lnTo>
                  <a:lnTo>
                    <a:pt x="29336" y="2431"/>
                  </a:lnTo>
                  <a:lnTo>
                    <a:pt x="29142" y="2372"/>
                  </a:lnTo>
                  <a:lnTo>
                    <a:pt x="28811" y="2314"/>
                  </a:lnTo>
                  <a:lnTo>
                    <a:pt x="28578" y="2295"/>
                  </a:lnTo>
                  <a:lnTo>
                    <a:pt x="28481" y="2295"/>
                  </a:lnTo>
                  <a:lnTo>
                    <a:pt x="28461" y="2042"/>
                  </a:lnTo>
                  <a:lnTo>
                    <a:pt x="28422" y="1789"/>
                  </a:lnTo>
                  <a:lnTo>
                    <a:pt x="28383" y="1575"/>
                  </a:lnTo>
                  <a:lnTo>
                    <a:pt x="28306" y="1381"/>
                  </a:lnTo>
                  <a:lnTo>
                    <a:pt x="28209" y="1206"/>
                  </a:lnTo>
                  <a:lnTo>
                    <a:pt x="28111" y="1050"/>
                  </a:lnTo>
                  <a:lnTo>
                    <a:pt x="27995" y="914"/>
                  </a:lnTo>
                  <a:lnTo>
                    <a:pt x="27878" y="798"/>
                  </a:lnTo>
                  <a:lnTo>
                    <a:pt x="27859" y="856"/>
                  </a:lnTo>
                  <a:lnTo>
                    <a:pt x="27800" y="837"/>
                  </a:lnTo>
                  <a:lnTo>
                    <a:pt x="27703" y="817"/>
                  </a:lnTo>
                  <a:lnTo>
                    <a:pt x="27586" y="798"/>
                  </a:lnTo>
                  <a:lnTo>
                    <a:pt x="27450" y="798"/>
                  </a:lnTo>
                  <a:lnTo>
                    <a:pt x="27256" y="817"/>
                  </a:lnTo>
                  <a:lnTo>
                    <a:pt x="27042" y="875"/>
                  </a:lnTo>
                  <a:lnTo>
                    <a:pt x="26809" y="992"/>
                  </a:lnTo>
                  <a:lnTo>
                    <a:pt x="26673" y="1050"/>
                  </a:lnTo>
                  <a:lnTo>
                    <a:pt x="26575" y="1128"/>
                  </a:lnTo>
                  <a:lnTo>
                    <a:pt x="26478" y="1225"/>
                  </a:lnTo>
                  <a:lnTo>
                    <a:pt x="26401" y="1323"/>
                  </a:lnTo>
                  <a:lnTo>
                    <a:pt x="26323" y="1420"/>
                  </a:lnTo>
                  <a:lnTo>
                    <a:pt x="26264" y="1517"/>
                  </a:lnTo>
                  <a:lnTo>
                    <a:pt x="26187" y="1731"/>
                  </a:lnTo>
                  <a:lnTo>
                    <a:pt x="26148" y="1925"/>
                  </a:lnTo>
                  <a:lnTo>
                    <a:pt x="26109" y="2081"/>
                  </a:lnTo>
                  <a:lnTo>
                    <a:pt x="26109" y="2217"/>
                  </a:lnTo>
                  <a:lnTo>
                    <a:pt x="26070" y="2159"/>
                  </a:lnTo>
                  <a:lnTo>
                    <a:pt x="25953" y="1984"/>
                  </a:lnTo>
                  <a:lnTo>
                    <a:pt x="25740" y="1750"/>
                  </a:lnTo>
                  <a:lnTo>
                    <a:pt x="25487" y="1478"/>
                  </a:lnTo>
                  <a:lnTo>
                    <a:pt x="25312" y="1361"/>
                  </a:lnTo>
                  <a:lnTo>
                    <a:pt x="25137" y="1225"/>
                  </a:lnTo>
                  <a:lnTo>
                    <a:pt x="24942" y="1109"/>
                  </a:lnTo>
                  <a:lnTo>
                    <a:pt x="24729" y="1012"/>
                  </a:lnTo>
                  <a:lnTo>
                    <a:pt x="24495" y="934"/>
                  </a:lnTo>
                  <a:lnTo>
                    <a:pt x="24262" y="875"/>
                  </a:lnTo>
                  <a:lnTo>
                    <a:pt x="23990" y="837"/>
                  </a:lnTo>
                  <a:lnTo>
                    <a:pt x="23718" y="837"/>
                  </a:lnTo>
                  <a:lnTo>
                    <a:pt x="23446" y="875"/>
                  </a:lnTo>
                  <a:lnTo>
                    <a:pt x="23193" y="953"/>
                  </a:lnTo>
                  <a:lnTo>
                    <a:pt x="22960" y="1031"/>
                  </a:lnTo>
                  <a:lnTo>
                    <a:pt x="22746" y="1148"/>
                  </a:lnTo>
                  <a:lnTo>
                    <a:pt x="22551" y="1284"/>
                  </a:lnTo>
                  <a:lnTo>
                    <a:pt x="22376" y="1439"/>
                  </a:lnTo>
                  <a:lnTo>
                    <a:pt x="22221" y="1575"/>
                  </a:lnTo>
                  <a:lnTo>
                    <a:pt x="22085" y="1731"/>
                  </a:lnTo>
                  <a:lnTo>
                    <a:pt x="21871" y="2042"/>
                  </a:lnTo>
                  <a:lnTo>
                    <a:pt x="21715" y="2295"/>
                  </a:lnTo>
                  <a:lnTo>
                    <a:pt x="21618" y="2470"/>
                  </a:lnTo>
                  <a:lnTo>
                    <a:pt x="21599" y="2547"/>
                  </a:lnTo>
                  <a:lnTo>
                    <a:pt x="21404" y="2489"/>
                  </a:lnTo>
                  <a:lnTo>
                    <a:pt x="21229" y="2470"/>
                  </a:lnTo>
                  <a:lnTo>
                    <a:pt x="21035" y="2450"/>
                  </a:lnTo>
                  <a:lnTo>
                    <a:pt x="20860" y="2431"/>
                  </a:lnTo>
                  <a:lnTo>
                    <a:pt x="20529" y="2470"/>
                  </a:lnTo>
                  <a:lnTo>
                    <a:pt x="20218" y="2528"/>
                  </a:lnTo>
                  <a:lnTo>
                    <a:pt x="19927" y="2625"/>
                  </a:lnTo>
                  <a:lnTo>
                    <a:pt x="19655" y="2742"/>
                  </a:lnTo>
                  <a:lnTo>
                    <a:pt x="19402" y="2897"/>
                  </a:lnTo>
                  <a:lnTo>
                    <a:pt x="19188" y="3053"/>
                  </a:lnTo>
                  <a:lnTo>
                    <a:pt x="18974" y="3228"/>
                  </a:lnTo>
                  <a:lnTo>
                    <a:pt x="18799" y="3383"/>
                  </a:lnTo>
                  <a:lnTo>
                    <a:pt x="18527" y="3694"/>
                  </a:lnTo>
                  <a:lnTo>
                    <a:pt x="18372" y="3908"/>
                  </a:lnTo>
                  <a:lnTo>
                    <a:pt x="18313" y="4005"/>
                  </a:lnTo>
                  <a:lnTo>
                    <a:pt x="18333" y="3811"/>
                  </a:lnTo>
                  <a:lnTo>
                    <a:pt x="18352" y="3636"/>
                  </a:lnTo>
                  <a:lnTo>
                    <a:pt x="18391" y="3461"/>
                  </a:lnTo>
                  <a:lnTo>
                    <a:pt x="18449" y="3305"/>
                  </a:lnTo>
                  <a:lnTo>
                    <a:pt x="18566" y="3014"/>
                  </a:lnTo>
                  <a:lnTo>
                    <a:pt x="18741" y="2761"/>
                  </a:lnTo>
                  <a:lnTo>
                    <a:pt x="18916" y="2528"/>
                  </a:lnTo>
                  <a:lnTo>
                    <a:pt x="19110" y="2333"/>
                  </a:lnTo>
                  <a:lnTo>
                    <a:pt x="19324" y="2159"/>
                  </a:lnTo>
                  <a:lnTo>
                    <a:pt x="19538" y="2003"/>
                  </a:lnTo>
                  <a:lnTo>
                    <a:pt x="19752" y="1886"/>
                  </a:lnTo>
                  <a:lnTo>
                    <a:pt x="19946" y="1770"/>
                  </a:lnTo>
                  <a:lnTo>
                    <a:pt x="20316" y="1634"/>
                  </a:lnTo>
                  <a:lnTo>
                    <a:pt x="20568" y="1556"/>
                  </a:lnTo>
                  <a:lnTo>
                    <a:pt x="20666" y="1536"/>
                  </a:lnTo>
                  <a:lnTo>
                    <a:pt x="20607" y="1459"/>
                  </a:lnTo>
                  <a:lnTo>
                    <a:pt x="20452" y="1264"/>
                  </a:lnTo>
                  <a:lnTo>
                    <a:pt x="20199" y="992"/>
                  </a:lnTo>
                  <a:lnTo>
                    <a:pt x="20043" y="837"/>
                  </a:lnTo>
                  <a:lnTo>
                    <a:pt x="19869" y="681"/>
                  </a:lnTo>
                  <a:lnTo>
                    <a:pt x="19674" y="525"/>
                  </a:lnTo>
                  <a:lnTo>
                    <a:pt x="19460" y="389"/>
                  </a:lnTo>
                  <a:lnTo>
                    <a:pt x="19227" y="273"/>
                  </a:lnTo>
                  <a:lnTo>
                    <a:pt x="18974" y="156"/>
                  </a:lnTo>
                  <a:lnTo>
                    <a:pt x="18702" y="78"/>
                  </a:lnTo>
                  <a:lnTo>
                    <a:pt x="18430" y="20"/>
                  </a:lnTo>
                  <a:lnTo>
                    <a:pt x="18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5" name="Google Shape;2985;p33"/>
          <p:cNvGrpSpPr/>
          <p:nvPr/>
        </p:nvGrpSpPr>
        <p:grpSpPr>
          <a:xfrm flipH="1">
            <a:off x="8308349" y="3132754"/>
            <a:ext cx="764487" cy="2010759"/>
            <a:chOff x="9765662" y="-2191721"/>
            <a:chExt cx="764487" cy="2010759"/>
          </a:xfrm>
        </p:grpSpPr>
        <p:sp>
          <p:nvSpPr>
            <p:cNvPr id="2986" name="Google Shape;2986;p3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fill="none" extrusionOk="0">
                  <a:moveTo>
                    <a:pt x="9137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fill="none" extrusionOk="0">
                  <a:moveTo>
                    <a:pt x="1381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9978552" y="-1376229"/>
              <a:ext cx="338037" cy="168316"/>
            </a:xfrm>
            <a:custGeom>
              <a:avLst/>
              <a:gdLst/>
              <a:ahLst/>
              <a:cxnLst/>
              <a:rect l="l" t="t" r="r" b="b"/>
              <a:pathLst>
                <a:path w="9138" h="4550" extrusionOk="0">
                  <a:moveTo>
                    <a:pt x="7796" y="1"/>
                  </a:moveTo>
                  <a:lnTo>
                    <a:pt x="7796" y="2275"/>
                  </a:lnTo>
                  <a:lnTo>
                    <a:pt x="9137" y="1887"/>
                  </a:lnTo>
                  <a:lnTo>
                    <a:pt x="9137" y="1"/>
                  </a:lnTo>
                  <a:close/>
                  <a:moveTo>
                    <a:pt x="0" y="1"/>
                  </a:move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9978552" y="-1376229"/>
              <a:ext cx="237344" cy="168316"/>
            </a:xfrm>
            <a:custGeom>
              <a:avLst/>
              <a:gdLst/>
              <a:ahLst/>
              <a:cxnLst/>
              <a:rect l="l" t="t" r="r" b="b"/>
              <a:pathLst>
                <a:path w="6416" h="4550" fill="none" extrusionOk="0">
                  <a:moveTo>
                    <a:pt x="6415" y="1"/>
                  </a:moveTo>
                  <a:lnTo>
                    <a:pt x="0" y="1"/>
                  </a:ln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10266906" y="-1376229"/>
              <a:ext cx="49681" cy="84195"/>
            </a:xfrm>
            <a:custGeom>
              <a:avLst/>
              <a:gdLst/>
              <a:ahLst/>
              <a:cxnLst/>
              <a:rect l="l" t="t" r="r" b="b"/>
              <a:pathLst>
                <a:path w="1343" h="2276" fill="none" extrusionOk="0">
                  <a:moveTo>
                    <a:pt x="1342" y="1"/>
                  </a:moveTo>
                  <a:lnTo>
                    <a:pt x="1" y="1"/>
                  </a:lnTo>
                  <a:lnTo>
                    <a:pt x="1" y="2275"/>
                  </a:lnTo>
                  <a:lnTo>
                    <a:pt x="1342" y="1887"/>
                  </a:lnTo>
                  <a:lnTo>
                    <a:pt x="13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extrusionOk="0">
                  <a:moveTo>
                    <a:pt x="0" y="1"/>
                  </a:move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fill="none" extrusionOk="0">
                  <a:moveTo>
                    <a:pt x="1381" y="1"/>
                  </a:moveTo>
                  <a:lnTo>
                    <a:pt x="0" y="1"/>
                  </a:ln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extrusionOk="0">
                  <a:moveTo>
                    <a:pt x="118" y="0"/>
                  </a:moveTo>
                  <a:lnTo>
                    <a:pt x="79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4122"/>
                  </a:lnTo>
                  <a:lnTo>
                    <a:pt x="20" y="4160"/>
                  </a:lnTo>
                  <a:lnTo>
                    <a:pt x="40" y="4199"/>
                  </a:lnTo>
                  <a:lnTo>
                    <a:pt x="79" y="4219"/>
                  </a:lnTo>
                  <a:lnTo>
                    <a:pt x="118" y="4238"/>
                  </a:lnTo>
                  <a:lnTo>
                    <a:pt x="740" y="4238"/>
                  </a:lnTo>
                  <a:lnTo>
                    <a:pt x="798" y="4219"/>
                  </a:lnTo>
                  <a:lnTo>
                    <a:pt x="837" y="4199"/>
                  </a:lnTo>
                  <a:lnTo>
                    <a:pt x="856" y="4160"/>
                  </a:lnTo>
                  <a:lnTo>
                    <a:pt x="856" y="4122"/>
                  </a:lnTo>
                  <a:lnTo>
                    <a:pt x="856" y="117"/>
                  </a:lnTo>
                  <a:lnTo>
                    <a:pt x="856" y="78"/>
                  </a:lnTo>
                  <a:lnTo>
                    <a:pt x="837" y="39"/>
                  </a:lnTo>
                  <a:lnTo>
                    <a:pt x="798" y="2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fill="none" extrusionOk="0">
                  <a:moveTo>
                    <a:pt x="740" y="4238"/>
                  </a:moveTo>
                  <a:lnTo>
                    <a:pt x="118" y="4238"/>
                  </a:lnTo>
                  <a:lnTo>
                    <a:pt x="118" y="4238"/>
                  </a:lnTo>
                  <a:lnTo>
                    <a:pt x="79" y="4219"/>
                  </a:lnTo>
                  <a:lnTo>
                    <a:pt x="40" y="4199"/>
                  </a:lnTo>
                  <a:lnTo>
                    <a:pt x="20" y="4160"/>
                  </a:lnTo>
                  <a:lnTo>
                    <a:pt x="1" y="4122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20" y="78"/>
                  </a:lnTo>
                  <a:lnTo>
                    <a:pt x="40" y="39"/>
                  </a:lnTo>
                  <a:lnTo>
                    <a:pt x="79" y="20"/>
                  </a:lnTo>
                  <a:lnTo>
                    <a:pt x="118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98" y="20"/>
                  </a:lnTo>
                  <a:lnTo>
                    <a:pt x="837" y="39"/>
                  </a:lnTo>
                  <a:lnTo>
                    <a:pt x="856" y="78"/>
                  </a:lnTo>
                  <a:lnTo>
                    <a:pt x="856" y="117"/>
                  </a:lnTo>
                  <a:lnTo>
                    <a:pt x="856" y="4122"/>
                  </a:lnTo>
                  <a:lnTo>
                    <a:pt x="856" y="4122"/>
                  </a:lnTo>
                  <a:lnTo>
                    <a:pt x="856" y="4160"/>
                  </a:lnTo>
                  <a:lnTo>
                    <a:pt x="837" y="4199"/>
                  </a:lnTo>
                  <a:lnTo>
                    <a:pt x="798" y="4219"/>
                  </a:lnTo>
                  <a:lnTo>
                    <a:pt x="740" y="423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extrusionOk="0">
                  <a:moveTo>
                    <a:pt x="1" y="1"/>
                  </a:move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fill="none" extrusionOk="0">
                  <a:moveTo>
                    <a:pt x="856" y="1"/>
                  </a:moveTo>
                  <a:lnTo>
                    <a:pt x="1" y="1"/>
                  </a:ln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3"/>
            <p:cNvSpPr/>
            <p:nvPr/>
          </p:nvSpPr>
          <p:spPr>
            <a:xfrm>
              <a:off x="9990057" y="-2159390"/>
              <a:ext cx="315028" cy="22343"/>
            </a:xfrm>
            <a:custGeom>
              <a:avLst/>
              <a:gdLst/>
              <a:ahLst/>
              <a:cxnLst/>
              <a:rect l="l" t="t" r="r" b="b"/>
              <a:pathLst>
                <a:path w="8516" h="604" extrusionOk="0">
                  <a:moveTo>
                    <a:pt x="58" y="1"/>
                  </a:moveTo>
                  <a:lnTo>
                    <a:pt x="20" y="2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526"/>
                  </a:lnTo>
                  <a:lnTo>
                    <a:pt x="0" y="545"/>
                  </a:lnTo>
                  <a:lnTo>
                    <a:pt x="20" y="565"/>
                  </a:lnTo>
                  <a:lnTo>
                    <a:pt x="58" y="584"/>
                  </a:lnTo>
                  <a:lnTo>
                    <a:pt x="78" y="604"/>
                  </a:lnTo>
                  <a:lnTo>
                    <a:pt x="8437" y="604"/>
                  </a:lnTo>
                  <a:lnTo>
                    <a:pt x="8476" y="584"/>
                  </a:lnTo>
                  <a:lnTo>
                    <a:pt x="8496" y="565"/>
                  </a:lnTo>
                  <a:lnTo>
                    <a:pt x="8515" y="545"/>
                  </a:lnTo>
                  <a:lnTo>
                    <a:pt x="8515" y="526"/>
                  </a:lnTo>
                  <a:lnTo>
                    <a:pt x="8515" y="79"/>
                  </a:lnTo>
                  <a:lnTo>
                    <a:pt x="8515" y="40"/>
                  </a:lnTo>
                  <a:lnTo>
                    <a:pt x="8496" y="20"/>
                  </a:lnTo>
                  <a:lnTo>
                    <a:pt x="8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extrusionOk="0">
                  <a:moveTo>
                    <a:pt x="0" y="1"/>
                  </a:moveTo>
                  <a:lnTo>
                    <a:pt x="0" y="5386"/>
                  </a:lnTo>
                  <a:lnTo>
                    <a:pt x="20082" y="5386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fill="none" extrusionOk="0">
                  <a:moveTo>
                    <a:pt x="20082" y="5386"/>
                  </a:moveTo>
                  <a:lnTo>
                    <a:pt x="0" y="5386"/>
                  </a:lnTo>
                  <a:lnTo>
                    <a:pt x="0" y="1"/>
                  </a:lnTo>
                  <a:lnTo>
                    <a:pt x="20082" y="1"/>
                  </a:lnTo>
                  <a:lnTo>
                    <a:pt x="20082" y="53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extrusionOk="0">
                  <a:moveTo>
                    <a:pt x="1" y="0"/>
                  </a:moveTo>
                  <a:lnTo>
                    <a:pt x="953" y="5386"/>
                  </a:lnTo>
                  <a:lnTo>
                    <a:pt x="12365" y="5386"/>
                  </a:lnTo>
                  <a:lnTo>
                    <a:pt x="13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fill="none" extrusionOk="0">
                  <a:moveTo>
                    <a:pt x="8283" y="0"/>
                  </a:moveTo>
                  <a:lnTo>
                    <a:pt x="5017" y="0"/>
                  </a:lnTo>
                  <a:lnTo>
                    <a:pt x="1" y="0"/>
                  </a:lnTo>
                  <a:lnTo>
                    <a:pt x="953" y="5386"/>
                  </a:lnTo>
                  <a:lnTo>
                    <a:pt x="5017" y="5386"/>
                  </a:lnTo>
                  <a:lnTo>
                    <a:pt x="8283" y="5386"/>
                  </a:lnTo>
                  <a:lnTo>
                    <a:pt x="12365" y="5386"/>
                  </a:lnTo>
                  <a:lnTo>
                    <a:pt x="13318" y="0"/>
                  </a:lnTo>
                  <a:lnTo>
                    <a:pt x="8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extrusionOk="0">
                  <a:moveTo>
                    <a:pt x="1" y="0"/>
                  </a:moveTo>
                  <a:lnTo>
                    <a:pt x="234" y="1361"/>
                  </a:lnTo>
                  <a:lnTo>
                    <a:pt x="240" y="1361"/>
                  </a:lnTo>
                  <a:lnTo>
                    <a:pt x="1" y="0"/>
                  </a:lnTo>
                  <a:close/>
                  <a:moveTo>
                    <a:pt x="240" y="1361"/>
                  </a:move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lnTo>
                    <a:pt x="234" y="13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extrusionOk="0">
                  <a:moveTo>
                    <a:pt x="3636" y="0"/>
                  </a:move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fill="none" extrusionOk="0">
                  <a:moveTo>
                    <a:pt x="3636" y="0"/>
                  </a:moveTo>
                  <a:lnTo>
                    <a:pt x="3636" y="0"/>
                  </a:ln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extrusionOk="0">
                  <a:moveTo>
                    <a:pt x="0" y="0"/>
                  </a:move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fill="none" extrusionOk="0">
                  <a:moveTo>
                    <a:pt x="7271" y="0"/>
                  </a:moveTo>
                  <a:lnTo>
                    <a:pt x="5269" y="0"/>
                  </a:lnTo>
                  <a:lnTo>
                    <a:pt x="2003" y="0"/>
                  </a:lnTo>
                  <a:lnTo>
                    <a:pt x="0" y="0"/>
                  </a:ln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extrusionOk="0">
                  <a:moveTo>
                    <a:pt x="1" y="0"/>
                  </a:move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fill="none" extrusionOk="0">
                  <a:moveTo>
                    <a:pt x="3014" y="0"/>
                  </a:moveTo>
                  <a:lnTo>
                    <a:pt x="1" y="0"/>
                  </a:ln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extrusionOk="0">
                  <a:moveTo>
                    <a:pt x="176" y="0"/>
                  </a:move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fill="none" extrusionOk="0">
                  <a:moveTo>
                    <a:pt x="3209" y="0"/>
                  </a:moveTo>
                  <a:lnTo>
                    <a:pt x="176" y="0"/>
                  </a:ln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extrusionOk="0">
                  <a:moveTo>
                    <a:pt x="1" y="0"/>
                  </a:moveTo>
                  <a:lnTo>
                    <a:pt x="1" y="2352"/>
                  </a:lnTo>
                  <a:lnTo>
                    <a:pt x="11626" y="2352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fill="none" extrusionOk="0">
                  <a:moveTo>
                    <a:pt x="11626" y="2352"/>
                  </a:moveTo>
                  <a:lnTo>
                    <a:pt x="1" y="2352"/>
                  </a:lnTo>
                  <a:lnTo>
                    <a:pt x="1" y="0"/>
                  </a:lnTo>
                  <a:lnTo>
                    <a:pt x="11626" y="0"/>
                  </a:lnTo>
                  <a:lnTo>
                    <a:pt x="11626" y="2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3"/>
            <p:cNvSpPr/>
            <p:nvPr/>
          </p:nvSpPr>
          <p:spPr>
            <a:xfrm>
              <a:off x="9932497" y="-1834303"/>
              <a:ext cx="430112" cy="43170"/>
            </a:xfrm>
            <a:custGeom>
              <a:avLst/>
              <a:gdLst/>
              <a:ahLst/>
              <a:cxnLst/>
              <a:rect l="l" t="t" r="r" b="b"/>
              <a:pathLst>
                <a:path w="11627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1626" y="1167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3"/>
            <p:cNvSpPr/>
            <p:nvPr/>
          </p:nvSpPr>
          <p:spPr>
            <a:xfrm>
              <a:off x="9775021" y="-1658849"/>
              <a:ext cx="742920" cy="36734"/>
            </a:xfrm>
            <a:custGeom>
              <a:avLst/>
              <a:gdLst/>
              <a:ahLst/>
              <a:cxnLst/>
              <a:rect l="l" t="t" r="r" b="b"/>
              <a:pathLst>
                <a:path w="20083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  <a:close/>
                  <a:moveTo>
                    <a:pt x="2489" y="1"/>
                  </a:moveTo>
                  <a:lnTo>
                    <a:pt x="2489" y="992"/>
                  </a:lnTo>
                  <a:lnTo>
                    <a:pt x="4744" y="992"/>
                  </a:lnTo>
                  <a:lnTo>
                    <a:pt x="4744" y="1"/>
                  </a:lnTo>
                  <a:close/>
                  <a:moveTo>
                    <a:pt x="5055" y="1"/>
                  </a:moveTo>
                  <a:lnTo>
                    <a:pt x="5055" y="992"/>
                  </a:lnTo>
                  <a:lnTo>
                    <a:pt x="7310" y="992"/>
                  </a:lnTo>
                  <a:lnTo>
                    <a:pt x="7310" y="1"/>
                  </a:lnTo>
                  <a:close/>
                  <a:moveTo>
                    <a:pt x="7621" y="1"/>
                  </a:moveTo>
                  <a:lnTo>
                    <a:pt x="7621" y="992"/>
                  </a:lnTo>
                  <a:lnTo>
                    <a:pt x="9896" y="992"/>
                  </a:lnTo>
                  <a:lnTo>
                    <a:pt x="9896" y="1"/>
                  </a:lnTo>
                  <a:close/>
                  <a:moveTo>
                    <a:pt x="10187" y="1"/>
                  </a:moveTo>
                  <a:lnTo>
                    <a:pt x="10187" y="992"/>
                  </a:lnTo>
                  <a:lnTo>
                    <a:pt x="12462" y="992"/>
                  </a:lnTo>
                  <a:lnTo>
                    <a:pt x="12462" y="1"/>
                  </a:lnTo>
                  <a:close/>
                  <a:moveTo>
                    <a:pt x="12773" y="1"/>
                  </a:moveTo>
                  <a:lnTo>
                    <a:pt x="12773" y="992"/>
                  </a:lnTo>
                  <a:lnTo>
                    <a:pt x="15028" y="992"/>
                  </a:lnTo>
                  <a:lnTo>
                    <a:pt x="15028" y="1"/>
                  </a:lnTo>
                  <a:close/>
                  <a:moveTo>
                    <a:pt x="15339" y="1"/>
                  </a:moveTo>
                  <a:lnTo>
                    <a:pt x="15339" y="992"/>
                  </a:lnTo>
                  <a:lnTo>
                    <a:pt x="17594" y="992"/>
                  </a:lnTo>
                  <a:lnTo>
                    <a:pt x="17594" y="1"/>
                  </a:lnTo>
                  <a:close/>
                  <a:moveTo>
                    <a:pt x="17905" y="1"/>
                  </a:moveTo>
                  <a:lnTo>
                    <a:pt x="17905" y="992"/>
                  </a:lnTo>
                  <a:lnTo>
                    <a:pt x="20082" y="99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3"/>
            <p:cNvSpPr/>
            <p:nvPr/>
          </p:nvSpPr>
          <p:spPr>
            <a:xfrm>
              <a:off x="9775021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8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3"/>
            <p:cNvSpPr/>
            <p:nvPr/>
          </p:nvSpPr>
          <p:spPr>
            <a:xfrm>
              <a:off x="9867058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253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3"/>
            <p:cNvSpPr/>
            <p:nvPr/>
          </p:nvSpPr>
          <p:spPr>
            <a:xfrm>
              <a:off x="9961980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3"/>
            <p:cNvSpPr/>
            <p:nvPr/>
          </p:nvSpPr>
          <p:spPr>
            <a:xfrm>
              <a:off x="10056939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3"/>
            <p:cNvSpPr/>
            <p:nvPr/>
          </p:nvSpPr>
          <p:spPr>
            <a:xfrm>
              <a:off x="10151860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3"/>
            <p:cNvSpPr/>
            <p:nvPr/>
          </p:nvSpPr>
          <p:spPr>
            <a:xfrm>
              <a:off x="10247485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3"/>
            <p:cNvSpPr/>
            <p:nvPr/>
          </p:nvSpPr>
          <p:spPr>
            <a:xfrm>
              <a:off x="10342407" y="-1658849"/>
              <a:ext cx="83492" cy="36734"/>
            </a:xfrm>
            <a:custGeom>
              <a:avLst/>
              <a:gdLst/>
              <a:ahLst/>
              <a:cxnLst/>
              <a:rect l="l" t="t" r="r" b="b"/>
              <a:pathLst>
                <a:path w="2257" h="993" fill="none" extrusionOk="0">
                  <a:moveTo>
                    <a:pt x="2256" y="1"/>
                  </a:moveTo>
                  <a:lnTo>
                    <a:pt x="2062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3"/>
            <p:cNvSpPr/>
            <p:nvPr/>
          </p:nvSpPr>
          <p:spPr>
            <a:xfrm>
              <a:off x="10437366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7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7" y="992"/>
                  </a:lnTo>
                  <a:lnTo>
                    <a:pt x="217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3"/>
            <p:cNvSpPr/>
            <p:nvPr/>
          </p:nvSpPr>
          <p:spPr>
            <a:xfrm>
              <a:off x="10045397" y="-1658849"/>
              <a:ext cx="11579" cy="36734"/>
            </a:xfrm>
            <a:custGeom>
              <a:avLst/>
              <a:gdLst/>
              <a:ahLst/>
              <a:cxnLst/>
              <a:rect l="l" t="t" r="r" b="b"/>
              <a:pathLst>
                <a:path w="31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3"/>
            <p:cNvSpPr/>
            <p:nvPr/>
          </p:nvSpPr>
          <p:spPr>
            <a:xfrm>
              <a:off x="10141059" y="-1622153"/>
              <a:ext cx="10839" cy="134505"/>
            </a:xfrm>
            <a:custGeom>
              <a:avLst/>
              <a:gdLst/>
              <a:ahLst/>
              <a:cxnLst/>
              <a:rect l="l" t="t" r="r" b="b"/>
              <a:pathLst>
                <a:path w="29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292" y="363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3"/>
            <p:cNvSpPr/>
            <p:nvPr/>
          </p:nvSpPr>
          <p:spPr>
            <a:xfrm>
              <a:off x="10141059" y="-1658849"/>
              <a:ext cx="10839" cy="36734"/>
            </a:xfrm>
            <a:custGeom>
              <a:avLst/>
              <a:gdLst/>
              <a:ahLst/>
              <a:cxnLst/>
              <a:rect l="l" t="t" r="r" b="b"/>
              <a:pathLst>
                <a:path w="29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292" y="9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3"/>
            <p:cNvSpPr/>
            <p:nvPr/>
          </p:nvSpPr>
          <p:spPr>
            <a:xfrm>
              <a:off x="10330902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3"/>
            <p:cNvSpPr/>
            <p:nvPr/>
          </p:nvSpPr>
          <p:spPr>
            <a:xfrm>
              <a:off x="1042586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0" y="0"/>
                  </a:moveTo>
                  <a:lnTo>
                    <a:pt x="0" y="3635"/>
                  </a:lnTo>
                  <a:lnTo>
                    <a:pt x="311" y="36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3"/>
            <p:cNvSpPr/>
            <p:nvPr/>
          </p:nvSpPr>
          <p:spPr>
            <a:xfrm>
              <a:off x="1042586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0" y="1"/>
                  </a:moveTo>
                  <a:lnTo>
                    <a:pt x="0" y="992"/>
                  </a:lnTo>
                  <a:lnTo>
                    <a:pt x="311" y="99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20666" y="2995"/>
                  </a:lnTo>
                  <a:lnTo>
                    <a:pt x="19499" y="1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fill="none" extrusionOk="0">
                  <a:moveTo>
                    <a:pt x="19499" y="1"/>
                  </a:moveTo>
                  <a:lnTo>
                    <a:pt x="17653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2994" y="2995"/>
                  </a:lnTo>
                  <a:lnTo>
                    <a:pt x="17653" y="2995"/>
                  </a:lnTo>
                  <a:lnTo>
                    <a:pt x="20666" y="2995"/>
                  </a:lnTo>
                  <a:lnTo>
                    <a:pt x="194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3"/>
            <p:cNvSpPr/>
            <p:nvPr/>
          </p:nvSpPr>
          <p:spPr>
            <a:xfrm>
              <a:off x="10171281" y="-1769603"/>
              <a:ext cx="222954" cy="110793"/>
            </a:xfrm>
            <a:custGeom>
              <a:avLst/>
              <a:gdLst/>
              <a:ahLst/>
              <a:cxnLst/>
              <a:rect l="l" t="t" r="r" b="b"/>
              <a:pathLst>
                <a:path w="6027" h="2995" extrusionOk="0">
                  <a:moveTo>
                    <a:pt x="0" y="1"/>
                  </a:moveTo>
                  <a:lnTo>
                    <a:pt x="0" y="2995"/>
                  </a:lnTo>
                  <a:lnTo>
                    <a:pt x="6027" y="2995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3"/>
            <p:cNvSpPr/>
            <p:nvPr/>
          </p:nvSpPr>
          <p:spPr>
            <a:xfrm>
              <a:off x="9765662" y="-1769603"/>
              <a:ext cx="628577" cy="110793"/>
            </a:xfrm>
            <a:custGeom>
              <a:avLst/>
              <a:gdLst/>
              <a:ahLst/>
              <a:cxnLst/>
              <a:rect l="l" t="t" r="r" b="b"/>
              <a:pathLst>
                <a:path w="16992" h="2995" fill="none" extrusionOk="0">
                  <a:moveTo>
                    <a:pt x="16992" y="1"/>
                  </a:moveTo>
                  <a:lnTo>
                    <a:pt x="10965" y="1"/>
                  </a:lnTo>
                  <a:lnTo>
                    <a:pt x="10965" y="2995"/>
                  </a:lnTo>
                  <a:lnTo>
                    <a:pt x="1" y="2995"/>
                  </a:lnTo>
                  <a:lnTo>
                    <a:pt x="16992" y="2995"/>
                  </a:lnTo>
                  <a:lnTo>
                    <a:pt x="169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3"/>
            <p:cNvSpPr/>
            <p:nvPr/>
          </p:nvSpPr>
          <p:spPr>
            <a:xfrm>
              <a:off x="9932497" y="-1769603"/>
              <a:ext cx="238824" cy="110793"/>
            </a:xfrm>
            <a:custGeom>
              <a:avLst/>
              <a:gdLst/>
              <a:ahLst/>
              <a:cxnLst/>
              <a:rect l="l" t="t" r="r" b="b"/>
              <a:pathLst>
                <a:path w="6456" h="2995" extrusionOk="0">
                  <a:moveTo>
                    <a:pt x="1" y="1"/>
                  </a:moveTo>
                  <a:lnTo>
                    <a:pt x="1" y="2995"/>
                  </a:lnTo>
                  <a:lnTo>
                    <a:pt x="6455" y="2995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3"/>
            <p:cNvSpPr/>
            <p:nvPr/>
          </p:nvSpPr>
          <p:spPr>
            <a:xfrm>
              <a:off x="9765662" y="-1769603"/>
              <a:ext cx="405660" cy="110793"/>
            </a:xfrm>
            <a:custGeom>
              <a:avLst/>
              <a:gdLst/>
              <a:ahLst/>
              <a:cxnLst/>
              <a:rect l="l" t="t" r="r" b="b"/>
              <a:pathLst>
                <a:path w="10966" h="2995" fill="none" extrusionOk="0">
                  <a:moveTo>
                    <a:pt x="10965" y="1"/>
                  </a:moveTo>
                  <a:lnTo>
                    <a:pt x="4511" y="1"/>
                  </a:lnTo>
                  <a:lnTo>
                    <a:pt x="4511" y="2995"/>
                  </a:lnTo>
                  <a:lnTo>
                    <a:pt x="1" y="2995"/>
                  </a:lnTo>
                  <a:lnTo>
                    <a:pt x="10965" y="2995"/>
                  </a:lnTo>
                  <a:lnTo>
                    <a:pt x="109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fill="none" extrusionOk="0">
                  <a:moveTo>
                    <a:pt x="4511" y="1"/>
                  </a:moveTo>
                  <a:lnTo>
                    <a:pt x="4511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19499" y="3014"/>
                  </a:lnTo>
                  <a:lnTo>
                    <a:pt x="20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fill="none" extrusionOk="0">
                  <a:moveTo>
                    <a:pt x="19499" y="3014"/>
                  </a:moveTo>
                  <a:lnTo>
                    <a:pt x="17653" y="3014"/>
                  </a:lnTo>
                  <a:lnTo>
                    <a:pt x="2994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2994" y="0"/>
                  </a:lnTo>
                  <a:lnTo>
                    <a:pt x="17653" y="0"/>
                  </a:lnTo>
                  <a:lnTo>
                    <a:pt x="20666" y="0"/>
                  </a:lnTo>
                  <a:lnTo>
                    <a:pt x="19499" y="3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3"/>
            <p:cNvSpPr/>
            <p:nvPr/>
          </p:nvSpPr>
          <p:spPr>
            <a:xfrm>
              <a:off x="10171281" y="-1487686"/>
              <a:ext cx="222954" cy="111495"/>
            </a:xfrm>
            <a:custGeom>
              <a:avLst/>
              <a:gdLst/>
              <a:ahLst/>
              <a:cxnLst/>
              <a:rect l="l" t="t" r="r" b="b"/>
              <a:pathLst>
                <a:path w="6027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6027" y="3014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3"/>
            <p:cNvSpPr/>
            <p:nvPr/>
          </p:nvSpPr>
          <p:spPr>
            <a:xfrm>
              <a:off x="9765662" y="-1487686"/>
              <a:ext cx="628577" cy="111495"/>
            </a:xfrm>
            <a:custGeom>
              <a:avLst/>
              <a:gdLst/>
              <a:ahLst/>
              <a:cxnLst/>
              <a:rect l="l" t="t" r="r" b="b"/>
              <a:pathLst>
                <a:path w="16992" h="3014" fill="none" extrusionOk="0">
                  <a:moveTo>
                    <a:pt x="16992" y="0"/>
                  </a:moveTo>
                  <a:lnTo>
                    <a:pt x="15592" y="0"/>
                  </a:lnTo>
                  <a:lnTo>
                    <a:pt x="15281" y="0"/>
                  </a:lnTo>
                  <a:lnTo>
                    <a:pt x="13026" y="0"/>
                  </a:lnTo>
                  <a:lnTo>
                    <a:pt x="12715" y="0"/>
                  </a:lnTo>
                  <a:lnTo>
                    <a:pt x="10965" y="0"/>
                  </a:lnTo>
                  <a:lnTo>
                    <a:pt x="10965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6992" y="3014"/>
                  </a:lnTo>
                  <a:lnTo>
                    <a:pt x="16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3"/>
            <p:cNvSpPr/>
            <p:nvPr/>
          </p:nvSpPr>
          <p:spPr>
            <a:xfrm>
              <a:off x="9932497" y="-1487686"/>
              <a:ext cx="238824" cy="111495"/>
            </a:xfrm>
            <a:custGeom>
              <a:avLst/>
              <a:gdLst/>
              <a:ahLst/>
              <a:cxnLst/>
              <a:rect l="l" t="t" r="r" b="b"/>
              <a:pathLst>
                <a:path w="6456" h="3014" extrusionOk="0">
                  <a:moveTo>
                    <a:pt x="1" y="0"/>
                  </a:moveTo>
                  <a:lnTo>
                    <a:pt x="1" y="3014"/>
                  </a:lnTo>
                  <a:lnTo>
                    <a:pt x="6455" y="3014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3"/>
            <p:cNvSpPr/>
            <p:nvPr/>
          </p:nvSpPr>
          <p:spPr>
            <a:xfrm>
              <a:off x="9765662" y="-1487686"/>
              <a:ext cx="405660" cy="111495"/>
            </a:xfrm>
            <a:custGeom>
              <a:avLst/>
              <a:gdLst/>
              <a:ahLst/>
              <a:cxnLst/>
              <a:rect l="l" t="t" r="r" b="b"/>
              <a:pathLst>
                <a:path w="10966" h="3014" fill="none" extrusionOk="0">
                  <a:moveTo>
                    <a:pt x="10965" y="0"/>
                  </a:moveTo>
                  <a:lnTo>
                    <a:pt x="10440" y="0"/>
                  </a:lnTo>
                  <a:lnTo>
                    <a:pt x="10149" y="0"/>
                  </a:lnTo>
                  <a:lnTo>
                    <a:pt x="7874" y="0"/>
                  </a:lnTo>
                  <a:lnTo>
                    <a:pt x="7563" y="0"/>
                  </a:lnTo>
                  <a:lnTo>
                    <a:pt x="5308" y="0"/>
                  </a:lnTo>
                  <a:lnTo>
                    <a:pt x="4997" y="0"/>
                  </a:lnTo>
                  <a:lnTo>
                    <a:pt x="4511" y="0"/>
                  </a:lnTo>
                  <a:lnTo>
                    <a:pt x="4511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0965" y="3014"/>
                  </a:lnTo>
                  <a:lnTo>
                    <a:pt x="10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fill="none" extrusionOk="0">
                  <a:moveTo>
                    <a:pt x="4511" y="0"/>
                  </a:moveTo>
                  <a:lnTo>
                    <a:pt x="2994" y="0"/>
                  </a:lnTo>
                  <a:lnTo>
                    <a:pt x="2742" y="0"/>
                  </a:lnTo>
                  <a:lnTo>
                    <a:pt x="2431" y="0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3"/>
            <p:cNvSpPr/>
            <p:nvPr/>
          </p:nvSpPr>
          <p:spPr>
            <a:xfrm>
              <a:off x="9880005" y="-1879618"/>
              <a:ext cx="535097" cy="76981"/>
            </a:xfrm>
            <a:custGeom>
              <a:avLst/>
              <a:gdLst/>
              <a:ahLst/>
              <a:cxnLst/>
              <a:rect l="l" t="t" r="r" b="b"/>
              <a:pathLst>
                <a:path w="14465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4251" y="2081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3"/>
            <p:cNvSpPr/>
            <p:nvPr/>
          </p:nvSpPr>
          <p:spPr>
            <a:xfrm>
              <a:off x="9880005" y="-1879618"/>
              <a:ext cx="426487" cy="76981"/>
            </a:xfrm>
            <a:custGeom>
              <a:avLst/>
              <a:gdLst/>
              <a:ahLst/>
              <a:cxnLst/>
              <a:rect l="l" t="t" r="r" b="b"/>
              <a:pathLst>
                <a:path w="11529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1315" y="2081"/>
                  </a:lnTo>
                  <a:lnTo>
                    <a:pt x="1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3"/>
            <p:cNvSpPr/>
            <p:nvPr/>
          </p:nvSpPr>
          <p:spPr>
            <a:xfrm>
              <a:off x="9880005" y="-1879618"/>
              <a:ext cx="243115" cy="76981"/>
            </a:xfrm>
            <a:custGeom>
              <a:avLst/>
              <a:gdLst/>
              <a:ahLst/>
              <a:cxnLst/>
              <a:rect l="l" t="t" r="r" b="b"/>
              <a:pathLst>
                <a:path w="6572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6358" y="2081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16700" y="2061"/>
                  </a:lnTo>
                  <a:lnTo>
                    <a:pt x="16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fill="none" extrusionOk="0">
                  <a:moveTo>
                    <a:pt x="14600" y="1"/>
                  </a:moveTo>
                  <a:lnTo>
                    <a:pt x="16272" y="1"/>
                  </a:lnTo>
                  <a:lnTo>
                    <a:pt x="13900" y="1"/>
                  </a:ln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2372" y="2061"/>
                  </a:lnTo>
                  <a:lnTo>
                    <a:pt x="5599" y="2061"/>
                  </a:lnTo>
                  <a:lnTo>
                    <a:pt x="7057" y="2061"/>
                  </a:lnTo>
                  <a:lnTo>
                    <a:pt x="13900" y="2061"/>
                  </a:lnTo>
                  <a:lnTo>
                    <a:pt x="15359" y="2061"/>
                  </a:lnTo>
                  <a:lnTo>
                    <a:pt x="14600" y="2061"/>
                  </a:lnTo>
                  <a:lnTo>
                    <a:pt x="16700" y="2061"/>
                  </a:lnTo>
                  <a:lnTo>
                    <a:pt x="16953" y="1"/>
                  </a:lnTo>
                  <a:lnTo>
                    <a:pt x="14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3"/>
            <p:cNvSpPr/>
            <p:nvPr/>
          </p:nvSpPr>
          <p:spPr>
            <a:xfrm>
              <a:off x="10109430" y="-2078118"/>
              <a:ext cx="224397" cy="76279"/>
            </a:xfrm>
            <a:custGeom>
              <a:avLst/>
              <a:gdLst/>
              <a:ahLst/>
              <a:cxnLst/>
              <a:rect l="l" t="t" r="r" b="b"/>
              <a:pathLst>
                <a:path w="6066" h="2062" extrusionOk="0">
                  <a:moveTo>
                    <a:pt x="253" y="1"/>
                  </a:moveTo>
                  <a:lnTo>
                    <a:pt x="0" y="2061"/>
                  </a:lnTo>
                  <a:lnTo>
                    <a:pt x="5813" y="2061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3"/>
            <p:cNvSpPr/>
            <p:nvPr/>
          </p:nvSpPr>
          <p:spPr>
            <a:xfrm>
              <a:off x="9833987" y="-2078118"/>
              <a:ext cx="499843" cy="76279"/>
            </a:xfrm>
            <a:custGeom>
              <a:avLst/>
              <a:gdLst/>
              <a:ahLst/>
              <a:cxnLst/>
              <a:rect l="l" t="t" r="r" b="b"/>
              <a:pathLst>
                <a:path w="13512" h="2062" fill="none" extrusionOk="0">
                  <a:moveTo>
                    <a:pt x="13512" y="1"/>
                  </a:moveTo>
                  <a:lnTo>
                    <a:pt x="8904" y="1"/>
                  </a:lnTo>
                  <a:lnTo>
                    <a:pt x="8049" y="1"/>
                  </a:lnTo>
                  <a:lnTo>
                    <a:pt x="7699" y="1"/>
                  </a:lnTo>
                  <a:lnTo>
                    <a:pt x="7446" y="2061"/>
                  </a:lnTo>
                  <a:lnTo>
                    <a:pt x="253" y="206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13259" y="2061"/>
                  </a:lnTo>
                  <a:lnTo>
                    <a:pt x="135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fill="none" extrusionOk="0">
                  <a:moveTo>
                    <a:pt x="7699" y="1"/>
                  </a:move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3" name="Google Shape;3073;p33"/>
          <p:cNvGrpSpPr/>
          <p:nvPr/>
        </p:nvGrpSpPr>
        <p:grpSpPr>
          <a:xfrm flipH="1">
            <a:off x="122749" y="3132754"/>
            <a:ext cx="764487" cy="2010759"/>
            <a:chOff x="9765662" y="-2191721"/>
            <a:chExt cx="764487" cy="2010759"/>
          </a:xfrm>
        </p:grpSpPr>
        <p:sp>
          <p:nvSpPr>
            <p:cNvPr id="3074" name="Google Shape;3074;p3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3"/>
            <p:cNvSpPr/>
            <p:nvPr/>
          </p:nvSpPr>
          <p:spPr>
            <a:xfrm>
              <a:off x="9978552" y="-1622153"/>
              <a:ext cx="338037" cy="1441191"/>
            </a:xfrm>
            <a:custGeom>
              <a:avLst/>
              <a:gdLst/>
              <a:ahLst/>
              <a:cxnLst/>
              <a:rect l="l" t="t" r="r" b="b"/>
              <a:pathLst>
                <a:path w="9138" h="38959" fill="none" extrusionOk="0">
                  <a:moveTo>
                    <a:pt x="9137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9137" y="38959"/>
                  </a:lnTo>
                  <a:lnTo>
                    <a:pt x="913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extrusionOk="0">
                  <a:moveTo>
                    <a:pt x="0" y="0"/>
                  </a:move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3"/>
            <p:cNvSpPr/>
            <p:nvPr/>
          </p:nvSpPr>
          <p:spPr>
            <a:xfrm>
              <a:off x="10215857" y="-1622153"/>
              <a:ext cx="51087" cy="1441191"/>
            </a:xfrm>
            <a:custGeom>
              <a:avLst/>
              <a:gdLst/>
              <a:ahLst/>
              <a:cxnLst/>
              <a:rect l="l" t="t" r="r" b="b"/>
              <a:pathLst>
                <a:path w="1381" h="38959" fill="none" extrusionOk="0">
                  <a:moveTo>
                    <a:pt x="1381" y="0"/>
                  </a:moveTo>
                  <a:lnTo>
                    <a:pt x="0" y="0"/>
                  </a:lnTo>
                  <a:lnTo>
                    <a:pt x="0" y="38959"/>
                  </a:lnTo>
                  <a:lnTo>
                    <a:pt x="1381" y="38959"/>
                  </a:lnTo>
                  <a:lnTo>
                    <a:pt x="138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3"/>
            <p:cNvSpPr/>
            <p:nvPr/>
          </p:nvSpPr>
          <p:spPr>
            <a:xfrm>
              <a:off x="9978552" y="-1376229"/>
              <a:ext cx="338037" cy="168316"/>
            </a:xfrm>
            <a:custGeom>
              <a:avLst/>
              <a:gdLst/>
              <a:ahLst/>
              <a:cxnLst/>
              <a:rect l="l" t="t" r="r" b="b"/>
              <a:pathLst>
                <a:path w="9138" h="4550" extrusionOk="0">
                  <a:moveTo>
                    <a:pt x="7796" y="1"/>
                  </a:moveTo>
                  <a:lnTo>
                    <a:pt x="7796" y="2275"/>
                  </a:lnTo>
                  <a:lnTo>
                    <a:pt x="9137" y="1887"/>
                  </a:lnTo>
                  <a:lnTo>
                    <a:pt x="9137" y="1"/>
                  </a:lnTo>
                  <a:close/>
                  <a:moveTo>
                    <a:pt x="0" y="1"/>
                  </a:move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3"/>
            <p:cNvSpPr/>
            <p:nvPr/>
          </p:nvSpPr>
          <p:spPr>
            <a:xfrm>
              <a:off x="9978552" y="-1376229"/>
              <a:ext cx="237344" cy="168316"/>
            </a:xfrm>
            <a:custGeom>
              <a:avLst/>
              <a:gdLst/>
              <a:ahLst/>
              <a:cxnLst/>
              <a:rect l="l" t="t" r="r" b="b"/>
              <a:pathLst>
                <a:path w="6416" h="4550" fill="none" extrusionOk="0">
                  <a:moveTo>
                    <a:pt x="6415" y="1"/>
                  </a:moveTo>
                  <a:lnTo>
                    <a:pt x="0" y="1"/>
                  </a:lnTo>
                  <a:lnTo>
                    <a:pt x="0" y="4550"/>
                  </a:lnTo>
                  <a:lnTo>
                    <a:pt x="6415" y="2684"/>
                  </a:lnTo>
                  <a:lnTo>
                    <a:pt x="64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3"/>
            <p:cNvSpPr/>
            <p:nvPr/>
          </p:nvSpPr>
          <p:spPr>
            <a:xfrm>
              <a:off x="10266906" y="-1376229"/>
              <a:ext cx="49681" cy="84195"/>
            </a:xfrm>
            <a:custGeom>
              <a:avLst/>
              <a:gdLst/>
              <a:ahLst/>
              <a:cxnLst/>
              <a:rect l="l" t="t" r="r" b="b"/>
              <a:pathLst>
                <a:path w="1343" h="2276" fill="none" extrusionOk="0">
                  <a:moveTo>
                    <a:pt x="1342" y="1"/>
                  </a:moveTo>
                  <a:lnTo>
                    <a:pt x="1" y="1"/>
                  </a:lnTo>
                  <a:lnTo>
                    <a:pt x="1" y="2275"/>
                  </a:lnTo>
                  <a:lnTo>
                    <a:pt x="1342" y="1887"/>
                  </a:lnTo>
                  <a:lnTo>
                    <a:pt x="13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extrusionOk="0">
                  <a:moveTo>
                    <a:pt x="0" y="1"/>
                  </a:move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3"/>
            <p:cNvSpPr/>
            <p:nvPr/>
          </p:nvSpPr>
          <p:spPr>
            <a:xfrm>
              <a:off x="10215857" y="-1376229"/>
              <a:ext cx="51087" cy="99288"/>
            </a:xfrm>
            <a:custGeom>
              <a:avLst/>
              <a:gdLst/>
              <a:ahLst/>
              <a:cxnLst/>
              <a:rect l="l" t="t" r="r" b="b"/>
              <a:pathLst>
                <a:path w="1381" h="2684" fill="none" extrusionOk="0">
                  <a:moveTo>
                    <a:pt x="1381" y="1"/>
                  </a:moveTo>
                  <a:lnTo>
                    <a:pt x="0" y="1"/>
                  </a:lnTo>
                  <a:lnTo>
                    <a:pt x="0" y="2684"/>
                  </a:lnTo>
                  <a:lnTo>
                    <a:pt x="1381" y="2275"/>
                  </a:lnTo>
                  <a:lnTo>
                    <a:pt x="13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extrusionOk="0">
                  <a:moveTo>
                    <a:pt x="118" y="0"/>
                  </a:moveTo>
                  <a:lnTo>
                    <a:pt x="79" y="20"/>
                  </a:lnTo>
                  <a:lnTo>
                    <a:pt x="40" y="39"/>
                  </a:lnTo>
                  <a:lnTo>
                    <a:pt x="20" y="78"/>
                  </a:lnTo>
                  <a:lnTo>
                    <a:pt x="1" y="117"/>
                  </a:lnTo>
                  <a:lnTo>
                    <a:pt x="1" y="4122"/>
                  </a:lnTo>
                  <a:lnTo>
                    <a:pt x="20" y="4160"/>
                  </a:lnTo>
                  <a:lnTo>
                    <a:pt x="40" y="4199"/>
                  </a:lnTo>
                  <a:lnTo>
                    <a:pt x="79" y="4219"/>
                  </a:lnTo>
                  <a:lnTo>
                    <a:pt x="118" y="4238"/>
                  </a:lnTo>
                  <a:lnTo>
                    <a:pt x="740" y="4238"/>
                  </a:lnTo>
                  <a:lnTo>
                    <a:pt x="798" y="4219"/>
                  </a:lnTo>
                  <a:lnTo>
                    <a:pt x="837" y="4199"/>
                  </a:lnTo>
                  <a:lnTo>
                    <a:pt x="856" y="4160"/>
                  </a:lnTo>
                  <a:lnTo>
                    <a:pt x="856" y="4122"/>
                  </a:lnTo>
                  <a:lnTo>
                    <a:pt x="856" y="117"/>
                  </a:lnTo>
                  <a:lnTo>
                    <a:pt x="856" y="78"/>
                  </a:lnTo>
                  <a:lnTo>
                    <a:pt x="837" y="39"/>
                  </a:lnTo>
                  <a:lnTo>
                    <a:pt x="798" y="2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3"/>
            <p:cNvSpPr/>
            <p:nvPr/>
          </p:nvSpPr>
          <p:spPr>
            <a:xfrm>
              <a:off x="10131700" y="-2191721"/>
              <a:ext cx="31703" cy="156811"/>
            </a:xfrm>
            <a:custGeom>
              <a:avLst/>
              <a:gdLst/>
              <a:ahLst/>
              <a:cxnLst/>
              <a:rect l="l" t="t" r="r" b="b"/>
              <a:pathLst>
                <a:path w="857" h="4239" fill="none" extrusionOk="0">
                  <a:moveTo>
                    <a:pt x="740" y="4238"/>
                  </a:moveTo>
                  <a:lnTo>
                    <a:pt x="118" y="4238"/>
                  </a:lnTo>
                  <a:lnTo>
                    <a:pt x="118" y="4238"/>
                  </a:lnTo>
                  <a:lnTo>
                    <a:pt x="79" y="4219"/>
                  </a:lnTo>
                  <a:lnTo>
                    <a:pt x="40" y="4199"/>
                  </a:lnTo>
                  <a:lnTo>
                    <a:pt x="20" y="4160"/>
                  </a:lnTo>
                  <a:lnTo>
                    <a:pt x="1" y="4122"/>
                  </a:lnTo>
                  <a:lnTo>
                    <a:pt x="1" y="117"/>
                  </a:lnTo>
                  <a:lnTo>
                    <a:pt x="1" y="117"/>
                  </a:lnTo>
                  <a:lnTo>
                    <a:pt x="20" y="78"/>
                  </a:lnTo>
                  <a:lnTo>
                    <a:pt x="40" y="39"/>
                  </a:lnTo>
                  <a:lnTo>
                    <a:pt x="79" y="20"/>
                  </a:lnTo>
                  <a:lnTo>
                    <a:pt x="118" y="0"/>
                  </a:lnTo>
                  <a:lnTo>
                    <a:pt x="740" y="0"/>
                  </a:lnTo>
                  <a:lnTo>
                    <a:pt x="740" y="0"/>
                  </a:lnTo>
                  <a:lnTo>
                    <a:pt x="798" y="20"/>
                  </a:lnTo>
                  <a:lnTo>
                    <a:pt x="837" y="39"/>
                  </a:lnTo>
                  <a:lnTo>
                    <a:pt x="856" y="78"/>
                  </a:lnTo>
                  <a:lnTo>
                    <a:pt x="856" y="117"/>
                  </a:lnTo>
                  <a:lnTo>
                    <a:pt x="856" y="4122"/>
                  </a:lnTo>
                  <a:lnTo>
                    <a:pt x="856" y="4122"/>
                  </a:lnTo>
                  <a:lnTo>
                    <a:pt x="856" y="4160"/>
                  </a:lnTo>
                  <a:lnTo>
                    <a:pt x="837" y="4199"/>
                  </a:lnTo>
                  <a:lnTo>
                    <a:pt x="798" y="4219"/>
                  </a:lnTo>
                  <a:lnTo>
                    <a:pt x="740" y="4238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extrusionOk="0">
                  <a:moveTo>
                    <a:pt x="1" y="1"/>
                  </a:move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3"/>
            <p:cNvSpPr/>
            <p:nvPr/>
          </p:nvSpPr>
          <p:spPr>
            <a:xfrm>
              <a:off x="10131700" y="-2164421"/>
              <a:ext cx="31703" cy="43207"/>
            </a:xfrm>
            <a:custGeom>
              <a:avLst/>
              <a:gdLst/>
              <a:ahLst/>
              <a:cxnLst/>
              <a:rect l="l" t="t" r="r" b="b"/>
              <a:pathLst>
                <a:path w="857" h="1168" fill="none" extrusionOk="0">
                  <a:moveTo>
                    <a:pt x="856" y="1"/>
                  </a:moveTo>
                  <a:lnTo>
                    <a:pt x="1" y="1"/>
                  </a:lnTo>
                  <a:lnTo>
                    <a:pt x="1" y="1167"/>
                  </a:lnTo>
                  <a:lnTo>
                    <a:pt x="856" y="1167"/>
                  </a:lnTo>
                  <a:lnTo>
                    <a:pt x="8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3"/>
            <p:cNvSpPr/>
            <p:nvPr/>
          </p:nvSpPr>
          <p:spPr>
            <a:xfrm>
              <a:off x="9990057" y="-2159390"/>
              <a:ext cx="315028" cy="22343"/>
            </a:xfrm>
            <a:custGeom>
              <a:avLst/>
              <a:gdLst/>
              <a:ahLst/>
              <a:cxnLst/>
              <a:rect l="l" t="t" r="r" b="b"/>
              <a:pathLst>
                <a:path w="8516" h="604" extrusionOk="0">
                  <a:moveTo>
                    <a:pt x="58" y="1"/>
                  </a:moveTo>
                  <a:lnTo>
                    <a:pt x="20" y="20"/>
                  </a:lnTo>
                  <a:lnTo>
                    <a:pt x="0" y="40"/>
                  </a:lnTo>
                  <a:lnTo>
                    <a:pt x="0" y="79"/>
                  </a:lnTo>
                  <a:lnTo>
                    <a:pt x="0" y="526"/>
                  </a:lnTo>
                  <a:lnTo>
                    <a:pt x="0" y="545"/>
                  </a:lnTo>
                  <a:lnTo>
                    <a:pt x="20" y="565"/>
                  </a:lnTo>
                  <a:lnTo>
                    <a:pt x="58" y="584"/>
                  </a:lnTo>
                  <a:lnTo>
                    <a:pt x="78" y="604"/>
                  </a:lnTo>
                  <a:lnTo>
                    <a:pt x="8437" y="604"/>
                  </a:lnTo>
                  <a:lnTo>
                    <a:pt x="8476" y="584"/>
                  </a:lnTo>
                  <a:lnTo>
                    <a:pt x="8496" y="565"/>
                  </a:lnTo>
                  <a:lnTo>
                    <a:pt x="8515" y="545"/>
                  </a:lnTo>
                  <a:lnTo>
                    <a:pt x="8515" y="526"/>
                  </a:lnTo>
                  <a:lnTo>
                    <a:pt x="8515" y="79"/>
                  </a:lnTo>
                  <a:lnTo>
                    <a:pt x="8515" y="40"/>
                  </a:lnTo>
                  <a:lnTo>
                    <a:pt x="8496" y="20"/>
                  </a:lnTo>
                  <a:lnTo>
                    <a:pt x="84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extrusionOk="0">
                  <a:moveTo>
                    <a:pt x="0" y="1"/>
                  </a:moveTo>
                  <a:lnTo>
                    <a:pt x="0" y="5386"/>
                  </a:lnTo>
                  <a:lnTo>
                    <a:pt x="20082" y="5386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3"/>
            <p:cNvSpPr/>
            <p:nvPr/>
          </p:nvSpPr>
          <p:spPr>
            <a:xfrm>
              <a:off x="9775021" y="-1668208"/>
              <a:ext cx="742920" cy="199242"/>
            </a:xfrm>
            <a:custGeom>
              <a:avLst/>
              <a:gdLst/>
              <a:ahLst/>
              <a:cxnLst/>
              <a:rect l="l" t="t" r="r" b="b"/>
              <a:pathLst>
                <a:path w="20083" h="5386" fill="none" extrusionOk="0">
                  <a:moveTo>
                    <a:pt x="20082" y="5386"/>
                  </a:moveTo>
                  <a:lnTo>
                    <a:pt x="0" y="5386"/>
                  </a:lnTo>
                  <a:lnTo>
                    <a:pt x="0" y="1"/>
                  </a:lnTo>
                  <a:lnTo>
                    <a:pt x="20082" y="1"/>
                  </a:lnTo>
                  <a:lnTo>
                    <a:pt x="20082" y="5386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extrusionOk="0">
                  <a:moveTo>
                    <a:pt x="1" y="0"/>
                  </a:moveTo>
                  <a:lnTo>
                    <a:pt x="953" y="5386"/>
                  </a:lnTo>
                  <a:lnTo>
                    <a:pt x="12365" y="5386"/>
                  </a:lnTo>
                  <a:lnTo>
                    <a:pt x="13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3"/>
            <p:cNvSpPr/>
            <p:nvPr/>
          </p:nvSpPr>
          <p:spPr>
            <a:xfrm>
              <a:off x="9901571" y="-2001877"/>
              <a:ext cx="492666" cy="199242"/>
            </a:xfrm>
            <a:custGeom>
              <a:avLst/>
              <a:gdLst/>
              <a:ahLst/>
              <a:cxnLst/>
              <a:rect l="l" t="t" r="r" b="b"/>
              <a:pathLst>
                <a:path w="13318" h="5386" fill="none" extrusionOk="0">
                  <a:moveTo>
                    <a:pt x="8283" y="0"/>
                  </a:moveTo>
                  <a:lnTo>
                    <a:pt x="5017" y="0"/>
                  </a:lnTo>
                  <a:lnTo>
                    <a:pt x="1" y="0"/>
                  </a:lnTo>
                  <a:lnTo>
                    <a:pt x="953" y="5386"/>
                  </a:lnTo>
                  <a:lnTo>
                    <a:pt x="5017" y="5386"/>
                  </a:lnTo>
                  <a:lnTo>
                    <a:pt x="8283" y="5386"/>
                  </a:lnTo>
                  <a:lnTo>
                    <a:pt x="12365" y="5386"/>
                  </a:lnTo>
                  <a:lnTo>
                    <a:pt x="13318" y="0"/>
                  </a:lnTo>
                  <a:lnTo>
                    <a:pt x="828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extrusionOk="0">
                  <a:moveTo>
                    <a:pt x="1" y="0"/>
                  </a:moveTo>
                  <a:lnTo>
                    <a:pt x="234" y="1361"/>
                  </a:lnTo>
                  <a:lnTo>
                    <a:pt x="240" y="1361"/>
                  </a:lnTo>
                  <a:lnTo>
                    <a:pt x="1" y="0"/>
                  </a:lnTo>
                  <a:close/>
                  <a:moveTo>
                    <a:pt x="240" y="1361"/>
                  </a:move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3"/>
            <p:cNvSpPr/>
            <p:nvPr/>
          </p:nvSpPr>
          <p:spPr>
            <a:xfrm>
              <a:off x="9901571" y="-2001877"/>
              <a:ext cx="133802" cy="176232"/>
            </a:xfrm>
            <a:custGeom>
              <a:avLst/>
              <a:gdLst/>
              <a:ahLst/>
              <a:cxnLst/>
              <a:rect l="l" t="t" r="r" b="b"/>
              <a:pathLst>
                <a:path w="3617" h="476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37" y="4763"/>
                  </a:lnTo>
                  <a:lnTo>
                    <a:pt x="837" y="4530"/>
                  </a:lnTo>
                  <a:lnTo>
                    <a:pt x="3617" y="4530"/>
                  </a:lnTo>
                  <a:lnTo>
                    <a:pt x="3189" y="1361"/>
                  </a:lnTo>
                  <a:lnTo>
                    <a:pt x="234" y="136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extrusionOk="0">
                  <a:moveTo>
                    <a:pt x="3636" y="0"/>
                  </a:move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3"/>
            <p:cNvSpPr/>
            <p:nvPr/>
          </p:nvSpPr>
          <p:spPr>
            <a:xfrm>
              <a:off x="10259730" y="-2001877"/>
              <a:ext cx="134505" cy="176232"/>
            </a:xfrm>
            <a:custGeom>
              <a:avLst/>
              <a:gdLst/>
              <a:ahLst/>
              <a:cxnLst/>
              <a:rect l="l" t="t" r="r" b="b"/>
              <a:pathLst>
                <a:path w="3636" h="4764" fill="none" extrusionOk="0">
                  <a:moveTo>
                    <a:pt x="3636" y="0"/>
                  </a:moveTo>
                  <a:lnTo>
                    <a:pt x="3636" y="0"/>
                  </a:lnTo>
                  <a:lnTo>
                    <a:pt x="3383" y="1361"/>
                  </a:lnTo>
                  <a:lnTo>
                    <a:pt x="428" y="1361"/>
                  </a:lnTo>
                  <a:lnTo>
                    <a:pt x="0" y="4530"/>
                  </a:lnTo>
                  <a:lnTo>
                    <a:pt x="2780" y="4530"/>
                  </a:lnTo>
                  <a:lnTo>
                    <a:pt x="2780" y="4763"/>
                  </a:lnTo>
                  <a:lnTo>
                    <a:pt x="36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extrusionOk="0">
                  <a:moveTo>
                    <a:pt x="0" y="0"/>
                  </a:move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3"/>
            <p:cNvSpPr/>
            <p:nvPr/>
          </p:nvSpPr>
          <p:spPr>
            <a:xfrm>
              <a:off x="10013066" y="-2001877"/>
              <a:ext cx="268972" cy="50384"/>
            </a:xfrm>
            <a:custGeom>
              <a:avLst/>
              <a:gdLst/>
              <a:ahLst/>
              <a:cxnLst/>
              <a:rect l="l" t="t" r="r" b="b"/>
              <a:pathLst>
                <a:path w="7271" h="1362" fill="none" extrusionOk="0">
                  <a:moveTo>
                    <a:pt x="7271" y="0"/>
                  </a:moveTo>
                  <a:lnTo>
                    <a:pt x="5269" y="0"/>
                  </a:lnTo>
                  <a:lnTo>
                    <a:pt x="2003" y="0"/>
                  </a:lnTo>
                  <a:lnTo>
                    <a:pt x="0" y="0"/>
                  </a:lnTo>
                  <a:lnTo>
                    <a:pt x="175" y="1361"/>
                  </a:lnTo>
                  <a:lnTo>
                    <a:pt x="7096" y="1361"/>
                  </a:lnTo>
                  <a:lnTo>
                    <a:pt x="72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extrusionOk="0">
                  <a:moveTo>
                    <a:pt x="1" y="0"/>
                  </a:move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3"/>
            <p:cNvSpPr/>
            <p:nvPr/>
          </p:nvSpPr>
          <p:spPr>
            <a:xfrm>
              <a:off x="9901571" y="-2001877"/>
              <a:ext cx="118006" cy="50384"/>
            </a:xfrm>
            <a:custGeom>
              <a:avLst/>
              <a:gdLst/>
              <a:ahLst/>
              <a:cxnLst/>
              <a:rect l="l" t="t" r="r" b="b"/>
              <a:pathLst>
                <a:path w="3190" h="1362" fill="none" extrusionOk="0">
                  <a:moveTo>
                    <a:pt x="3014" y="0"/>
                  </a:moveTo>
                  <a:lnTo>
                    <a:pt x="1" y="0"/>
                  </a:lnTo>
                  <a:lnTo>
                    <a:pt x="234" y="1361"/>
                  </a:lnTo>
                  <a:lnTo>
                    <a:pt x="3189" y="1361"/>
                  </a:lnTo>
                  <a:lnTo>
                    <a:pt x="301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extrusionOk="0">
                  <a:moveTo>
                    <a:pt x="176" y="0"/>
                  </a:move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3"/>
            <p:cNvSpPr/>
            <p:nvPr/>
          </p:nvSpPr>
          <p:spPr>
            <a:xfrm>
              <a:off x="10275525" y="-2001877"/>
              <a:ext cx="118709" cy="50384"/>
            </a:xfrm>
            <a:custGeom>
              <a:avLst/>
              <a:gdLst/>
              <a:ahLst/>
              <a:cxnLst/>
              <a:rect l="l" t="t" r="r" b="b"/>
              <a:pathLst>
                <a:path w="3209" h="1362" fill="none" extrusionOk="0">
                  <a:moveTo>
                    <a:pt x="3209" y="0"/>
                  </a:moveTo>
                  <a:lnTo>
                    <a:pt x="176" y="0"/>
                  </a:lnTo>
                  <a:lnTo>
                    <a:pt x="1" y="1361"/>
                  </a:lnTo>
                  <a:lnTo>
                    <a:pt x="2956" y="1361"/>
                  </a:lnTo>
                  <a:lnTo>
                    <a:pt x="32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extrusionOk="0">
                  <a:moveTo>
                    <a:pt x="1" y="0"/>
                  </a:moveTo>
                  <a:lnTo>
                    <a:pt x="1" y="2352"/>
                  </a:lnTo>
                  <a:lnTo>
                    <a:pt x="11626" y="2352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3"/>
            <p:cNvSpPr/>
            <p:nvPr/>
          </p:nvSpPr>
          <p:spPr>
            <a:xfrm>
              <a:off x="9932497" y="-1834303"/>
              <a:ext cx="430112" cy="87043"/>
            </a:xfrm>
            <a:custGeom>
              <a:avLst/>
              <a:gdLst/>
              <a:ahLst/>
              <a:cxnLst/>
              <a:rect l="l" t="t" r="r" b="b"/>
              <a:pathLst>
                <a:path w="11627" h="2353" fill="none" extrusionOk="0">
                  <a:moveTo>
                    <a:pt x="11626" y="2352"/>
                  </a:moveTo>
                  <a:lnTo>
                    <a:pt x="1" y="2352"/>
                  </a:lnTo>
                  <a:lnTo>
                    <a:pt x="1" y="0"/>
                  </a:lnTo>
                  <a:lnTo>
                    <a:pt x="11626" y="0"/>
                  </a:lnTo>
                  <a:lnTo>
                    <a:pt x="11626" y="235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3"/>
            <p:cNvSpPr/>
            <p:nvPr/>
          </p:nvSpPr>
          <p:spPr>
            <a:xfrm>
              <a:off x="9932497" y="-1834303"/>
              <a:ext cx="430112" cy="43170"/>
            </a:xfrm>
            <a:custGeom>
              <a:avLst/>
              <a:gdLst/>
              <a:ahLst/>
              <a:cxnLst/>
              <a:rect l="l" t="t" r="r" b="b"/>
              <a:pathLst>
                <a:path w="11627" h="1167" extrusionOk="0">
                  <a:moveTo>
                    <a:pt x="1" y="0"/>
                  </a:moveTo>
                  <a:lnTo>
                    <a:pt x="1" y="1167"/>
                  </a:lnTo>
                  <a:lnTo>
                    <a:pt x="11626" y="1167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3"/>
            <p:cNvSpPr/>
            <p:nvPr/>
          </p:nvSpPr>
          <p:spPr>
            <a:xfrm>
              <a:off x="9775021" y="-1658849"/>
              <a:ext cx="742920" cy="36734"/>
            </a:xfrm>
            <a:custGeom>
              <a:avLst/>
              <a:gdLst/>
              <a:ahLst/>
              <a:cxnLst/>
              <a:rect l="l" t="t" r="r" b="b"/>
              <a:pathLst>
                <a:path w="20083" h="993" extrusionOk="0">
                  <a:moveTo>
                    <a:pt x="0" y="1"/>
                  </a:move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  <a:close/>
                  <a:moveTo>
                    <a:pt x="2489" y="1"/>
                  </a:moveTo>
                  <a:lnTo>
                    <a:pt x="2489" y="992"/>
                  </a:lnTo>
                  <a:lnTo>
                    <a:pt x="4744" y="992"/>
                  </a:lnTo>
                  <a:lnTo>
                    <a:pt x="4744" y="1"/>
                  </a:lnTo>
                  <a:close/>
                  <a:moveTo>
                    <a:pt x="5055" y="1"/>
                  </a:moveTo>
                  <a:lnTo>
                    <a:pt x="5055" y="992"/>
                  </a:lnTo>
                  <a:lnTo>
                    <a:pt x="7310" y="992"/>
                  </a:lnTo>
                  <a:lnTo>
                    <a:pt x="7310" y="1"/>
                  </a:lnTo>
                  <a:close/>
                  <a:moveTo>
                    <a:pt x="7621" y="1"/>
                  </a:moveTo>
                  <a:lnTo>
                    <a:pt x="7621" y="992"/>
                  </a:lnTo>
                  <a:lnTo>
                    <a:pt x="9896" y="992"/>
                  </a:lnTo>
                  <a:lnTo>
                    <a:pt x="9896" y="1"/>
                  </a:lnTo>
                  <a:close/>
                  <a:moveTo>
                    <a:pt x="10187" y="1"/>
                  </a:moveTo>
                  <a:lnTo>
                    <a:pt x="10187" y="992"/>
                  </a:lnTo>
                  <a:lnTo>
                    <a:pt x="12462" y="992"/>
                  </a:lnTo>
                  <a:lnTo>
                    <a:pt x="12462" y="1"/>
                  </a:lnTo>
                  <a:close/>
                  <a:moveTo>
                    <a:pt x="12773" y="1"/>
                  </a:moveTo>
                  <a:lnTo>
                    <a:pt x="12773" y="992"/>
                  </a:lnTo>
                  <a:lnTo>
                    <a:pt x="15028" y="992"/>
                  </a:lnTo>
                  <a:lnTo>
                    <a:pt x="15028" y="1"/>
                  </a:lnTo>
                  <a:close/>
                  <a:moveTo>
                    <a:pt x="15339" y="1"/>
                  </a:moveTo>
                  <a:lnTo>
                    <a:pt x="15339" y="992"/>
                  </a:lnTo>
                  <a:lnTo>
                    <a:pt x="17594" y="992"/>
                  </a:lnTo>
                  <a:lnTo>
                    <a:pt x="17594" y="1"/>
                  </a:lnTo>
                  <a:close/>
                  <a:moveTo>
                    <a:pt x="17905" y="1"/>
                  </a:moveTo>
                  <a:lnTo>
                    <a:pt x="17905" y="992"/>
                  </a:lnTo>
                  <a:lnTo>
                    <a:pt x="20082" y="992"/>
                  </a:lnTo>
                  <a:lnTo>
                    <a:pt x="2008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3"/>
            <p:cNvSpPr/>
            <p:nvPr/>
          </p:nvSpPr>
          <p:spPr>
            <a:xfrm>
              <a:off x="9775021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8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8" y="992"/>
                  </a:lnTo>
                  <a:lnTo>
                    <a:pt x="217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3"/>
            <p:cNvSpPr/>
            <p:nvPr/>
          </p:nvSpPr>
          <p:spPr>
            <a:xfrm>
              <a:off x="9867058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253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3"/>
            <p:cNvSpPr/>
            <p:nvPr/>
          </p:nvSpPr>
          <p:spPr>
            <a:xfrm>
              <a:off x="9961980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3"/>
            <p:cNvSpPr/>
            <p:nvPr/>
          </p:nvSpPr>
          <p:spPr>
            <a:xfrm>
              <a:off x="10056939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3"/>
            <p:cNvSpPr/>
            <p:nvPr/>
          </p:nvSpPr>
          <p:spPr>
            <a:xfrm>
              <a:off x="10151860" y="-1658849"/>
              <a:ext cx="84158" cy="36734"/>
            </a:xfrm>
            <a:custGeom>
              <a:avLst/>
              <a:gdLst/>
              <a:ahLst/>
              <a:cxnLst/>
              <a:rect l="l" t="t" r="r" b="b"/>
              <a:pathLst>
                <a:path w="2275" h="993" fill="none" extrusionOk="0">
                  <a:moveTo>
                    <a:pt x="2275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275" y="992"/>
                  </a:lnTo>
                  <a:lnTo>
                    <a:pt x="227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3"/>
            <p:cNvSpPr/>
            <p:nvPr/>
          </p:nvSpPr>
          <p:spPr>
            <a:xfrm>
              <a:off x="10247485" y="-1658849"/>
              <a:ext cx="83455" cy="36734"/>
            </a:xfrm>
            <a:custGeom>
              <a:avLst/>
              <a:gdLst/>
              <a:ahLst/>
              <a:cxnLst/>
              <a:rect l="l" t="t" r="r" b="b"/>
              <a:pathLst>
                <a:path w="2256" h="993" fill="none" extrusionOk="0">
                  <a:moveTo>
                    <a:pt x="2256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3"/>
            <p:cNvSpPr/>
            <p:nvPr/>
          </p:nvSpPr>
          <p:spPr>
            <a:xfrm>
              <a:off x="10342407" y="-1658849"/>
              <a:ext cx="83492" cy="36734"/>
            </a:xfrm>
            <a:custGeom>
              <a:avLst/>
              <a:gdLst/>
              <a:ahLst/>
              <a:cxnLst/>
              <a:rect l="l" t="t" r="r" b="b"/>
              <a:pathLst>
                <a:path w="2257" h="993" fill="none" extrusionOk="0">
                  <a:moveTo>
                    <a:pt x="2256" y="1"/>
                  </a:moveTo>
                  <a:lnTo>
                    <a:pt x="2062" y="1"/>
                  </a:lnTo>
                  <a:lnTo>
                    <a:pt x="1" y="1"/>
                  </a:lnTo>
                  <a:lnTo>
                    <a:pt x="1" y="992"/>
                  </a:lnTo>
                  <a:lnTo>
                    <a:pt x="2256" y="992"/>
                  </a:lnTo>
                  <a:lnTo>
                    <a:pt x="225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3"/>
            <p:cNvSpPr/>
            <p:nvPr/>
          </p:nvSpPr>
          <p:spPr>
            <a:xfrm>
              <a:off x="10437366" y="-1658849"/>
              <a:ext cx="80570" cy="36734"/>
            </a:xfrm>
            <a:custGeom>
              <a:avLst/>
              <a:gdLst/>
              <a:ahLst/>
              <a:cxnLst/>
              <a:rect l="l" t="t" r="r" b="b"/>
              <a:pathLst>
                <a:path w="2178" h="993" fill="none" extrusionOk="0">
                  <a:moveTo>
                    <a:pt x="2177" y="1"/>
                  </a:moveTo>
                  <a:lnTo>
                    <a:pt x="0" y="1"/>
                  </a:lnTo>
                  <a:lnTo>
                    <a:pt x="0" y="992"/>
                  </a:lnTo>
                  <a:lnTo>
                    <a:pt x="2177" y="992"/>
                  </a:lnTo>
                  <a:lnTo>
                    <a:pt x="217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3"/>
            <p:cNvSpPr/>
            <p:nvPr/>
          </p:nvSpPr>
          <p:spPr>
            <a:xfrm>
              <a:off x="9855553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3"/>
            <p:cNvSpPr/>
            <p:nvPr/>
          </p:nvSpPr>
          <p:spPr>
            <a:xfrm>
              <a:off x="9855553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3"/>
            <p:cNvSpPr/>
            <p:nvPr/>
          </p:nvSpPr>
          <p:spPr>
            <a:xfrm>
              <a:off x="9950475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3"/>
            <p:cNvSpPr/>
            <p:nvPr/>
          </p:nvSpPr>
          <p:spPr>
            <a:xfrm>
              <a:off x="9950475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3"/>
            <p:cNvSpPr/>
            <p:nvPr/>
          </p:nvSpPr>
          <p:spPr>
            <a:xfrm>
              <a:off x="10045397" y="-1622153"/>
              <a:ext cx="11579" cy="134505"/>
            </a:xfrm>
            <a:custGeom>
              <a:avLst/>
              <a:gdLst/>
              <a:ahLst/>
              <a:cxnLst/>
              <a:rect l="l" t="t" r="r" b="b"/>
              <a:pathLst>
                <a:path w="313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3"/>
            <p:cNvSpPr/>
            <p:nvPr/>
          </p:nvSpPr>
          <p:spPr>
            <a:xfrm>
              <a:off x="10045397" y="-1658849"/>
              <a:ext cx="11579" cy="36734"/>
            </a:xfrm>
            <a:custGeom>
              <a:avLst/>
              <a:gdLst/>
              <a:ahLst/>
              <a:cxnLst/>
              <a:rect l="l" t="t" r="r" b="b"/>
              <a:pathLst>
                <a:path w="31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3"/>
            <p:cNvSpPr/>
            <p:nvPr/>
          </p:nvSpPr>
          <p:spPr>
            <a:xfrm>
              <a:off x="10141059" y="-1622153"/>
              <a:ext cx="10839" cy="134505"/>
            </a:xfrm>
            <a:custGeom>
              <a:avLst/>
              <a:gdLst/>
              <a:ahLst/>
              <a:cxnLst/>
              <a:rect l="l" t="t" r="r" b="b"/>
              <a:pathLst>
                <a:path w="293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292" y="3635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3"/>
            <p:cNvSpPr/>
            <p:nvPr/>
          </p:nvSpPr>
          <p:spPr>
            <a:xfrm>
              <a:off x="10141059" y="-1658849"/>
              <a:ext cx="10839" cy="36734"/>
            </a:xfrm>
            <a:custGeom>
              <a:avLst/>
              <a:gdLst/>
              <a:ahLst/>
              <a:cxnLst/>
              <a:rect l="l" t="t" r="r" b="b"/>
              <a:pathLst>
                <a:path w="293" h="993" extrusionOk="0">
                  <a:moveTo>
                    <a:pt x="1" y="1"/>
                  </a:moveTo>
                  <a:lnTo>
                    <a:pt x="1" y="992"/>
                  </a:lnTo>
                  <a:lnTo>
                    <a:pt x="292" y="99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3"/>
            <p:cNvSpPr/>
            <p:nvPr/>
          </p:nvSpPr>
          <p:spPr>
            <a:xfrm>
              <a:off x="1023598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3"/>
            <p:cNvSpPr/>
            <p:nvPr/>
          </p:nvSpPr>
          <p:spPr>
            <a:xfrm>
              <a:off x="1023598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fill="none" extrusionOk="0">
                  <a:moveTo>
                    <a:pt x="312" y="1"/>
                  </a:moveTo>
                  <a:lnTo>
                    <a:pt x="1" y="1"/>
                  </a:ln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1" y="0"/>
                  </a:move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3"/>
            <p:cNvSpPr/>
            <p:nvPr/>
          </p:nvSpPr>
          <p:spPr>
            <a:xfrm>
              <a:off x="10330902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fill="none" extrusionOk="0">
                  <a:moveTo>
                    <a:pt x="312" y="0"/>
                  </a:moveTo>
                  <a:lnTo>
                    <a:pt x="1" y="0"/>
                  </a:lnTo>
                  <a:lnTo>
                    <a:pt x="1" y="3635"/>
                  </a:lnTo>
                  <a:lnTo>
                    <a:pt x="312" y="3635"/>
                  </a:lnTo>
                  <a:lnTo>
                    <a:pt x="312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3"/>
            <p:cNvSpPr/>
            <p:nvPr/>
          </p:nvSpPr>
          <p:spPr>
            <a:xfrm>
              <a:off x="10330902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1" y="1"/>
                  </a:moveTo>
                  <a:lnTo>
                    <a:pt x="1" y="992"/>
                  </a:lnTo>
                  <a:lnTo>
                    <a:pt x="312" y="992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3"/>
            <p:cNvSpPr/>
            <p:nvPr/>
          </p:nvSpPr>
          <p:spPr>
            <a:xfrm>
              <a:off x="10425861" y="-1622153"/>
              <a:ext cx="11542" cy="134505"/>
            </a:xfrm>
            <a:custGeom>
              <a:avLst/>
              <a:gdLst/>
              <a:ahLst/>
              <a:cxnLst/>
              <a:rect l="l" t="t" r="r" b="b"/>
              <a:pathLst>
                <a:path w="312" h="3636" extrusionOk="0">
                  <a:moveTo>
                    <a:pt x="0" y="0"/>
                  </a:moveTo>
                  <a:lnTo>
                    <a:pt x="0" y="3635"/>
                  </a:lnTo>
                  <a:lnTo>
                    <a:pt x="311" y="36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3"/>
            <p:cNvSpPr/>
            <p:nvPr/>
          </p:nvSpPr>
          <p:spPr>
            <a:xfrm>
              <a:off x="10425861" y="-1658849"/>
              <a:ext cx="11542" cy="36734"/>
            </a:xfrm>
            <a:custGeom>
              <a:avLst/>
              <a:gdLst/>
              <a:ahLst/>
              <a:cxnLst/>
              <a:rect l="l" t="t" r="r" b="b"/>
              <a:pathLst>
                <a:path w="312" h="993" extrusionOk="0">
                  <a:moveTo>
                    <a:pt x="0" y="1"/>
                  </a:moveTo>
                  <a:lnTo>
                    <a:pt x="0" y="992"/>
                  </a:lnTo>
                  <a:lnTo>
                    <a:pt x="311" y="992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20666" y="2995"/>
                  </a:lnTo>
                  <a:lnTo>
                    <a:pt x="19499" y="1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3"/>
            <p:cNvSpPr/>
            <p:nvPr/>
          </p:nvSpPr>
          <p:spPr>
            <a:xfrm>
              <a:off x="9765662" y="-1769603"/>
              <a:ext cx="764487" cy="110793"/>
            </a:xfrm>
            <a:custGeom>
              <a:avLst/>
              <a:gdLst/>
              <a:ahLst/>
              <a:cxnLst/>
              <a:rect l="l" t="t" r="r" b="b"/>
              <a:pathLst>
                <a:path w="20666" h="2995" fill="none" extrusionOk="0">
                  <a:moveTo>
                    <a:pt x="19499" y="1"/>
                  </a:moveTo>
                  <a:lnTo>
                    <a:pt x="17653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2994" y="2995"/>
                  </a:lnTo>
                  <a:lnTo>
                    <a:pt x="17653" y="2995"/>
                  </a:lnTo>
                  <a:lnTo>
                    <a:pt x="20666" y="2995"/>
                  </a:lnTo>
                  <a:lnTo>
                    <a:pt x="194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3"/>
            <p:cNvSpPr/>
            <p:nvPr/>
          </p:nvSpPr>
          <p:spPr>
            <a:xfrm>
              <a:off x="10171281" y="-1769603"/>
              <a:ext cx="222954" cy="110793"/>
            </a:xfrm>
            <a:custGeom>
              <a:avLst/>
              <a:gdLst/>
              <a:ahLst/>
              <a:cxnLst/>
              <a:rect l="l" t="t" r="r" b="b"/>
              <a:pathLst>
                <a:path w="6027" h="2995" extrusionOk="0">
                  <a:moveTo>
                    <a:pt x="0" y="1"/>
                  </a:moveTo>
                  <a:lnTo>
                    <a:pt x="0" y="2995"/>
                  </a:lnTo>
                  <a:lnTo>
                    <a:pt x="6027" y="2995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3"/>
            <p:cNvSpPr/>
            <p:nvPr/>
          </p:nvSpPr>
          <p:spPr>
            <a:xfrm>
              <a:off x="9765662" y="-1769603"/>
              <a:ext cx="628577" cy="110793"/>
            </a:xfrm>
            <a:custGeom>
              <a:avLst/>
              <a:gdLst/>
              <a:ahLst/>
              <a:cxnLst/>
              <a:rect l="l" t="t" r="r" b="b"/>
              <a:pathLst>
                <a:path w="16992" h="2995" fill="none" extrusionOk="0">
                  <a:moveTo>
                    <a:pt x="16992" y="1"/>
                  </a:moveTo>
                  <a:lnTo>
                    <a:pt x="10965" y="1"/>
                  </a:lnTo>
                  <a:lnTo>
                    <a:pt x="10965" y="2995"/>
                  </a:lnTo>
                  <a:lnTo>
                    <a:pt x="1" y="2995"/>
                  </a:lnTo>
                  <a:lnTo>
                    <a:pt x="16992" y="2995"/>
                  </a:lnTo>
                  <a:lnTo>
                    <a:pt x="169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3"/>
            <p:cNvSpPr/>
            <p:nvPr/>
          </p:nvSpPr>
          <p:spPr>
            <a:xfrm>
              <a:off x="9932497" y="-1769603"/>
              <a:ext cx="238824" cy="110793"/>
            </a:xfrm>
            <a:custGeom>
              <a:avLst/>
              <a:gdLst/>
              <a:ahLst/>
              <a:cxnLst/>
              <a:rect l="l" t="t" r="r" b="b"/>
              <a:pathLst>
                <a:path w="6456" h="2995" extrusionOk="0">
                  <a:moveTo>
                    <a:pt x="1" y="1"/>
                  </a:moveTo>
                  <a:lnTo>
                    <a:pt x="1" y="2995"/>
                  </a:lnTo>
                  <a:lnTo>
                    <a:pt x="6455" y="2995"/>
                  </a:lnTo>
                  <a:lnTo>
                    <a:pt x="6455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3"/>
            <p:cNvSpPr/>
            <p:nvPr/>
          </p:nvSpPr>
          <p:spPr>
            <a:xfrm>
              <a:off x="9765662" y="-1769603"/>
              <a:ext cx="405660" cy="110793"/>
            </a:xfrm>
            <a:custGeom>
              <a:avLst/>
              <a:gdLst/>
              <a:ahLst/>
              <a:cxnLst/>
              <a:rect l="l" t="t" r="r" b="b"/>
              <a:pathLst>
                <a:path w="10966" h="2995" fill="none" extrusionOk="0">
                  <a:moveTo>
                    <a:pt x="10965" y="1"/>
                  </a:moveTo>
                  <a:lnTo>
                    <a:pt x="4511" y="1"/>
                  </a:lnTo>
                  <a:lnTo>
                    <a:pt x="4511" y="2995"/>
                  </a:lnTo>
                  <a:lnTo>
                    <a:pt x="1" y="2995"/>
                  </a:lnTo>
                  <a:lnTo>
                    <a:pt x="10965" y="2995"/>
                  </a:lnTo>
                  <a:lnTo>
                    <a:pt x="109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1148" y="1"/>
                  </a:move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3"/>
            <p:cNvSpPr/>
            <p:nvPr/>
          </p:nvSpPr>
          <p:spPr>
            <a:xfrm>
              <a:off x="9765662" y="-1769603"/>
              <a:ext cx="166873" cy="110793"/>
            </a:xfrm>
            <a:custGeom>
              <a:avLst/>
              <a:gdLst/>
              <a:ahLst/>
              <a:cxnLst/>
              <a:rect l="l" t="t" r="r" b="b"/>
              <a:pathLst>
                <a:path w="4511" h="2995" fill="none" extrusionOk="0">
                  <a:moveTo>
                    <a:pt x="4511" y="1"/>
                  </a:moveTo>
                  <a:lnTo>
                    <a:pt x="4511" y="1"/>
                  </a:lnTo>
                  <a:lnTo>
                    <a:pt x="2994" y="1"/>
                  </a:lnTo>
                  <a:lnTo>
                    <a:pt x="1148" y="1"/>
                  </a:lnTo>
                  <a:lnTo>
                    <a:pt x="1" y="2995"/>
                  </a:lnTo>
                  <a:lnTo>
                    <a:pt x="4511" y="2995"/>
                  </a:lnTo>
                  <a:lnTo>
                    <a:pt x="45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19499" y="3014"/>
                  </a:lnTo>
                  <a:lnTo>
                    <a:pt x="20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3"/>
            <p:cNvSpPr/>
            <p:nvPr/>
          </p:nvSpPr>
          <p:spPr>
            <a:xfrm>
              <a:off x="9765662" y="-1487686"/>
              <a:ext cx="764487" cy="111495"/>
            </a:xfrm>
            <a:custGeom>
              <a:avLst/>
              <a:gdLst/>
              <a:ahLst/>
              <a:cxnLst/>
              <a:rect l="l" t="t" r="r" b="b"/>
              <a:pathLst>
                <a:path w="20666" h="3014" fill="none" extrusionOk="0">
                  <a:moveTo>
                    <a:pt x="19499" y="3014"/>
                  </a:moveTo>
                  <a:lnTo>
                    <a:pt x="17653" y="3014"/>
                  </a:lnTo>
                  <a:lnTo>
                    <a:pt x="2994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2994" y="0"/>
                  </a:lnTo>
                  <a:lnTo>
                    <a:pt x="17653" y="0"/>
                  </a:lnTo>
                  <a:lnTo>
                    <a:pt x="20666" y="0"/>
                  </a:lnTo>
                  <a:lnTo>
                    <a:pt x="19499" y="30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3"/>
            <p:cNvSpPr/>
            <p:nvPr/>
          </p:nvSpPr>
          <p:spPr>
            <a:xfrm>
              <a:off x="10171281" y="-1487686"/>
              <a:ext cx="222954" cy="111495"/>
            </a:xfrm>
            <a:custGeom>
              <a:avLst/>
              <a:gdLst/>
              <a:ahLst/>
              <a:cxnLst/>
              <a:rect l="l" t="t" r="r" b="b"/>
              <a:pathLst>
                <a:path w="6027" h="3014" extrusionOk="0">
                  <a:moveTo>
                    <a:pt x="0" y="0"/>
                  </a:moveTo>
                  <a:lnTo>
                    <a:pt x="0" y="3014"/>
                  </a:lnTo>
                  <a:lnTo>
                    <a:pt x="6027" y="3014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3"/>
            <p:cNvSpPr/>
            <p:nvPr/>
          </p:nvSpPr>
          <p:spPr>
            <a:xfrm>
              <a:off x="9765662" y="-1487686"/>
              <a:ext cx="628577" cy="111495"/>
            </a:xfrm>
            <a:custGeom>
              <a:avLst/>
              <a:gdLst/>
              <a:ahLst/>
              <a:cxnLst/>
              <a:rect l="l" t="t" r="r" b="b"/>
              <a:pathLst>
                <a:path w="16992" h="3014" fill="none" extrusionOk="0">
                  <a:moveTo>
                    <a:pt x="16992" y="0"/>
                  </a:moveTo>
                  <a:lnTo>
                    <a:pt x="15592" y="0"/>
                  </a:lnTo>
                  <a:lnTo>
                    <a:pt x="15281" y="0"/>
                  </a:lnTo>
                  <a:lnTo>
                    <a:pt x="13026" y="0"/>
                  </a:lnTo>
                  <a:lnTo>
                    <a:pt x="12715" y="0"/>
                  </a:lnTo>
                  <a:lnTo>
                    <a:pt x="10965" y="0"/>
                  </a:lnTo>
                  <a:lnTo>
                    <a:pt x="10965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6992" y="3014"/>
                  </a:lnTo>
                  <a:lnTo>
                    <a:pt x="16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3"/>
            <p:cNvSpPr/>
            <p:nvPr/>
          </p:nvSpPr>
          <p:spPr>
            <a:xfrm>
              <a:off x="9932497" y="-1487686"/>
              <a:ext cx="238824" cy="111495"/>
            </a:xfrm>
            <a:custGeom>
              <a:avLst/>
              <a:gdLst/>
              <a:ahLst/>
              <a:cxnLst/>
              <a:rect l="l" t="t" r="r" b="b"/>
              <a:pathLst>
                <a:path w="6456" h="3014" extrusionOk="0">
                  <a:moveTo>
                    <a:pt x="1" y="0"/>
                  </a:moveTo>
                  <a:lnTo>
                    <a:pt x="1" y="3014"/>
                  </a:lnTo>
                  <a:lnTo>
                    <a:pt x="6455" y="3014"/>
                  </a:lnTo>
                  <a:lnTo>
                    <a:pt x="6455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3"/>
            <p:cNvSpPr/>
            <p:nvPr/>
          </p:nvSpPr>
          <p:spPr>
            <a:xfrm>
              <a:off x="9765662" y="-1487686"/>
              <a:ext cx="405660" cy="111495"/>
            </a:xfrm>
            <a:custGeom>
              <a:avLst/>
              <a:gdLst/>
              <a:ahLst/>
              <a:cxnLst/>
              <a:rect l="l" t="t" r="r" b="b"/>
              <a:pathLst>
                <a:path w="10966" h="3014" fill="none" extrusionOk="0">
                  <a:moveTo>
                    <a:pt x="10965" y="0"/>
                  </a:moveTo>
                  <a:lnTo>
                    <a:pt x="10440" y="0"/>
                  </a:lnTo>
                  <a:lnTo>
                    <a:pt x="10149" y="0"/>
                  </a:lnTo>
                  <a:lnTo>
                    <a:pt x="7874" y="0"/>
                  </a:lnTo>
                  <a:lnTo>
                    <a:pt x="7563" y="0"/>
                  </a:lnTo>
                  <a:lnTo>
                    <a:pt x="5308" y="0"/>
                  </a:lnTo>
                  <a:lnTo>
                    <a:pt x="4997" y="0"/>
                  </a:lnTo>
                  <a:lnTo>
                    <a:pt x="4511" y="0"/>
                  </a:lnTo>
                  <a:lnTo>
                    <a:pt x="4511" y="3014"/>
                  </a:lnTo>
                  <a:lnTo>
                    <a:pt x="1148" y="3014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10965" y="3014"/>
                  </a:lnTo>
                  <a:lnTo>
                    <a:pt x="109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extrusionOk="0">
                  <a:moveTo>
                    <a:pt x="1" y="0"/>
                  </a:move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3"/>
            <p:cNvSpPr/>
            <p:nvPr/>
          </p:nvSpPr>
          <p:spPr>
            <a:xfrm>
              <a:off x="9765662" y="-1487686"/>
              <a:ext cx="166873" cy="111495"/>
            </a:xfrm>
            <a:custGeom>
              <a:avLst/>
              <a:gdLst/>
              <a:ahLst/>
              <a:cxnLst/>
              <a:rect l="l" t="t" r="r" b="b"/>
              <a:pathLst>
                <a:path w="4511" h="3014" fill="none" extrusionOk="0">
                  <a:moveTo>
                    <a:pt x="4511" y="0"/>
                  </a:moveTo>
                  <a:lnTo>
                    <a:pt x="2994" y="0"/>
                  </a:lnTo>
                  <a:lnTo>
                    <a:pt x="2742" y="0"/>
                  </a:lnTo>
                  <a:lnTo>
                    <a:pt x="2431" y="0"/>
                  </a:lnTo>
                  <a:lnTo>
                    <a:pt x="1" y="0"/>
                  </a:lnTo>
                  <a:lnTo>
                    <a:pt x="1148" y="3014"/>
                  </a:lnTo>
                  <a:lnTo>
                    <a:pt x="4511" y="3014"/>
                  </a:lnTo>
                  <a:lnTo>
                    <a:pt x="4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3"/>
            <p:cNvSpPr/>
            <p:nvPr/>
          </p:nvSpPr>
          <p:spPr>
            <a:xfrm>
              <a:off x="9880005" y="-1879618"/>
              <a:ext cx="535097" cy="76981"/>
            </a:xfrm>
            <a:custGeom>
              <a:avLst/>
              <a:gdLst/>
              <a:ahLst/>
              <a:cxnLst/>
              <a:rect l="l" t="t" r="r" b="b"/>
              <a:pathLst>
                <a:path w="14465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4251" y="2081"/>
                  </a:lnTo>
                  <a:lnTo>
                    <a:pt x="14464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3"/>
            <p:cNvSpPr/>
            <p:nvPr/>
          </p:nvSpPr>
          <p:spPr>
            <a:xfrm>
              <a:off x="9880005" y="-1879618"/>
              <a:ext cx="426487" cy="76981"/>
            </a:xfrm>
            <a:custGeom>
              <a:avLst/>
              <a:gdLst/>
              <a:ahLst/>
              <a:cxnLst/>
              <a:rect l="l" t="t" r="r" b="b"/>
              <a:pathLst>
                <a:path w="11529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11315" y="2081"/>
                  </a:lnTo>
                  <a:lnTo>
                    <a:pt x="115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3"/>
            <p:cNvSpPr/>
            <p:nvPr/>
          </p:nvSpPr>
          <p:spPr>
            <a:xfrm>
              <a:off x="9880005" y="-1879618"/>
              <a:ext cx="243115" cy="76981"/>
            </a:xfrm>
            <a:custGeom>
              <a:avLst/>
              <a:gdLst/>
              <a:ahLst/>
              <a:cxnLst/>
              <a:rect l="l" t="t" r="r" b="b"/>
              <a:pathLst>
                <a:path w="6572" h="2081" extrusionOk="0">
                  <a:moveTo>
                    <a:pt x="1" y="0"/>
                  </a:moveTo>
                  <a:lnTo>
                    <a:pt x="234" y="2081"/>
                  </a:lnTo>
                  <a:lnTo>
                    <a:pt x="6358" y="2081"/>
                  </a:lnTo>
                  <a:lnTo>
                    <a:pt x="6572" y="0"/>
                  </a:lnTo>
                  <a:close/>
                </a:path>
              </a:pathLst>
            </a:custGeom>
            <a:solidFill>
              <a:srgbClr val="DAE2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16700" y="2061"/>
                  </a:lnTo>
                  <a:lnTo>
                    <a:pt x="169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3"/>
            <p:cNvSpPr/>
            <p:nvPr/>
          </p:nvSpPr>
          <p:spPr>
            <a:xfrm>
              <a:off x="9833987" y="-2078118"/>
              <a:ext cx="627134" cy="76279"/>
            </a:xfrm>
            <a:custGeom>
              <a:avLst/>
              <a:gdLst/>
              <a:ahLst/>
              <a:cxnLst/>
              <a:rect l="l" t="t" r="r" b="b"/>
              <a:pathLst>
                <a:path w="16953" h="2062" fill="none" extrusionOk="0">
                  <a:moveTo>
                    <a:pt x="14600" y="1"/>
                  </a:moveTo>
                  <a:lnTo>
                    <a:pt x="16272" y="1"/>
                  </a:lnTo>
                  <a:lnTo>
                    <a:pt x="13900" y="1"/>
                  </a:ln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2372" y="2061"/>
                  </a:lnTo>
                  <a:lnTo>
                    <a:pt x="5599" y="2061"/>
                  </a:lnTo>
                  <a:lnTo>
                    <a:pt x="7057" y="2061"/>
                  </a:lnTo>
                  <a:lnTo>
                    <a:pt x="13900" y="2061"/>
                  </a:lnTo>
                  <a:lnTo>
                    <a:pt x="15359" y="2061"/>
                  </a:lnTo>
                  <a:lnTo>
                    <a:pt x="14600" y="2061"/>
                  </a:lnTo>
                  <a:lnTo>
                    <a:pt x="16700" y="2061"/>
                  </a:lnTo>
                  <a:lnTo>
                    <a:pt x="16953" y="1"/>
                  </a:lnTo>
                  <a:lnTo>
                    <a:pt x="146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3"/>
            <p:cNvSpPr/>
            <p:nvPr/>
          </p:nvSpPr>
          <p:spPr>
            <a:xfrm>
              <a:off x="10109430" y="-2078118"/>
              <a:ext cx="224397" cy="76279"/>
            </a:xfrm>
            <a:custGeom>
              <a:avLst/>
              <a:gdLst/>
              <a:ahLst/>
              <a:cxnLst/>
              <a:rect l="l" t="t" r="r" b="b"/>
              <a:pathLst>
                <a:path w="6066" h="2062" extrusionOk="0">
                  <a:moveTo>
                    <a:pt x="253" y="1"/>
                  </a:moveTo>
                  <a:lnTo>
                    <a:pt x="0" y="2061"/>
                  </a:lnTo>
                  <a:lnTo>
                    <a:pt x="5813" y="2061"/>
                  </a:lnTo>
                  <a:lnTo>
                    <a:pt x="6066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3"/>
            <p:cNvSpPr/>
            <p:nvPr/>
          </p:nvSpPr>
          <p:spPr>
            <a:xfrm>
              <a:off x="9833987" y="-2078118"/>
              <a:ext cx="499843" cy="76279"/>
            </a:xfrm>
            <a:custGeom>
              <a:avLst/>
              <a:gdLst/>
              <a:ahLst/>
              <a:cxnLst/>
              <a:rect l="l" t="t" r="r" b="b"/>
              <a:pathLst>
                <a:path w="13512" h="2062" fill="none" extrusionOk="0">
                  <a:moveTo>
                    <a:pt x="13512" y="1"/>
                  </a:moveTo>
                  <a:lnTo>
                    <a:pt x="8904" y="1"/>
                  </a:lnTo>
                  <a:lnTo>
                    <a:pt x="8049" y="1"/>
                  </a:lnTo>
                  <a:lnTo>
                    <a:pt x="7699" y="1"/>
                  </a:lnTo>
                  <a:lnTo>
                    <a:pt x="7446" y="2061"/>
                  </a:lnTo>
                  <a:lnTo>
                    <a:pt x="253" y="206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13259" y="2061"/>
                  </a:lnTo>
                  <a:lnTo>
                    <a:pt x="1351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extrusionOk="0">
                  <a:moveTo>
                    <a:pt x="0" y="1"/>
                  </a:move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  <a:close/>
                </a:path>
              </a:pathLst>
            </a:custGeom>
            <a:solidFill>
              <a:srgbClr val="103574">
                <a:alpha val="1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3"/>
            <p:cNvSpPr/>
            <p:nvPr/>
          </p:nvSpPr>
          <p:spPr>
            <a:xfrm>
              <a:off x="9833987" y="-2078118"/>
              <a:ext cx="284805" cy="76279"/>
            </a:xfrm>
            <a:custGeom>
              <a:avLst/>
              <a:gdLst/>
              <a:ahLst/>
              <a:cxnLst/>
              <a:rect l="l" t="t" r="r" b="b"/>
              <a:pathLst>
                <a:path w="7699" h="2062" fill="none" extrusionOk="0">
                  <a:moveTo>
                    <a:pt x="7699" y="1"/>
                  </a:moveTo>
                  <a:lnTo>
                    <a:pt x="7057" y="1"/>
                  </a:lnTo>
                  <a:lnTo>
                    <a:pt x="4686" y="1"/>
                  </a:lnTo>
                  <a:lnTo>
                    <a:pt x="2372" y="1"/>
                  </a:lnTo>
                  <a:lnTo>
                    <a:pt x="0" y="1"/>
                  </a:lnTo>
                  <a:lnTo>
                    <a:pt x="253" y="2061"/>
                  </a:lnTo>
                  <a:lnTo>
                    <a:pt x="7446" y="2061"/>
                  </a:lnTo>
                  <a:lnTo>
                    <a:pt x="769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365760"/>
            <a:ext cx="770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 i="1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i="1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●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●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●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○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 PLUS 1p"/>
              <a:buChar char="■"/>
              <a:defRPr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8" r:id="rId4"/>
    <p:sldLayoutId id="2147483659" r:id="rId5"/>
    <p:sldLayoutId id="2147483663" r:id="rId6"/>
    <p:sldLayoutId id="2147483668" r:id="rId7"/>
    <p:sldLayoutId id="2147483670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ecksddf/churn-in-telecoms-datase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DDA973B-D06B-6EF6-3832-25DCA2A8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545" y="2197397"/>
            <a:ext cx="6295165" cy="871869"/>
          </a:xfrm>
        </p:spPr>
        <p:txBody>
          <a:bodyPr/>
          <a:lstStyle/>
          <a:p>
            <a:r>
              <a:rPr lang="en-US" sz="2800" dirty="0"/>
              <a:t>SyriaTel Customer Churn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065C4054-10FB-5331-F9A4-F07DD1AC4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063" y="2822290"/>
            <a:ext cx="5591616" cy="365700"/>
          </a:xfrm>
        </p:spPr>
        <p:txBody>
          <a:bodyPr/>
          <a:lstStyle/>
          <a:p>
            <a:r>
              <a:rPr lang="en-US" dirty="0"/>
              <a:t>A Data-Driven Analysis for Strategic Intervention</a:t>
            </a:r>
          </a:p>
        </p:txBody>
      </p:sp>
    </p:spTree>
    <p:extLst>
      <p:ext uri="{BB962C8B-B14F-4D97-AF65-F5344CB8AC3E}">
        <p14:creationId xmlns:p14="http://schemas.microsoft.com/office/powerpoint/2010/main" val="192732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>
          <a:extLst>
            <a:ext uri="{FF2B5EF4-FFF2-40B4-BE49-F238E27FC236}">
              <a16:creationId xmlns:a16="http://schemas.microsoft.com/office/drawing/2014/main" id="{B0F38E87-1780-2443-76A5-0FE7D707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>
            <a:extLst>
              <a:ext uri="{FF2B5EF4-FFF2-40B4-BE49-F238E27FC236}">
                <a16:creationId xmlns:a16="http://schemas.microsoft.com/office/drawing/2014/main" id="{6E8B6636-6D4F-FED9-4E97-A0844083994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55389" y="1354476"/>
            <a:ext cx="7573677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variables: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Binary: churn, international plan, voicemail plan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Non-binary: State, Area code (one-hot encoded)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multicollinearity by creating two datasets: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engineered/multicollinear features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prioritized for operational relevance</a:t>
            </a:r>
          </a:p>
        </p:txBody>
      </p:sp>
      <p:sp>
        <p:nvSpPr>
          <p:cNvPr id="4585" name="Google Shape;4585;p45">
            <a:extLst>
              <a:ext uri="{FF2B5EF4-FFF2-40B4-BE49-F238E27FC236}">
                <a16:creationId xmlns:a16="http://schemas.microsoft.com/office/drawing/2014/main" id="{E1EECB2C-3371-9C95-B559-82974F4D780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grpSp>
        <p:nvGrpSpPr>
          <p:cNvPr id="4589" name="Google Shape;4589;p45">
            <a:extLst>
              <a:ext uri="{FF2B5EF4-FFF2-40B4-BE49-F238E27FC236}">
                <a16:creationId xmlns:a16="http://schemas.microsoft.com/office/drawing/2014/main" id="{053CACBA-CF9A-ACBB-032D-40638CE4D58A}"/>
              </a:ext>
            </a:extLst>
          </p:cNvPr>
          <p:cNvGrpSpPr/>
          <p:nvPr/>
        </p:nvGrpSpPr>
        <p:grpSpPr>
          <a:xfrm>
            <a:off x="855389" y="1220410"/>
            <a:ext cx="214074" cy="315725"/>
            <a:chOff x="4574925" y="-888636"/>
            <a:chExt cx="214074" cy="315725"/>
          </a:xfrm>
        </p:grpSpPr>
        <p:sp>
          <p:nvSpPr>
            <p:cNvPr id="4590" name="Google Shape;4590;p45">
              <a:extLst>
                <a:ext uri="{FF2B5EF4-FFF2-40B4-BE49-F238E27FC236}">
                  <a16:creationId xmlns:a16="http://schemas.microsoft.com/office/drawing/2014/main" id="{1D894156-E22E-8E2C-79FF-B96194E76ABE}"/>
                </a:ext>
              </a:extLst>
            </p:cNvPr>
            <p:cNvSpPr/>
            <p:nvPr/>
          </p:nvSpPr>
          <p:spPr>
            <a:xfrm>
              <a:off x="4575234" y="-888636"/>
              <a:ext cx="213456" cy="97904"/>
            </a:xfrm>
            <a:custGeom>
              <a:avLst/>
              <a:gdLst/>
              <a:ahLst/>
              <a:cxnLst/>
              <a:rect l="l" t="t" r="r" b="b"/>
              <a:pathLst>
                <a:path w="26926" h="12346" extrusionOk="0">
                  <a:moveTo>
                    <a:pt x="17244" y="7096"/>
                  </a:moveTo>
                  <a:lnTo>
                    <a:pt x="17244" y="9429"/>
                  </a:lnTo>
                  <a:lnTo>
                    <a:pt x="9663" y="9429"/>
                  </a:lnTo>
                  <a:lnTo>
                    <a:pt x="9663" y="7096"/>
                  </a:lnTo>
                  <a:close/>
                  <a:moveTo>
                    <a:pt x="13453" y="1"/>
                  </a:moveTo>
                  <a:lnTo>
                    <a:pt x="12812" y="20"/>
                  </a:lnTo>
                  <a:lnTo>
                    <a:pt x="12151" y="59"/>
                  </a:lnTo>
                  <a:lnTo>
                    <a:pt x="11509" y="137"/>
                  </a:lnTo>
                  <a:lnTo>
                    <a:pt x="10887" y="253"/>
                  </a:lnTo>
                  <a:lnTo>
                    <a:pt x="10265" y="389"/>
                  </a:lnTo>
                  <a:lnTo>
                    <a:pt x="9643" y="545"/>
                  </a:lnTo>
                  <a:lnTo>
                    <a:pt x="9060" y="739"/>
                  </a:lnTo>
                  <a:lnTo>
                    <a:pt x="8457" y="953"/>
                  </a:lnTo>
                  <a:lnTo>
                    <a:pt x="7893" y="1206"/>
                  </a:lnTo>
                  <a:lnTo>
                    <a:pt x="7330" y="1478"/>
                  </a:lnTo>
                  <a:lnTo>
                    <a:pt x="6785" y="1770"/>
                  </a:lnTo>
                  <a:lnTo>
                    <a:pt x="6260" y="2081"/>
                  </a:lnTo>
                  <a:lnTo>
                    <a:pt x="5736" y="2431"/>
                  </a:lnTo>
                  <a:lnTo>
                    <a:pt x="5250" y="2781"/>
                  </a:lnTo>
                  <a:lnTo>
                    <a:pt x="4764" y="3169"/>
                  </a:lnTo>
                  <a:lnTo>
                    <a:pt x="4316" y="3578"/>
                  </a:lnTo>
                  <a:lnTo>
                    <a:pt x="3869" y="4005"/>
                  </a:lnTo>
                  <a:lnTo>
                    <a:pt x="3442" y="4452"/>
                  </a:lnTo>
                  <a:lnTo>
                    <a:pt x="3033" y="4919"/>
                  </a:lnTo>
                  <a:lnTo>
                    <a:pt x="2664" y="5405"/>
                  </a:lnTo>
                  <a:lnTo>
                    <a:pt x="2295" y="5891"/>
                  </a:lnTo>
                  <a:lnTo>
                    <a:pt x="1964" y="6416"/>
                  </a:lnTo>
                  <a:lnTo>
                    <a:pt x="1653" y="6941"/>
                  </a:lnTo>
                  <a:lnTo>
                    <a:pt x="1361" y="7505"/>
                  </a:lnTo>
                  <a:lnTo>
                    <a:pt x="1109" y="8068"/>
                  </a:lnTo>
                  <a:lnTo>
                    <a:pt x="856" y="8632"/>
                  </a:lnTo>
                  <a:lnTo>
                    <a:pt x="642" y="9215"/>
                  </a:lnTo>
                  <a:lnTo>
                    <a:pt x="467" y="9818"/>
                  </a:lnTo>
                  <a:lnTo>
                    <a:pt x="312" y="10440"/>
                  </a:lnTo>
                  <a:lnTo>
                    <a:pt x="176" y="11062"/>
                  </a:lnTo>
                  <a:lnTo>
                    <a:pt x="78" y="11704"/>
                  </a:lnTo>
                  <a:lnTo>
                    <a:pt x="1" y="12345"/>
                  </a:lnTo>
                  <a:lnTo>
                    <a:pt x="26926" y="12345"/>
                  </a:lnTo>
                  <a:lnTo>
                    <a:pt x="26848" y="11704"/>
                  </a:lnTo>
                  <a:lnTo>
                    <a:pt x="26751" y="11062"/>
                  </a:lnTo>
                  <a:lnTo>
                    <a:pt x="26615" y="10440"/>
                  </a:lnTo>
                  <a:lnTo>
                    <a:pt x="26459" y="9818"/>
                  </a:lnTo>
                  <a:lnTo>
                    <a:pt x="26265" y="9215"/>
                  </a:lnTo>
                  <a:lnTo>
                    <a:pt x="26051" y="8632"/>
                  </a:lnTo>
                  <a:lnTo>
                    <a:pt x="25818" y="8068"/>
                  </a:lnTo>
                  <a:lnTo>
                    <a:pt x="25565" y="7505"/>
                  </a:lnTo>
                  <a:lnTo>
                    <a:pt x="25273" y="6941"/>
                  </a:lnTo>
                  <a:lnTo>
                    <a:pt x="24962" y="6416"/>
                  </a:lnTo>
                  <a:lnTo>
                    <a:pt x="24612" y="5891"/>
                  </a:lnTo>
                  <a:lnTo>
                    <a:pt x="24262" y="5405"/>
                  </a:lnTo>
                  <a:lnTo>
                    <a:pt x="23874" y="4919"/>
                  </a:lnTo>
                  <a:lnTo>
                    <a:pt x="23485" y="4452"/>
                  </a:lnTo>
                  <a:lnTo>
                    <a:pt x="23057" y="4005"/>
                  </a:lnTo>
                  <a:lnTo>
                    <a:pt x="22610" y="3578"/>
                  </a:lnTo>
                  <a:lnTo>
                    <a:pt x="22143" y="3169"/>
                  </a:lnTo>
                  <a:lnTo>
                    <a:pt x="21677" y="2781"/>
                  </a:lnTo>
                  <a:lnTo>
                    <a:pt x="21171" y="2431"/>
                  </a:lnTo>
                  <a:lnTo>
                    <a:pt x="20666" y="2081"/>
                  </a:lnTo>
                  <a:lnTo>
                    <a:pt x="20141" y="1770"/>
                  </a:lnTo>
                  <a:lnTo>
                    <a:pt x="19597" y="1478"/>
                  </a:lnTo>
                  <a:lnTo>
                    <a:pt x="19033" y="1206"/>
                  </a:lnTo>
                  <a:lnTo>
                    <a:pt x="18450" y="953"/>
                  </a:lnTo>
                  <a:lnTo>
                    <a:pt x="17866" y="739"/>
                  </a:lnTo>
                  <a:lnTo>
                    <a:pt x="17264" y="545"/>
                  </a:lnTo>
                  <a:lnTo>
                    <a:pt x="16661" y="389"/>
                  </a:lnTo>
                  <a:lnTo>
                    <a:pt x="16039" y="253"/>
                  </a:lnTo>
                  <a:lnTo>
                    <a:pt x="15417" y="137"/>
                  </a:lnTo>
                  <a:lnTo>
                    <a:pt x="14775" y="59"/>
                  </a:lnTo>
                  <a:lnTo>
                    <a:pt x="14114" y="20"/>
                  </a:lnTo>
                  <a:lnTo>
                    <a:pt x="1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1" name="Google Shape;4591;p45">
              <a:extLst>
                <a:ext uri="{FF2B5EF4-FFF2-40B4-BE49-F238E27FC236}">
                  <a16:creationId xmlns:a16="http://schemas.microsoft.com/office/drawing/2014/main" id="{C6E01435-2759-8DD6-7A2E-1DF18E06CEFB}"/>
                </a:ext>
              </a:extLst>
            </p:cNvPr>
            <p:cNvSpPr/>
            <p:nvPr/>
          </p:nvSpPr>
          <p:spPr>
            <a:xfrm>
              <a:off x="4574925" y="-772248"/>
              <a:ext cx="214074" cy="199336"/>
            </a:xfrm>
            <a:custGeom>
              <a:avLst/>
              <a:gdLst/>
              <a:ahLst/>
              <a:cxnLst/>
              <a:rect l="l" t="t" r="r" b="b"/>
              <a:pathLst>
                <a:path w="27004" h="25137" extrusionOk="0">
                  <a:moveTo>
                    <a:pt x="1" y="0"/>
                  </a:moveTo>
                  <a:lnTo>
                    <a:pt x="1" y="6785"/>
                  </a:lnTo>
                  <a:lnTo>
                    <a:pt x="215" y="6668"/>
                  </a:lnTo>
                  <a:lnTo>
                    <a:pt x="448" y="6571"/>
                  </a:lnTo>
                  <a:lnTo>
                    <a:pt x="681" y="6493"/>
                  </a:lnTo>
                  <a:lnTo>
                    <a:pt x="934" y="6435"/>
                  </a:lnTo>
                  <a:lnTo>
                    <a:pt x="1109" y="5988"/>
                  </a:lnTo>
                  <a:lnTo>
                    <a:pt x="1303" y="5560"/>
                  </a:lnTo>
                  <a:lnTo>
                    <a:pt x="1537" y="5152"/>
                  </a:lnTo>
                  <a:lnTo>
                    <a:pt x="1809" y="4783"/>
                  </a:lnTo>
                  <a:lnTo>
                    <a:pt x="2100" y="4413"/>
                  </a:lnTo>
                  <a:lnTo>
                    <a:pt x="2411" y="4083"/>
                  </a:lnTo>
                  <a:lnTo>
                    <a:pt x="2761" y="3772"/>
                  </a:lnTo>
                  <a:lnTo>
                    <a:pt x="3111" y="3500"/>
                  </a:lnTo>
                  <a:lnTo>
                    <a:pt x="3500" y="3227"/>
                  </a:lnTo>
                  <a:lnTo>
                    <a:pt x="3908" y="3014"/>
                  </a:lnTo>
                  <a:lnTo>
                    <a:pt x="4317" y="2819"/>
                  </a:lnTo>
                  <a:lnTo>
                    <a:pt x="4764" y="2664"/>
                  </a:lnTo>
                  <a:lnTo>
                    <a:pt x="5211" y="2528"/>
                  </a:lnTo>
                  <a:lnTo>
                    <a:pt x="5677" y="2430"/>
                  </a:lnTo>
                  <a:lnTo>
                    <a:pt x="6144" y="2372"/>
                  </a:lnTo>
                  <a:lnTo>
                    <a:pt x="6630" y="2353"/>
                  </a:lnTo>
                  <a:lnTo>
                    <a:pt x="7038" y="2372"/>
                  </a:lnTo>
                  <a:lnTo>
                    <a:pt x="7427" y="2411"/>
                  </a:lnTo>
                  <a:lnTo>
                    <a:pt x="7816" y="2469"/>
                  </a:lnTo>
                  <a:lnTo>
                    <a:pt x="8205" y="2566"/>
                  </a:lnTo>
                  <a:lnTo>
                    <a:pt x="8574" y="2683"/>
                  </a:lnTo>
                  <a:lnTo>
                    <a:pt x="8943" y="2819"/>
                  </a:lnTo>
                  <a:lnTo>
                    <a:pt x="9293" y="2975"/>
                  </a:lnTo>
                  <a:lnTo>
                    <a:pt x="9643" y="3150"/>
                  </a:lnTo>
                  <a:lnTo>
                    <a:pt x="9954" y="3363"/>
                  </a:lnTo>
                  <a:lnTo>
                    <a:pt x="10285" y="3577"/>
                  </a:lnTo>
                  <a:lnTo>
                    <a:pt x="10576" y="3830"/>
                  </a:lnTo>
                  <a:lnTo>
                    <a:pt x="10868" y="4083"/>
                  </a:lnTo>
                  <a:lnTo>
                    <a:pt x="11140" y="4355"/>
                  </a:lnTo>
                  <a:lnTo>
                    <a:pt x="11373" y="4666"/>
                  </a:lnTo>
                  <a:lnTo>
                    <a:pt x="11607" y="4977"/>
                  </a:lnTo>
                  <a:lnTo>
                    <a:pt x="11821" y="5308"/>
                  </a:lnTo>
                  <a:lnTo>
                    <a:pt x="12054" y="5327"/>
                  </a:lnTo>
                  <a:lnTo>
                    <a:pt x="12287" y="5346"/>
                  </a:lnTo>
                  <a:lnTo>
                    <a:pt x="12754" y="5444"/>
                  </a:lnTo>
                  <a:lnTo>
                    <a:pt x="13201" y="5580"/>
                  </a:lnTo>
                  <a:lnTo>
                    <a:pt x="13629" y="5735"/>
                  </a:lnTo>
                  <a:lnTo>
                    <a:pt x="14017" y="5949"/>
                  </a:lnTo>
                  <a:lnTo>
                    <a:pt x="14406" y="6202"/>
                  </a:lnTo>
                  <a:lnTo>
                    <a:pt x="14756" y="6474"/>
                  </a:lnTo>
                  <a:lnTo>
                    <a:pt x="15087" y="6785"/>
                  </a:lnTo>
                  <a:lnTo>
                    <a:pt x="15378" y="7115"/>
                  </a:lnTo>
                  <a:lnTo>
                    <a:pt x="15650" y="7485"/>
                  </a:lnTo>
                  <a:lnTo>
                    <a:pt x="15864" y="7874"/>
                  </a:lnTo>
                  <a:lnTo>
                    <a:pt x="16059" y="8282"/>
                  </a:lnTo>
                  <a:lnTo>
                    <a:pt x="16214" y="8710"/>
                  </a:lnTo>
                  <a:lnTo>
                    <a:pt x="16331" y="9176"/>
                  </a:lnTo>
                  <a:lnTo>
                    <a:pt x="16409" y="9623"/>
                  </a:lnTo>
                  <a:lnTo>
                    <a:pt x="16428" y="9876"/>
                  </a:lnTo>
                  <a:lnTo>
                    <a:pt x="16428" y="10109"/>
                  </a:lnTo>
                  <a:lnTo>
                    <a:pt x="16428" y="10362"/>
                  </a:lnTo>
                  <a:lnTo>
                    <a:pt x="16409" y="10595"/>
                  </a:lnTo>
                  <a:lnTo>
                    <a:pt x="16370" y="10848"/>
                  </a:lnTo>
                  <a:lnTo>
                    <a:pt x="16331" y="11081"/>
                  </a:lnTo>
                  <a:lnTo>
                    <a:pt x="16272" y="11315"/>
                  </a:lnTo>
                  <a:lnTo>
                    <a:pt x="16214" y="11529"/>
                  </a:lnTo>
                  <a:lnTo>
                    <a:pt x="16039" y="11976"/>
                  </a:lnTo>
                  <a:lnTo>
                    <a:pt x="15845" y="12403"/>
                  </a:lnTo>
                  <a:lnTo>
                    <a:pt x="15611" y="12792"/>
                  </a:lnTo>
                  <a:lnTo>
                    <a:pt x="15320" y="13162"/>
                  </a:lnTo>
                  <a:lnTo>
                    <a:pt x="15009" y="13511"/>
                  </a:lnTo>
                  <a:lnTo>
                    <a:pt x="14678" y="13822"/>
                  </a:lnTo>
                  <a:lnTo>
                    <a:pt x="14309" y="14095"/>
                  </a:lnTo>
                  <a:lnTo>
                    <a:pt x="13920" y="14328"/>
                  </a:lnTo>
                  <a:lnTo>
                    <a:pt x="13492" y="14542"/>
                  </a:lnTo>
                  <a:lnTo>
                    <a:pt x="13045" y="14697"/>
                  </a:lnTo>
                  <a:lnTo>
                    <a:pt x="12831" y="14756"/>
                  </a:lnTo>
                  <a:lnTo>
                    <a:pt x="12598" y="14814"/>
                  </a:lnTo>
                  <a:lnTo>
                    <a:pt x="12345" y="14853"/>
                  </a:lnTo>
                  <a:lnTo>
                    <a:pt x="12112" y="14892"/>
                  </a:lnTo>
                  <a:lnTo>
                    <a:pt x="11879" y="14911"/>
                  </a:lnTo>
                  <a:lnTo>
                    <a:pt x="1964" y="14911"/>
                  </a:lnTo>
                  <a:lnTo>
                    <a:pt x="1537" y="14892"/>
                  </a:lnTo>
                  <a:lnTo>
                    <a:pt x="1109" y="14833"/>
                  </a:lnTo>
                  <a:lnTo>
                    <a:pt x="701" y="14736"/>
                  </a:lnTo>
                  <a:lnTo>
                    <a:pt x="312" y="14581"/>
                  </a:lnTo>
                  <a:lnTo>
                    <a:pt x="312" y="14581"/>
                  </a:lnTo>
                  <a:lnTo>
                    <a:pt x="467" y="15144"/>
                  </a:lnTo>
                  <a:lnTo>
                    <a:pt x="623" y="15708"/>
                  </a:lnTo>
                  <a:lnTo>
                    <a:pt x="798" y="16233"/>
                  </a:lnTo>
                  <a:lnTo>
                    <a:pt x="1012" y="16777"/>
                  </a:lnTo>
                  <a:lnTo>
                    <a:pt x="1245" y="17283"/>
                  </a:lnTo>
                  <a:lnTo>
                    <a:pt x="1478" y="17808"/>
                  </a:lnTo>
                  <a:lnTo>
                    <a:pt x="1750" y="18294"/>
                  </a:lnTo>
                  <a:lnTo>
                    <a:pt x="2042" y="18780"/>
                  </a:lnTo>
                  <a:lnTo>
                    <a:pt x="2353" y="19246"/>
                  </a:lnTo>
                  <a:lnTo>
                    <a:pt x="2683" y="19713"/>
                  </a:lnTo>
                  <a:lnTo>
                    <a:pt x="3033" y="20141"/>
                  </a:lnTo>
                  <a:lnTo>
                    <a:pt x="3383" y="20568"/>
                  </a:lnTo>
                  <a:lnTo>
                    <a:pt x="3772" y="20977"/>
                  </a:lnTo>
                  <a:lnTo>
                    <a:pt x="4161" y="21385"/>
                  </a:lnTo>
                  <a:lnTo>
                    <a:pt x="4569" y="21754"/>
                  </a:lnTo>
                  <a:lnTo>
                    <a:pt x="4997" y="22124"/>
                  </a:lnTo>
                  <a:lnTo>
                    <a:pt x="5444" y="22474"/>
                  </a:lnTo>
                  <a:lnTo>
                    <a:pt x="5911" y="22785"/>
                  </a:lnTo>
                  <a:lnTo>
                    <a:pt x="6377" y="23096"/>
                  </a:lnTo>
                  <a:lnTo>
                    <a:pt x="6863" y="23387"/>
                  </a:lnTo>
                  <a:lnTo>
                    <a:pt x="7349" y="23659"/>
                  </a:lnTo>
                  <a:lnTo>
                    <a:pt x="7874" y="23893"/>
                  </a:lnTo>
                  <a:lnTo>
                    <a:pt x="8380" y="24126"/>
                  </a:lnTo>
                  <a:lnTo>
                    <a:pt x="8924" y="24340"/>
                  </a:lnTo>
                  <a:lnTo>
                    <a:pt x="9468" y="24515"/>
                  </a:lnTo>
                  <a:lnTo>
                    <a:pt x="10013" y="24670"/>
                  </a:lnTo>
                  <a:lnTo>
                    <a:pt x="10576" y="24806"/>
                  </a:lnTo>
                  <a:lnTo>
                    <a:pt x="11140" y="24923"/>
                  </a:lnTo>
                  <a:lnTo>
                    <a:pt x="11723" y="25020"/>
                  </a:lnTo>
                  <a:lnTo>
                    <a:pt x="12307" y="25079"/>
                  </a:lnTo>
                  <a:lnTo>
                    <a:pt x="12890" y="25117"/>
                  </a:lnTo>
                  <a:lnTo>
                    <a:pt x="13492" y="25137"/>
                  </a:lnTo>
                  <a:lnTo>
                    <a:pt x="14173" y="25117"/>
                  </a:lnTo>
                  <a:lnTo>
                    <a:pt x="14834" y="25059"/>
                  </a:lnTo>
                  <a:lnTo>
                    <a:pt x="15475" y="24981"/>
                  </a:lnTo>
                  <a:lnTo>
                    <a:pt x="16117" y="24884"/>
                  </a:lnTo>
                  <a:lnTo>
                    <a:pt x="16758" y="24729"/>
                  </a:lnTo>
                  <a:lnTo>
                    <a:pt x="17381" y="24573"/>
                  </a:lnTo>
                  <a:lnTo>
                    <a:pt x="17983" y="24379"/>
                  </a:lnTo>
                  <a:lnTo>
                    <a:pt x="18566" y="24145"/>
                  </a:lnTo>
                  <a:lnTo>
                    <a:pt x="19150" y="23893"/>
                  </a:lnTo>
                  <a:lnTo>
                    <a:pt x="19713" y="23621"/>
                  </a:lnTo>
                  <a:lnTo>
                    <a:pt x="20277" y="23309"/>
                  </a:lnTo>
                  <a:lnTo>
                    <a:pt x="20802" y="22979"/>
                  </a:lnTo>
                  <a:lnTo>
                    <a:pt x="21327" y="22629"/>
                  </a:lnTo>
                  <a:lnTo>
                    <a:pt x="21832" y="22260"/>
                  </a:lnTo>
                  <a:lnTo>
                    <a:pt x="22318" y="21851"/>
                  </a:lnTo>
                  <a:lnTo>
                    <a:pt x="22766" y="21443"/>
                  </a:lnTo>
                  <a:lnTo>
                    <a:pt x="17730" y="21443"/>
                  </a:lnTo>
                  <a:lnTo>
                    <a:pt x="17400" y="21424"/>
                  </a:lnTo>
                  <a:lnTo>
                    <a:pt x="17089" y="21365"/>
                  </a:lnTo>
                  <a:lnTo>
                    <a:pt x="16797" y="21288"/>
                  </a:lnTo>
                  <a:lnTo>
                    <a:pt x="16506" y="21190"/>
                  </a:lnTo>
                  <a:lnTo>
                    <a:pt x="16214" y="21054"/>
                  </a:lnTo>
                  <a:lnTo>
                    <a:pt x="15961" y="20899"/>
                  </a:lnTo>
                  <a:lnTo>
                    <a:pt x="15728" y="20724"/>
                  </a:lnTo>
                  <a:lnTo>
                    <a:pt x="15495" y="20510"/>
                  </a:lnTo>
                  <a:lnTo>
                    <a:pt x="15300" y="20296"/>
                  </a:lnTo>
                  <a:lnTo>
                    <a:pt x="15106" y="20043"/>
                  </a:lnTo>
                  <a:lnTo>
                    <a:pt x="14950" y="19791"/>
                  </a:lnTo>
                  <a:lnTo>
                    <a:pt x="14814" y="19499"/>
                  </a:lnTo>
                  <a:lnTo>
                    <a:pt x="14717" y="19227"/>
                  </a:lnTo>
                  <a:lnTo>
                    <a:pt x="14639" y="18916"/>
                  </a:lnTo>
                  <a:lnTo>
                    <a:pt x="14581" y="18605"/>
                  </a:lnTo>
                  <a:lnTo>
                    <a:pt x="14581" y="18274"/>
                  </a:lnTo>
                  <a:lnTo>
                    <a:pt x="14581" y="18022"/>
                  </a:lnTo>
                  <a:lnTo>
                    <a:pt x="14620" y="17769"/>
                  </a:lnTo>
                  <a:lnTo>
                    <a:pt x="14659" y="17516"/>
                  </a:lnTo>
                  <a:lnTo>
                    <a:pt x="14737" y="17283"/>
                  </a:lnTo>
                  <a:lnTo>
                    <a:pt x="14814" y="17050"/>
                  </a:lnTo>
                  <a:lnTo>
                    <a:pt x="14931" y="16816"/>
                  </a:lnTo>
                  <a:lnTo>
                    <a:pt x="15048" y="16602"/>
                  </a:lnTo>
                  <a:lnTo>
                    <a:pt x="15184" y="16408"/>
                  </a:lnTo>
                  <a:lnTo>
                    <a:pt x="15339" y="16214"/>
                  </a:lnTo>
                  <a:lnTo>
                    <a:pt x="15495" y="16039"/>
                  </a:lnTo>
                  <a:lnTo>
                    <a:pt x="15689" y="15883"/>
                  </a:lnTo>
                  <a:lnTo>
                    <a:pt x="15864" y="15728"/>
                  </a:lnTo>
                  <a:lnTo>
                    <a:pt x="16078" y="15592"/>
                  </a:lnTo>
                  <a:lnTo>
                    <a:pt x="16292" y="15475"/>
                  </a:lnTo>
                  <a:lnTo>
                    <a:pt x="16506" y="15358"/>
                  </a:lnTo>
                  <a:lnTo>
                    <a:pt x="16739" y="15281"/>
                  </a:lnTo>
                  <a:lnTo>
                    <a:pt x="16875" y="14989"/>
                  </a:lnTo>
                  <a:lnTo>
                    <a:pt x="17031" y="14717"/>
                  </a:lnTo>
                  <a:lnTo>
                    <a:pt x="17206" y="14445"/>
                  </a:lnTo>
                  <a:lnTo>
                    <a:pt x="17381" y="14211"/>
                  </a:lnTo>
                  <a:lnTo>
                    <a:pt x="17594" y="13959"/>
                  </a:lnTo>
                  <a:lnTo>
                    <a:pt x="17808" y="13745"/>
                  </a:lnTo>
                  <a:lnTo>
                    <a:pt x="18042" y="13550"/>
                  </a:lnTo>
                  <a:lnTo>
                    <a:pt x="18294" y="13356"/>
                  </a:lnTo>
                  <a:lnTo>
                    <a:pt x="18566" y="13200"/>
                  </a:lnTo>
                  <a:lnTo>
                    <a:pt x="18839" y="13045"/>
                  </a:lnTo>
                  <a:lnTo>
                    <a:pt x="19130" y="12928"/>
                  </a:lnTo>
                  <a:lnTo>
                    <a:pt x="19422" y="12831"/>
                  </a:lnTo>
                  <a:lnTo>
                    <a:pt x="19733" y="12734"/>
                  </a:lnTo>
                  <a:lnTo>
                    <a:pt x="20044" y="12675"/>
                  </a:lnTo>
                  <a:lnTo>
                    <a:pt x="20355" y="12637"/>
                  </a:lnTo>
                  <a:lnTo>
                    <a:pt x="20958" y="12637"/>
                  </a:lnTo>
                  <a:lnTo>
                    <a:pt x="21210" y="12656"/>
                  </a:lnTo>
                  <a:lnTo>
                    <a:pt x="21483" y="12695"/>
                  </a:lnTo>
                  <a:lnTo>
                    <a:pt x="21735" y="12753"/>
                  </a:lnTo>
                  <a:lnTo>
                    <a:pt x="21988" y="12831"/>
                  </a:lnTo>
                  <a:lnTo>
                    <a:pt x="22221" y="12909"/>
                  </a:lnTo>
                  <a:lnTo>
                    <a:pt x="22474" y="13025"/>
                  </a:lnTo>
                  <a:lnTo>
                    <a:pt x="22707" y="13142"/>
                  </a:lnTo>
                  <a:lnTo>
                    <a:pt x="22921" y="13259"/>
                  </a:lnTo>
                  <a:lnTo>
                    <a:pt x="23135" y="13414"/>
                  </a:lnTo>
                  <a:lnTo>
                    <a:pt x="23349" y="13570"/>
                  </a:lnTo>
                  <a:lnTo>
                    <a:pt x="23543" y="13725"/>
                  </a:lnTo>
                  <a:lnTo>
                    <a:pt x="23718" y="13900"/>
                  </a:lnTo>
                  <a:lnTo>
                    <a:pt x="23893" y="14095"/>
                  </a:lnTo>
                  <a:lnTo>
                    <a:pt x="24068" y="14309"/>
                  </a:lnTo>
                  <a:lnTo>
                    <a:pt x="24224" y="14522"/>
                  </a:lnTo>
                  <a:lnTo>
                    <a:pt x="24535" y="14561"/>
                  </a:lnTo>
                  <a:lnTo>
                    <a:pt x="24846" y="14639"/>
                  </a:lnTo>
                  <a:lnTo>
                    <a:pt x="25137" y="14756"/>
                  </a:lnTo>
                  <a:lnTo>
                    <a:pt x="25429" y="14872"/>
                  </a:lnTo>
                  <a:lnTo>
                    <a:pt x="25701" y="15028"/>
                  </a:lnTo>
                  <a:lnTo>
                    <a:pt x="25954" y="15203"/>
                  </a:lnTo>
                  <a:lnTo>
                    <a:pt x="26187" y="15417"/>
                  </a:lnTo>
                  <a:lnTo>
                    <a:pt x="26401" y="15630"/>
                  </a:lnTo>
                  <a:lnTo>
                    <a:pt x="26537" y="15144"/>
                  </a:lnTo>
                  <a:lnTo>
                    <a:pt x="26654" y="14658"/>
                  </a:lnTo>
                  <a:lnTo>
                    <a:pt x="26770" y="14172"/>
                  </a:lnTo>
                  <a:lnTo>
                    <a:pt x="26848" y="13667"/>
                  </a:lnTo>
                  <a:lnTo>
                    <a:pt x="26926" y="13162"/>
                  </a:lnTo>
                  <a:lnTo>
                    <a:pt x="26965" y="12656"/>
                  </a:lnTo>
                  <a:lnTo>
                    <a:pt x="27004" y="12151"/>
                  </a:lnTo>
                  <a:lnTo>
                    <a:pt x="27004" y="11626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2" name="Google Shape;4592;p45">
              <a:extLst>
                <a:ext uri="{FF2B5EF4-FFF2-40B4-BE49-F238E27FC236}">
                  <a16:creationId xmlns:a16="http://schemas.microsoft.com/office/drawing/2014/main" id="{0FAF5911-3AE9-89C0-1BCC-0F07B56C5E3C}"/>
                </a:ext>
              </a:extLst>
            </p:cNvPr>
            <p:cNvSpPr/>
            <p:nvPr/>
          </p:nvSpPr>
          <p:spPr>
            <a:xfrm>
              <a:off x="4574925" y="-735098"/>
              <a:ext cx="111746" cy="62599"/>
            </a:xfrm>
            <a:custGeom>
              <a:avLst/>
              <a:gdLst/>
              <a:ahLst/>
              <a:cxnLst/>
              <a:rect l="l" t="t" r="r" b="b"/>
              <a:pathLst>
                <a:path w="14096" h="7894" extrusionOk="0">
                  <a:moveTo>
                    <a:pt x="6630" y="0"/>
                  </a:moveTo>
                  <a:lnTo>
                    <a:pt x="6299" y="20"/>
                  </a:lnTo>
                  <a:lnTo>
                    <a:pt x="5988" y="59"/>
                  </a:lnTo>
                  <a:lnTo>
                    <a:pt x="5677" y="137"/>
                  </a:lnTo>
                  <a:lnTo>
                    <a:pt x="5366" y="234"/>
                  </a:lnTo>
                  <a:lnTo>
                    <a:pt x="5075" y="350"/>
                  </a:lnTo>
                  <a:lnTo>
                    <a:pt x="4803" y="486"/>
                  </a:lnTo>
                  <a:lnTo>
                    <a:pt x="4530" y="661"/>
                  </a:lnTo>
                  <a:lnTo>
                    <a:pt x="4278" y="856"/>
                  </a:lnTo>
                  <a:lnTo>
                    <a:pt x="4044" y="1070"/>
                  </a:lnTo>
                  <a:lnTo>
                    <a:pt x="3830" y="1283"/>
                  </a:lnTo>
                  <a:lnTo>
                    <a:pt x="3636" y="1536"/>
                  </a:lnTo>
                  <a:lnTo>
                    <a:pt x="3461" y="1808"/>
                  </a:lnTo>
                  <a:lnTo>
                    <a:pt x="3306" y="2081"/>
                  </a:lnTo>
                  <a:lnTo>
                    <a:pt x="3189" y="2372"/>
                  </a:lnTo>
                  <a:lnTo>
                    <a:pt x="3072" y="2683"/>
                  </a:lnTo>
                  <a:lnTo>
                    <a:pt x="3014" y="3014"/>
                  </a:lnTo>
                  <a:lnTo>
                    <a:pt x="2839" y="3927"/>
                  </a:lnTo>
                  <a:lnTo>
                    <a:pt x="1906" y="3947"/>
                  </a:lnTo>
                  <a:lnTo>
                    <a:pt x="1692" y="3966"/>
                  </a:lnTo>
                  <a:lnTo>
                    <a:pt x="1517" y="4005"/>
                  </a:lnTo>
                  <a:lnTo>
                    <a:pt x="1323" y="4063"/>
                  </a:lnTo>
                  <a:lnTo>
                    <a:pt x="1148" y="4122"/>
                  </a:lnTo>
                  <a:lnTo>
                    <a:pt x="973" y="4219"/>
                  </a:lnTo>
                  <a:lnTo>
                    <a:pt x="817" y="4316"/>
                  </a:lnTo>
                  <a:lnTo>
                    <a:pt x="681" y="4433"/>
                  </a:lnTo>
                  <a:lnTo>
                    <a:pt x="545" y="4550"/>
                  </a:lnTo>
                  <a:lnTo>
                    <a:pt x="428" y="4686"/>
                  </a:lnTo>
                  <a:lnTo>
                    <a:pt x="312" y="4841"/>
                  </a:lnTo>
                  <a:lnTo>
                    <a:pt x="215" y="4997"/>
                  </a:lnTo>
                  <a:lnTo>
                    <a:pt x="137" y="5172"/>
                  </a:lnTo>
                  <a:lnTo>
                    <a:pt x="78" y="5347"/>
                  </a:lnTo>
                  <a:lnTo>
                    <a:pt x="20" y="5541"/>
                  </a:lnTo>
                  <a:lnTo>
                    <a:pt x="1" y="5735"/>
                  </a:lnTo>
                  <a:lnTo>
                    <a:pt x="1" y="5930"/>
                  </a:lnTo>
                  <a:lnTo>
                    <a:pt x="1" y="6124"/>
                  </a:lnTo>
                  <a:lnTo>
                    <a:pt x="40" y="6319"/>
                  </a:lnTo>
                  <a:lnTo>
                    <a:pt x="78" y="6513"/>
                  </a:lnTo>
                  <a:lnTo>
                    <a:pt x="156" y="6688"/>
                  </a:lnTo>
                  <a:lnTo>
                    <a:pt x="234" y="6863"/>
                  </a:lnTo>
                  <a:lnTo>
                    <a:pt x="331" y="7018"/>
                  </a:lnTo>
                  <a:lnTo>
                    <a:pt x="448" y="7174"/>
                  </a:lnTo>
                  <a:lnTo>
                    <a:pt x="564" y="7310"/>
                  </a:lnTo>
                  <a:lnTo>
                    <a:pt x="701" y="7446"/>
                  </a:lnTo>
                  <a:lnTo>
                    <a:pt x="856" y="7563"/>
                  </a:lnTo>
                  <a:lnTo>
                    <a:pt x="1031" y="7660"/>
                  </a:lnTo>
                  <a:lnTo>
                    <a:pt x="1206" y="7738"/>
                  </a:lnTo>
                  <a:lnTo>
                    <a:pt x="1381" y="7816"/>
                  </a:lnTo>
                  <a:lnTo>
                    <a:pt x="1575" y="7854"/>
                  </a:lnTo>
                  <a:lnTo>
                    <a:pt x="1770" y="7893"/>
                  </a:lnTo>
                  <a:lnTo>
                    <a:pt x="11879" y="7893"/>
                  </a:lnTo>
                  <a:lnTo>
                    <a:pt x="12112" y="7854"/>
                  </a:lnTo>
                  <a:lnTo>
                    <a:pt x="12365" y="7777"/>
                  </a:lnTo>
                  <a:lnTo>
                    <a:pt x="12579" y="7699"/>
                  </a:lnTo>
                  <a:lnTo>
                    <a:pt x="12793" y="7602"/>
                  </a:lnTo>
                  <a:lnTo>
                    <a:pt x="13006" y="7466"/>
                  </a:lnTo>
                  <a:lnTo>
                    <a:pt x="13201" y="7330"/>
                  </a:lnTo>
                  <a:lnTo>
                    <a:pt x="13376" y="7174"/>
                  </a:lnTo>
                  <a:lnTo>
                    <a:pt x="13531" y="6999"/>
                  </a:lnTo>
                  <a:lnTo>
                    <a:pt x="13667" y="6805"/>
                  </a:lnTo>
                  <a:lnTo>
                    <a:pt x="13803" y="6610"/>
                  </a:lnTo>
                  <a:lnTo>
                    <a:pt x="13901" y="6396"/>
                  </a:lnTo>
                  <a:lnTo>
                    <a:pt x="13978" y="6163"/>
                  </a:lnTo>
                  <a:lnTo>
                    <a:pt x="14037" y="5930"/>
                  </a:lnTo>
                  <a:lnTo>
                    <a:pt x="14076" y="5677"/>
                  </a:lnTo>
                  <a:lnTo>
                    <a:pt x="14095" y="5424"/>
                  </a:lnTo>
                  <a:lnTo>
                    <a:pt x="14076" y="5172"/>
                  </a:lnTo>
                  <a:lnTo>
                    <a:pt x="14037" y="4938"/>
                  </a:lnTo>
                  <a:lnTo>
                    <a:pt x="13978" y="4686"/>
                  </a:lnTo>
                  <a:lnTo>
                    <a:pt x="13901" y="4472"/>
                  </a:lnTo>
                  <a:lnTo>
                    <a:pt x="13803" y="4258"/>
                  </a:lnTo>
                  <a:lnTo>
                    <a:pt x="13667" y="4044"/>
                  </a:lnTo>
                  <a:lnTo>
                    <a:pt x="13531" y="3850"/>
                  </a:lnTo>
                  <a:lnTo>
                    <a:pt x="13376" y="3675"/>
                  </a:lnTo>
                  <a:lnTo>
                    <a:pt x="13201" y="3519"/>
                  </a:lnTo>
                  <a:lnTo>
                    <a:pt x="13006" y="3383"/>
                  </a:lnTo>
                  <a:lnTo>
                    <a:pt x="12793" y="3247"/>
                  </a:lnTo>
                  <a:lnTo>
                    <a:pt x="12579" y="3150"/>
                  </a:lnTo>
                  <a:lnTo>
                    <a:pt x="12365" y="3072"/>
                  </a:lnTo>
                  <a:lnTo>
                    <a:pt x="12112" y="3014"/>
                  </a:lnTo>
                  <a:lnTo>
                    <a:pt x="11879" y="2975"/>
                  </a:lnTo>
                  <a:lnTo>
                    <a:pt x="11626" y="2955"/>
                  </a:lnTo>
                  <a:lnTo>
                    <a:pt x="11451" y="2955"/>
                  </a:lnTo>
                  <a:lnTo>
                    <a:pt x="11276" y="2975"/>
                  </a:lnTo>
                  <a:lnTo>
                    <a:pt x="10401" y="3111"/>
                  </a:lnTo>
                  <a:lnTo>
                    <a:pt x="10051" y="2275"/>
                  </a:lnTo>
                  <a:lnTo>
                    <a:pt x="9935" y="2022"/>
                  </a:lnTo>
                  <a:lnTo>
                    <a:pt x="9799" y="1789"/>
                  </a:lnTo>
                  <a:lnTo>
                    <a:pt x="9643" y="1556"/>
                  </a:lnTo>
                  <a:lnTo>
                    <a:pt x="9488" y="1342"/>
                  </a:lnTo>
                  <a:lnTo>
                    <a:pt x="9293" y="1128"/>
                  </a:lnTo>
                  <a:lnTo>
                    <a:pt x="9099" y="953"/>
                  </a:lnTo>
                  <a:lnTo>
                    <a:pt x="8904" y="778"/>
                  </a:lnTo>
                  <a:lnTo>
                    <a:pt x="8691" y="623"/>
                  </a:lnTo>
                  <a:lnTo>
                    <a:pt x="8457" y="486"/>
                  </a:lnTo>
                  <a:lnTo>
                    <a:pt x="8224" y="350"/>
                  </a:lnTo>
                  <a:lnTo>
                    <a:pt x="7971" y="253"/>
                  </a:lnTo>
                  <a:lnTo>
                    <a:pt x="7719" y="156"/>
                  </a:lnTo>
                  <a:lnTo>
                    <a:pt x="7446" y="98"/>
                  </a:lnTo>
                  <a:lnTo>
                    <a:pt x="7194" y="39"/>
                  </a:lnTo>
                  <a:lnTo>
                    <a:pt x="6922" y="20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3" name="Google Shape;4593;p45">
              <a:extLst>
                <a:ext uri="{FF2B5EF4-FFF2-40B4-BE49-F238E27FC236}">
                  <a16:creationId xmlns:a16="http://schemas.microsoft.com/office/drawing/2014/main" id="{93C8AF0B-9820-E65B-77B8-11F1B24B6702}"/>
                </a:ext>
              </a:extLst>
            </p:cNvPr>
            <p:cNvSpPr/>
            <p:nvPr/>
          </p:nvSpPr>
          <p:spPr>
            <a:xfrm>
              <a:off x="4709035" y="-653552"/>
              <a:ext cx="63967" cy="32846"/>
            </a:xfrm>
            <a:custGeom>
              <a:avLst/>
              <a:gdLst/>
              <a:ahLst/>
              <a:cxnLst/>
              <a:rect l="l" t="t" r="r" b="b"/>
              <a:pathLst>
                <a:path w="8069" h="4142" extrusionOk="0">
                  <a:moveTo>
                    <a:pt x="3597" y="0"/>
                  </a:moveTo>
                  <a:lnTo>
                    <a:pt x="3442" y="20"/>
                  </a:lnTo>
                  <a:lnTo>
                    <a:pt x="3267" y="59"/>
                  </a:lnTo>
                  <a:lnTo>
                    <a:pt x="3111" y="117"/>
                  </a:lnTo>
                  <a:lnTo>
                    <a:pt x="2956" y="175"/>
                  </a:lnTo>
                  <a:lnTo>
                    <a:pt x="2820" y="253"/>
                  </a:lnTo>
                  <a:lnTo>
                    <a:pt x="2684" y="331"/>
                  </a:lnTo>
                  <a:lnTo>
                    <a:pt x="2548" y="428"/>
                  </a:lnTo>
                  <a:lnTo>
                    <a:pt x="2431" y="545"/>
                  </a:lnTo>
                  <a:lnTo>
                    <a:pt x="2314" y="661"/>
                  </a:lnTo>
                  <a:lnTo>
                    <a:pt x="2217" y="778"/>
                  </a:lnTo>
                  <a:lnTo>
                    <a:pt x="2120" y="914"/>
                  </a:lnTo>
                  <a:lnTo>
                    <a:pt x="2042" y="1070"/>
                  </a:lnTo>
                  <a:lnTo>
                    <a:pt x="1984" y="1225"/>
                  </a:lnTo>
                  <a:lnTo>
                    <a:pt x="1926" y="1381"/>
                  </a:lnTo>
                  <a:lnTo>
                    <a:pt x="1887" y="1536"/>
                  </a:lnTo>
                  <a:lnTo>
                    <a:pt x="1712" y="2469"/>
                  </a:lnTo>
                  <a:lnTo>
                    <a:pt x="779" y="2489"/>
                  </a:lnTo>
                  <a:lnTo>
                    <a:pt x="623" y="2508"/>
                  </a:lnTo>
                  <a:lnTo>
                    <a:pt x="468" y="2567"/>
                  </a:lnTo>
                  <a:lnTo>
                    <a:pt x="331" y="2644"/>
                  </a:lnTo>
                  <a:lnTo>
                    <a:pt x="215" y="2742"/>
                  </a:lnTo>
                  <a:lnTo>
                    <a:pt x="118" y="2858"/>
                  </a:lnTo>
                  <a:lnTo>
                    <a:pt x="59" y="2994"/>
                  </a:lnTo>
                  <a:lnTo>
                    <a:pt x="1" y="3150"/>
                  </a:lnTo>
                  <a:lnTo>
                    <a:pt x="1" y="3305"/>
                  </a:lnTo>
                  <a:lnTo>
                    <a:pt x="1" y="3480"/>
                  </a:lnTo>
                  <a:lnTo>
                    <a:pt x="59" y="3636"/>
                  </a:lnTo>
                  <a:lnTo>
                    <a:pt x="137" y="3772"/>
                  </a:lnTo>
                  <a:lnTo>
                    <a:pt x="234" y="3889"/>
                  </a:lnTo>
                  <a:lnTo>
                    <a:pt x="351" y="3986"/>
                  </a:lnTo>
                  <a:lnTo>
                    <a:pt x="487" y="4064"/>
                  </a:lnTo>
                  <a:lnTo>
                    <a:pt x="643" y="4122"/>
                  </a:lnTo>
                  <a:lnTo>
                    <a:pt x="817" y="4141"/>
                  </a:lnTo>
                  <a:lnTo>
                    <a:pt x="6922" y="4141"/>
                  </a:lnTo>
                  <a:lnTo>
                    <a:pt x="7038" y="4122"/>
                  </a:lnTo>
                  <a:lnTo>
                    <a:pt x="7155" y="4102"/>
                  </a:lnTo>
                  <a:lnTo>
                    <a:pt x="7369" y="4044"/>
                  </a:lnTo>
                  <a:lnTo>
                    <a:pt x="7563" y="3947"/>
                  </a:lnTo>
                  <a:lnTo>
                    <a:pt x="7738" y="3791"/>
                  </a:lnTo>
                  <a:lnTo>
                    <a:pt x="7874" y="3636"/>
                  </a:lnTo>
                  <a:lnTo>
                    <a:pt x="7972" y="3441"/>
                  </a:lnTo>
                  <a:lnTo>
                    <a:pt x="8049" y="3228"/>
                  </a:lnTo>
                  <a:lnTo>
                    <a:pt x="8049" y="3111"/>
                  </a:lnTo>
                  <a:lnTo>
                    <a:pt x="8069" y="2994"/>
                  </a:lnTo>
                  <a:lnTo>
                    <a:pt x="8049" y="2878"/>
                  </a:lnTo>
                  <a:lnTo>
                    <a:pt x="8049" y="2761"/>
                  </a:lnTo>
                  <a:lnTo>
                    <a:pt x="7972" y="2547"/>
                  </a:lnTo>
                  <a:lnTo>
                    <a:pt x="7874" y="2372"/>
                  </a:lnTo>
                  <a:lnTo>
                    <a:pt x="7738" y="2197"/>
                  </a:lnTo>
                  <a:lnTo>
                    <a:pt x="7563" y="2061"/>
                  </a:lnTo>
                  <a:lnTo>
                    <a:pt x="7369" y="1945"/>
                  </a:lnTo>
                  <a:lnTo>
                    <a:pt x="7155" y="1886"/>
                  </a:lnTo>
                  <a:lnTo>
                    <a:pt x="7038" y="1867"/>
                  </a:lnTo>
                  <a:lnTo>
                    <a:pt x="6766" y="1867"/>
                  </a:lnTo>
                  <a:lnTo>
                    <a:pt x="5872" y="2003"/>
                  </a:lnTo>
                  <a:lnTo>
                    <a:pt x="5542" y="1167"/>
                  </a:lnTo>
                  <a:lnTo>
                    <a:pt x="5405" y="914"/>
                  </a:lnTo>
                  <a:lnTo>
                    <a:pt x="5250" y="681"/>
                  </a:lnTo>
                  <a:lnTo>
                    <a:pt x="5056" y="486"/>
                  </a:lnTo>
                  <a:lnTo>
                    <a:pt x="4822" y="312"/>
                  </a:lnTo>
                  <a:lnTo>
                    <a:pt x="4589" y="175"/>
                  </a:lnTo>
                  <a:lnTo>
                    <a:pt x="4336" y="78"/>
                  </a:lnTo>
                  <a:lnTo>
                    <a:pt x="4064" y="2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2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4699" name="Google Shape;4699;p46"/>
          <p:cNvSpPr txBox="1">
            <a:spLocks noGrp="1"/>
          </p:cNvSpPr>
          <p:nvPr>
            <p:ph type="subTitle" idx="1"/>
          </p:nvPr>
        </p:nvSpPr>
        <p:spPr>
          <a:xfrm>
            <a:off x="-14401" y="1772422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Core Programming Language</a:t>
            </a:r>
            <a:endParaRPr dirty="0"/>
          </a:p>
        </p:txBody>
      </p:sp>
      <p:sp>
        <p:nvSpPr>
          <p:cNvPr id="4700" name="Google Shape;4700;p46"/>
          <p:cNvSpPr txBox="1">
            <a:spLocks noGrp="1"/>
          </p:cNvSpPr>
          <p:nvPr>
            <p:ph type="subTitle" idx="2"/>
          </p:nvPr>
        </p:nvSpPr>
        <p:spPr>
          <a:xfrm>
            <a:off x="3329421" y="1761853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Numerical Analysis &amp; Data processing</a:t>
            </a:r>
            <a:endParaRPr dirty="0"/>
          </a:p>
        </p:txBody>
      </p:sp>
      <p:sp>
        <p:nvSpPr>
          <p:cNvPr id="4701" name="Google Shape;4701;p46"/>
          <p:cNvSpPr txBox="1">
            <a:spLocks noGrp="1"/>
          </p:cNvSpPr>
          <p:nvPr>
            <p:ph type="subTitle" idx="3"/>
          </p:nvPr>
        </p:nvSpPr>
        <p:spPr>
          <a:xfrm>
            <a:off x="-248734" y="3128459"/>
            <a:ext cx="2800801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Visualization</a:t>
            </a:r>
            <a:endParaRPr dirty="0"/>
          </a:p>
        </p:txBody>
      </p:sp>
      <p:sp>
        <p:nvSpPr>
          <p:cNvPr id="4695" name="Google Shape;4695;p46"/>
          <p:cNvSpPr txBox="1">
            <a:spLocks noGrp="1"/>
          </p:cNvSpPr>
          <p:nvPr>
            <p:ph type="title" idx="4"/>
          </p:nvPr>
        </p:nvSpPr>
        <p:spPr>
          <a:xfrm>
            <a:off x="0" y="1371772"/>
            <a:ext cx="2256866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4696" name="Google Shape;4696;p46"/>
          <p:cNvSpPr txBox="1">
            <a:spLocks noGrp="1"/>
          </p:cNvSpPr>
          <p:nvPr>
            <p:ph type="title" idx="5"/>
          </p:nvPr>
        </p:nvSpPr>
        <p:spPr>
          <a:xfrm>
            <a:off x="3221248" y="1380002"/>
            <a:ext cx="25056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 &amp; Numpy</a:t>
            </a:r>
            <a:endParaRPr dirty="0"/>
          </a:p>
        </p:txBody>
      </p:sp>
      <p:sp>
        <p:nvSpPr>
          <p:cNvPr id="4697" name="Google Shape;4697;p46"/>
          <p:cNvSpPr txBox="1">
            <a:spLocks noGrp="1"/>
          </p:cNvSpPr>
          <p:nvPr>
            <p:ph type="title" idx="6"/>
          </p:nvPr>
        </p:nvSpPr>
        <p:spPr>
          <a:xfrm>
            <a:off x="117557" y="2831893"/>
            <a:ext cx="2953187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Seaborn &amp; Matplotlib</a:t>
            </a:r>
            <a:endParaRPr dirty="0"/>
          </a:p>
        </p:txBody>
      </p:sp>
      <p:grpSp>
        <p:nvGrpSpPr>
          <p:cNvPr id="4706" name="Google Shape;4706;p46"/>
          <p:cNvGrpSpPr/>
          <p:nvPr/>
        </p:nvGrpSpPr>
        <p:grpSpPr>
          <a:xfrm>
            <a:off x="5808277" y="1398147"/>
            <a:ext cx="335500" cy="258600"/>
            <a:chOff x="4769200" y="2031650"/>
            <a:chExt cx="335500" cy="258600"/>
          </a:xfrm>
        </p:grpSpPr>
        <p:sp>
          <p:nvSpPr>
            <p:cNvPr id="4707" name="Google Shape;4707;p46"/>
            <p:cNvSpPr/>
            <p:nvPr/>
          </p:nvSpPr>
          <p:spPr>
            <a:xfrm>
              <a:off x="4789000" y="2031650"/>
              <a:ext cx="315700" cy="172400"/>
            </a:xfrm>
            <a:custGeom>
              <a:avLst/>
              <a:gdLst/>
              <a:ahLst/>
              <a:cxnLst/>
              <a:rect l="l" t="t" r="r" b="b"/>
              <a:pathLst>
                <a:path w="12628" h="6896" extrusionOk="0">
                  <a:moveTo>
                    <a:pt x="5079" y="0"/>
                  </a:moveTo>
                  <a:lnTo>
                    <a:pt x="3216" y="1072"/>
                  </a:lnTo>
                  <a:lnTo>
                    <a:pt x="5592" y="3588"/>
                  </a:lnTo>
                  <a:lnTo>
                    <a:pt x="2703" y="5358"/>
                  </a:lnTo>
                  <a:lnTo>
                    <a:pt x="1305" y="4753"/>
                  </a:lnTo>
                  <a:lnTo>
                    <a:pt x="1" y="5498"/>
                  </a:lnTo>
                  <a:lnTo>
                    <a:pt x="1911" y="6803"/>
                  </a:lnTo>
                  <a:lnTo>
                    <a:pt x="3542" y="6896"/>
                  </a:lnTo>
                  <a:lnTo>
                    <a:pt x="12068" y="2190"/>
                  </a:lnTo>
                  <a:lnTo>
                    <a:pt x="12255" y="2050"/>
                  </a:lnTo>
                  <a:lnTo>
                    <a:pt x="12394" y="1911"/>
                  </a:lnTo>
                  <a:lnTo>
                    <a:pt x="12534" y="1724"/>
                  </a:lnTo>
                  <a:lnTo>
                    <a:pt x="12581" y="1538"/>
                  </a:lnTo>
                  <a:lnTo>
                    <a:pt x="12627" y="1351"/>
                  </a:lnTo>
                  <a:lnTo>
                    <a:pt x="12627" y="1118"/>
                  </a:lnTo>
                  <a:lnTo>
                    <a:pt x="12581" y="932"/>
                  </a:lnTo>
                  <a:lnTo>
                    <a:pt x="12487" y="699"/>
                  </a:lnTo>
                  <a:lnTo>
                    <a:pt x="12348" y="513"/>
                  </a:lnTo>
                  <a:lnTo>
                    <a:pt x="12208" y="373"/>
                  </a:lnTo>
                  <a:lnTo>
                    <a:pt x="12022" y="280"/>
                  </a:lnTo>
                  <a:lnTo>
                    <a:pt x="11835" y="187"/>
                  </a:lnTo>
                  <a:lnTo>
                    <a:pt x="11416" y="187"/>
                  </a:lnTo>
                  <a:lnTo>
                    <a:pt x="11229" y="233"/>
                  </a:lnTo>
                  <a:lnTo>
                    <a:pt x="10997" y="326"/>
                  </a:lnTo>
                  <a:lnTo>
                    <a:pt x="8201" y="205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6"/>
            <p:cNvSpPr/>
            <p:nvPr/>
          </p:nvSpPr>
          <p:spPr>
            <a:xfrm>
              <a:off x="4769200" y="2270425"/>
              <a:ext cx="298225" cy="19825"/>
            </a:xfrm>
            <a:custGeom>
              <a:avLst/>
              <a:gdLst/>
              <a:ahLst/>
              <a:cxnLst/>
              <a:rect l="l" t="t" r="r" b="b"/>
              <a:pathLst>
                <a:path w="11929" h="793" extrusionOk="0">
                  <a:moveTo>
                    <a:pt x="1" y="1"/>
                  </a:moveTo>
                  <a:lnTo>
                    <a:pt x="1" y="793"/>
                  </a:lnTo>
                  <a:lnTo>
                    <a:pt x="11928" y="793"/>
                  </a:lnTo>
                  <a:lnTo>
                    <a:pt x="119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9" name="Google Shape;4709;p46"/>
          <p:cNvGrpSpPr/>
          <p:nvPr/>
        </p:nvGrpSpPr>
        <p:grpSpPr>
          <a:xfrm>
            <a:off x="1880995" y="3156031"/>
            <a:ext cx="335475" cy="272600"/>
            <a:chOff x="5525175" y="2024650"/>
            <a:chExt cx="335475" cy="272600"/>
          </a:xfrm>
        </p:grpSpPr>
        <p:sp>
          <p:nvSpPr>
            <p:cNvPr id="4710" name="Google Shape;4710;p46"/>
            <p:cNvSpPr/>
            <p:nvPr/>
          </p:nvSpPr>
          <p:spPr>
            <a:xfrm>
              <a:off x="5525175" y="2024650"/>
              <a:ext cx="300525" cy="194550"/>
            </a:xfrm>
            <a:custGeom>
              <a:avLst/>
              <a:gdLst/>
              <a:ahLst/>
              <a:cxnLst/>
              <a:rect l="l" t="t" r="r" b="b"/>
              <a:pathLst>
                <a:path w="12021" h="7782" extrusionOk="0">
                  <a:moveTo>
                    <a:pt x="5545" y="1"/>
                  </a:moveTo>
                  <a:lnTo>
                    <a:pt x="5172" y="3542"/>
                  </a:lnTo>
                  <a:lnTo>
                    <a:pt x="1864" y="2423"/>
                  </a:lnTo>
                  <a:lnTo>
                    <a:pt x="1444" y="933"/>
                  </a:lnTo>
                  <a:lnTo>
                    <a:pt x="0" y="373"/>
                  </a:lnTo>
                  <a:lnTo>
                    <a:pt x="233" y="2796"/>
                  </a:lnTo>
                  <a:lnTo>
                    <a:pt x="1258" y="4101"/>
                  </a:lnTo>
                  <a:lnTo>
                    <a:pt x="10530" y="7688"/>
                  </a:lnTo>
                  <a:lnTo>
                    <a:pt x="10763" y="7782"/>
                  </a:lnTo>
                  <a:lnTo>
                    <a:pt x="10996" y="7782"/>
                  </a:lnTo>
                  <a:lnTo>
                    <a:pt x="11182" y="7735"/>
                  </a:lnTo>
                  <a:lnTo>
                    <a:pt x="11369" y="7688"/>
                  </a:lnTo>
                  <a:lnTo>
                    <a:pt x="11555" y="7595"/>
                  </a:lnTo>
                  <a:lnTo>
                    <a:pt x="11741" y="7455"/>
                  </a:lnTo>
                  <a:lnTo>
                    <a:pt x="11881" y="7269"/>
                  </a:lnTo>
                  <a:lnTo>
                    <a:pt x="11974" y="7083"/>
                  </a:lnTo>
                  <a:lnTo>
                    <a:pt x="12021" y="6850"/>
                  </a:lnTo>
                  <a:lnTo>
                    <a:pt x="12021" y="6617"/>
                  </a:lnTo>
                  <a:lnTo>
                    <a:pt x="12021" y="6430"/>
                  </a:lnTo>
                  <a:lnTo>
                    <a:pt x="11928" y="6197"/>
                  </a:lnTo>
                  <a:lnTo>
                    <a:pt x="11834" y="6011"/>
                  </a:lnTo>
                  <a:lnTo>
                    <a:pt x="11695" y="5871"/>
                  </a:lnTo>
                  <a:lnTo>
                    <a:pt x="11508" y="5732"/>
                  </a:lnTo>
                  <a:lnTo>
                    <a:pt x="11275" y="5638"/>
                  </a:lnTo>
                  <a:lnTo>
                    <a:pt x="8107" y="4567"/>
                  </a:lnTo>
                  <a:lnTo>
                    <a:pt x="7641" y="793"/>
                  </a:lnTo>
                  <a:lnTo>
                    <a:pt x="55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6"/>
            <p:cNvSpPr/>
            <p:nvPr/>
          </p:nvSpPr>
          <p:spPr>
            <a:xfrm>
              <a:off x="5562425" y="2277425"/>
              <a:ext cx="298225" cy="19825"/>
            </a:xfrm>
            <a:custGeom>
              <a:avLst/>
              <a:gdLst/>
              <a:ahLst/>
              <a:cxnLst/>
              <a:rect l="l" t="t" r="r" b="b"/>
              <a:pathLst>
                <a:path w="11929" h="793" extrusionOk="0">
                  <a:moveTo>
                    <a:pt x="1" y="0"/>
                  </a:moveTo>
                  <a:lnTo>
                    <a:pt x="1" y="792"/>
                  </a:lnTo>
                  <a:lnTo>
                    <a:pt x="11929" y="792"/>
                  </a:lnTo>
                  <a:lnTo>
                    <a:pt x="119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6"/>
            <p:cNvSpPr/>
            <p:nvPr/>
          </p:nvSpPr>
          <p:spPr>
            <a:xfrm>
              <a:off x="5557775" y="2155100"/>
              <a:ext cx="39625" cy="39650"/>
            </a:xfrm>
            <a:custGeom>
              <a:avLst/>
              <a:gdLst/>
              <a:ahLst/>
              <a:cxnLst/>
              <a:rect l="l" t="t" r="r" b="b"/>
              <a:pathLst>
                <a:path w="1585" h="1586" extrusionOk="0">
                  <a:moveTo>
                    <a:pt x="653" y="1"/>
                  </a:moveTo>
                  <a:lnTo>
                    <a:pt x="467" y="48"/>
                  </a:lnTo>
                  <a:lnTo>
                    <a:pt x="373" y="141"/>
                  </a:lnTo>
                  <a:lnTo>
                    <a:pt x="234" y="234"/>
                  </a:lnTo>
                  <a:lnTo>
                    <a:pt x="140" y="327"/>
                  </a:lnTo>
                  <a:lnTo>
                    <a:pt x="47" y="467"/>
                  </a:lnTo>
                  <a:lnTo>
                    <a:pt x="1" y="607"/>
                  </a:lnTo>
                  <a:lnTo>
                    <a:pt x="1" y="793"/>
                  </a:lnTo>
                  <a:lnTo>
                    <a:pt x="1" y="933"/>
                  </a:lnTo>
                  <a:lnTo>
                    <a:pt x="47" y="1073"/>
                  </a:lnTo>
                  <a:lnTo>
                    <a:pt x="140" y="1212"/>
                  </a:lnTo>
                  <a:lnTo>
                    <a:pt x="234" y="1352"/>
                  </a:lnTo>
                  <a:lnTo>
                    <a:pt x="373" y="1445"/>
                  </a:lnTo>
                  <a:lnTo>
                    <a:pt x="467" y="1492"/>
                  </a:lnTo>
                  <a:lnTo>
                    <a:pt x="653" y="1539"/>
                  </a:lnTo>
                  <a:lnTo>
                    <a:pt x="793" y="1585"/>
                  </a:lnTo>
                  <a:lnTo>
                    <a:pt x="932" y="1539"/>
                  </a:lnTo>
                  <a:lnTo>
                    <a:pt x="1119" y="1492"/>
                  </a:lnTo>
                  <a:lnTo>
                    <a:pt x="1212" y="1445"/>
                  </a:lnTo>
                  <a:lnTo>
                    <a:pt x="1352" y="1352"/>
                  </a:lnTo>
                  <a:lnTo>
                    <a:pt x="1445" y="1212"/>
                  </a:lnTo>
                  <a:lnTo>
                    <a:pt x="1492" y="1073"/>
                  </a:lnTo>
                  <a:lnTo>
                    <a:pt x="1538" y="933"/>
                  </a:lnTo>
                  <a:lnTo>
                    <a:pt x="1585" y="793"/>
                  </a:lnTo>
                  <a:lnTo>
                    <a:pt x="1538" y="607"/>
                  </a:lnTo>
                  <a:lnTo>
                    <a:pt x="1492" y="467"/>
                  </a:lnTo>
                  <a:lnTo>
                    <a:pt x="1445" y="327"/>
                  </a:lnTo>
                  <a:lnTo>
                    <a:pt x="1352" y="234"/>
                  </a:lnTo>
                  <a:lnTo>
                    <a:pt x="1212" y="141"/>
                  </a:lnTo>
                  <a:lnTo>
                    <a:pt x="1119" y="48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6"/>
            <p:cNvSpPr/>
            <p:nvPr/>
          </p:nvSpPr>
          <p:spPr>
            <a:xfrm>
              <a:off x="5606700" y="2172575"/>
              <a:ext cx="39625" cy="39625"/>
            </a:xfrm>
            <a:custGeom>
              <a:avLst/>
              <a:gdLst/>
              <a:ahLst/>
              <a:cxnLst/>
              <a:rect l="l" t="t" r="r" b="b"/>
              <a:pathLst>
                <a:path w="1585" h="1585" extrusionOk="0">
                  <a:moveTo>
                    <a:pt x="653" y="1"/>
                  </a:moveTo>
                  <a:lnTo>
                    <a:pt x="466" y="47"/>
                  </a:lnTo>
                  <a:lnTo>
                    <a:pt x="327" y="141"/>
                  </a:lnTo>
                  <a:lnTo>
                    <a:pt x="233" y="234"/>
                  </a:lnTo>
                  <a:lnTo>
                    <a:pt x="140" y="374"/>
                  </a:lnTo>
                  <a:lnTo>
                    <a:pt x="47" y="467"/>
                  </a:lnTo>
                  <a:lnTo>
                    <a:pt x="0" y="653"/>
                  </a:lnTo>
                  <a:lnTo>
                    <a:pt x="0" y="793"/>
                  </a:lnTo>
                  <a:lnTo>
                    <a:pt x="0" y="933"/>
                  </a:lnTo>
                  <a:lnTo>
                    <a:pt x="47" y="1119"/>
                  </a:lnTo>
                  <a:lnTo>
                    <a:pt x="140" y="1212"/>
                  </a:lnTo>
                  <a:lnTo>
                    <a:pt x="233" y="1352"/>
                  </a:lnTo>
                  <a:lnTo>
                    <a:pt x="327" y="1445"/>
                  </a:lnTo>
                  <a:lnTo>
                    <a:pt x="466" y="1492"/>
                  </a:lnTo>
                  <a:lnTo>
                    <a:pt x="653" y="1538"/>
                  </a:lnTo>
                  <a:lnTo>
                    <a:pt x="793" y="1585"/>
                  </a:lnTo>
                  <a:lnTo>
                    <a:pt x="932" y="1538"/>
                  </a:lnTo>
                  <a:lnTo>
                    <a:pt x="1072" y="1492"/>
                  </a:lnTo>
                  <a:lnTo>
                    <a:pt x="1212" y="1445"/>
                  </a:lnTo>
                  <a:lnTo>
                    <a:pt x="1352" y="1352"/>
                  </a:lnTo>
                  <a:lnTo>
                    <a:pt x="1445" y="1212"/>
                  </a:lnTo>
                  <a:lnTo>
                    <a:pt x="1491" y="1119"/>
                  </a:lnTo>
                  <a:lnTo>
                    <a:pt x="1538" y="933"/>
                  </a:lnTo>
                  <a:lnTo>
                    <a:pt x="1585" y="793"/>
                  </a:lnTo>
                  <a:lnTo>
                    <a:pt x="1538" y="653"/>
                  </a:lnTo>
                  <a:lnTo>
                    <a:pt x="1491" y="467"/>
                  </a:lnTo>
                  <a:lnTo>
                    <a:pt x="1445" y="374"/>
                  </a:lnTo>
                  <a:lnTo>
                    <a:pt x="1352" y="234"/>
                  </a:lnTo>
                  <a:lnTo>
                    <a:pt x="1212" y="141"/>
                  </a:lnTo>
                  <a:lnTo>
                    <a:pt x="1072" y="47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6"/>
            <p:cNvSpPr/>
            <p:nvPr/>
          </p:nvSpPr>
          <p:spPr>
            <a:xfrm>
              <a:off x="5716200" y="2214525"/>
              <a:ext cx="38450" cy="39625"/>
            </a:xfrm>
            <a:custGeom>
              <a:avLst/>
              <a:gdLst/>
              <a:ahLst/>
              <a:cxnLst/>
              <a:rect l="l" t="t" r="r" b="b"/>
              <a:pathLst>
                <a:path w="1538" h="1585" extrusionOk="0">
                  <a:moveTo>
                    <a:pt x="792" y="0"/>
                  </a:moveTo>
                  <a:lnTo>
                    <a:pt x="606" y="47"/>
                  </a:lnTo>
                  <a:lnTo>
                    <a:pt x="466" y="93"/>
                  </a:lnTo>
                  <a:lnTo>
                    <a:pt x="326" y="140"/>
                  </a:lnTo>
                  <a:lnTo>
                    <a:pt x="233" y="233"/>
                  </a:lnTo>
                  <a:lnTo>
                    <a:pt x="140" y="373"/>
                  </a:lnTo>
                  <a:lnTo>
                    <a:pt x="47" y="513"/>
                  </a:lnTo>
                  <a:lnTo>
                    <a:pt x="0" y="652"/>
                  </a:lnTo>
                  <a:lnTo>
                    <a:pt x="0" y="792"/>
                  </a:lnTo>
                  <a:lnTo>
                    <a:pt x="0" y="979"/>
                  </a:lnTo>
                  <a:lnTo>
                    <a:pt x="47" y="1118"/>
                  </a:lnTo>
                  <a:lnTo>
                    <a:pt x="140" y="1258"/>
                  </a:lnTo>
                  <a:lnTo>
                    <a:pt x="233" y="1351"/>
                  </a:lnTo>
                  <a:lnTo>
                    <a:pt x="326" y="1445"/>
                  </a:lnTo>
                  <a:lnTo>
                    <a:pt x="466" y="1538"/>
                  </a:lnTo>
                  <a:lnTo>
                    <a:pt x="606" y="1584"/>
                  </a:lnTo>
                  <a:lnTo>
                    <a:pt x="932" y="1584"/>
                  </a:lnTo>
                  <a:lnTo>
                    <a:pt x="1072" y="1538"/>
                  </a:lnTo>
                  <a:lnTo>
                    <a:pt x="1212" y="1445"/>
                  </a:lnTo>
                  <a:lnTo>
                    <a:pt x="1351" y="1351"/>
                  </a:lnTo>
                  <a:lnTo>
                    <a:pt x="1445" y="1258"/>
                  </a:lnTo>
                  <a:lnTo>
                    <a:pt x="1491" y="1118"/>
                  </a:lnTo>
                  <a:lnTo>
                    <a:pt x="1538" y="979"/>
                  </a:lnTo>
                  <a:lnTo>
                    <a:pt x="1538" y="792"/>
                  </a:lnTo>
                  <a:lnTo>
                    <a:pt x="1538" y="652"/>
                  </a:lnTo>
                  <a:lnTo>
                    <a:pt x="1491" y="513"/>
                  </a:lnTo>
                  <a:lnTo>
                    <a:pt x="1445" y="373"/>
                  </a:lnTo>
                  <a:lnTo>
                    <a:pt x="1351" y="233"/>
                  </a:lnTo>
                  <a:lnTo>
                    <a:pt x="1212" y="140"/>
                  </a:lnTo>
                  <a:lnTo>
                    <a:pt x="1072" y="93"/>
                  </a:lnTo>
                  <a:lnTo>
                    <a:pt x="932" y="47"/>
                  </a:lnTo>
                  <a:lnTo>
                    <a:pt x="7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706;p46">
            <a:extLst>
              <a:ext uri="{FF2B5EF4-FFF2-40B4-BE49-F238E27FC236}">
                <a16:creationId xmlns:a16="http://schemas.microsoft.com/office/drawing/2014/main" id="{BC1CB6BB-F850-6427-234E-4C68C9670494}"/>
              </a:ext>
            </a:extLst>
          </p:cNvPr>
          <p:cNvGrpSpPr/>
          <p:nvPr/>
        </p:nvGrpSpPr>
        <p:grpSpPr>
          <a:xfrm>
            <a:off x="5900822" y="3090984"/>
            <a:ext cx="335500" cy="258600"/>
            <a:chOff x="4769200" y="2031650"/>
            <a:chExt cx="335500" cy="258600"/>
          </a:xfrm>
        </p:grpSpPr>
        <p:sp>
          <p:nvSpPr>
            <p:cNvPr id="5" name="Google Shape;4707;p46">
              <a:extLst>
                <a:ext uri="{FF2B5EF4-FFF2-40B4-BE49-F238E27FC236}">
                  <a16:creationId xmlns:a16="http://schemas.microsoft.com/office/drawing/2014/main" id="{F8D31C9C-29FB-CF6D-80DA-7A6C8E9C45C5}"/>
                </a:ext>
              </a:extLst>
            </p:cNvPr>
            <p:cNvSpPr/>
            <p:nvPr/>
          </p:nvSpPr>
          <p:spPr>
            <a:xfrm>
              <a:off x="4789000" y="2031650"/>
              <a:ext cx="315700" cy="172400"/>
            </a:xfrm>
            <a:custGeom>
              <a:avLst/>
              <a:gdLst/>
              <a:ahLst/>
              <a:cxnLst/>
              <a:rect l="l" t="t" r="r" b="b"/>
              <a:pathLst>
                <a:path w="12628" h="6896" extrusionOk="0">
                  <a:moveTo>
                    <a:pt x="5079" y="0"/>
                  </a:moveTo>
                  <a:lnTo>
                    <a:pt x="3216" y="1072"/>
                  </a:lnTo>
                  <a:lnTo>
                    <a:pt x="5592" y="3588"/>
                  </a:lnTo>
                  <a:lnTo>
                    <a:pt x="2703" y="5358"/>
                  </a:lnTo>
                  <a:lnTo>
                    <a:pt x="1305" y="4753"/>
                  </a:lnTo>
                  <a:lnTo>
                    <a:pt x="1" y="5498"/>
                  </a:lnTo>
                  <a:lnTo>
                    <a:pt x="1911" y="6803"/>
                  </a:lnTo>
                  <a:lnTo>
                    <a:pt x="3542" y="6896"/>
                  </a:lnTo>
                  <a:lnTo>
                    <a:pt x="12068" y="2190"/>
                  </a:lnTo>
                  <a:lnTo>
                    <a:pt x="12255" y="2050"/>
                  </a:lnTo>
                  <a:lnTo>
                    <a:pt x="12394" y="1911"/>
                  </a:lnTo>
                  <a:lnTo>
                    <a:pt x="12534" y="1724"/>
                  </a:lnTo>
                  <a:lnTo>
                    <a:pt x="12581" y="1538"/>
                  </a:lnTo>
                  <a:lnTo>
                    <a:pt x="12627" y="1351"/>
                  </a:lnTo>
                  <a:lnTo>
                    <a:pt x="12627" y="1118"/>
                  </a:lnTo>
                  <a:lnTo>
                    <a:pt x="12581" y="932"/>
                  </a:lnTo>
                  <a:lnTo>
                    <a:pt x="12487" y="699"/>
                  </a:lnTo>
                  <a:lnTo>
                    <a:pt x="12348" y="513"/>
                  </a:lnTo>
                  <a:lnTo>
                    <a:pt x="12208" y="373"/>
                  </a:lnTo>
                  <a:lnTo>
                    <a:pt x="12022" y="280"/>
                  </a:lnTo>
                  <a:lnTo>
                    <a:pt x="11835" y="187"/>
                  </a:lnTo>
                  <a:lnTo>
                    <a:pt x="11416" y="187"/>
                  </a:lnTo>
                  <a:lnTo>
                    <a:pt x="11229" y="233"/>
                  </a:lnTo>
                  <a:lnTo>
                    <a:pt x="10997" y="326"/>
                  </a:lnTo>
                  <a:lnTo>
                    <a:pt x="8201" y="2050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08;p46">
              <a:extLst>
                <a:ext uri="{FF2B5EF4-FFF2-40B4-BE49-F238E27FC236}">
                  <a16:creationId xmlns:a16="http://schemas.microsoft.com/office/drawing/2014/main" id="{EA7FD948-23E4-9619-6D43-A8BA5AD16B65}"/>
                </a:ext>
              </a:extLst>
            </p:cNvPr>
            <p:cNvSpPr/>
            <p:nvPr/>
          </p:nvSpPr>
          <p:spPr>
            <a:xfrm>
              <a:off x="4769200" y="2270425"/>
              <a:ext cx="298225" cy="19825"/>
            </a:xfrm>
            <a:custGeom>
              <a:avLst/>
              <a:gdLst/>
              <a:ahLst/>
              <a:cxnLst/>
              <a:rect l="l" t="t" r="r" b="b"/>
              <a:pathLst>
                <a:path w="11929" h="793" extrusionOk="0">
                  <a:moveTo>
                    <a:pt x="1" y="1"/>
                  </a:moveTo>
                  <a:lnTo>
                    <a:pt x="1" y="793"/>
                  </a:lnTo>
                  <a:lnTo>
                    <a:pt x="11928" y="793"/>
                  </a:lnTo>
                  <a:lnTo>
                    <a:pt x="119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696;p46">
            <a:extLst>
              <a:ext uri="{FF2B5EF4-FFF2-40B4-BE49-F238E27FC236}">
                <a16:creationId xmlns:a16="http://schemas.microsoft.com/office/drawing/2014/main" id="{A12D634C-6A6C-5708-A435-65FD6BC547FB}"/>
              </a:ext>
            </a:extLst>
          </p:cNvPr>
          <p:cNvSpPr txBox="1">
            <a:spLocks/>
          </p:cNvSpPr>
          <p:nvPr/>
        </p:nvSpPr>
        <p:spPr>
          <a:xfrm>
            <a:off x="3415022" y="2725284"/>
            <a:ext cx="2505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000" b="0" i="1" u="none" strike="noStrike" cap="none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/>
              <a:t>Jupyter Notebook</a:t>
            </a:r>
          </a:p>
        </p:txBody>
      </p:sp>
      <p:sp>
        <p:nvSpPr>
          <p:cNvPr id="8" name="Google Shape;4701;p46">
            <a:extLst>
              <a:ext uri="{FF2B5EF4-FFF2-40B4-BE49-F238E27FC236}">
                <a16:creationId xmlns:a16="http://schemas.microsoft.com/office/drawing/2014/main" id="{FA52FC5B-8FC6-7825-6ECD-6D15EDC0E874}"/>
              </a:ext>
            </a:extLst>
          </p:cNvPr>
          <p:cNvSpPr txBox="1">
            <a:spLocks/>
          </p:cNvSpPr>
          <p:nvPr/>
        </p:nvSpPr>
        <p:spPr>
          <a:xfrm>
            <a:off x="3548234" y="3014743"/>
            <a:ext cx="2501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marL="0" indent="0"/>
            <a:r>
              <a:rPr lang="en-US" dirty="0"/>
              <a:t>Interactive analysis and Documentation</a:t>
            </a:r>
          </a:p>
        </p:txBody>
      </p:sp>
      <p:sp>
        <p:nvSpPr>
          <p:cNvPr id="2" name="Google Shape;4696;p46">
            <a:extLst>
              <a:ext uri="{FF2B5EF4-FFF2-40B4-BE49-F238E27FC236}">
                <a16:creationId xmlns:a16="http://schemas.microsoft.com/office/drawing/2014/main" id="{F42CB215-B90D-C0D6-8249-1ABCC2130F89}"/>
              </a:ext>
            </a:extLst>
          </p:cNvPr>
          <p:cNvSpPr txBox="1">
            <a:spLocks/>
          </p:cNvSpPr>
          <p:nvPr/>
        </p:nvSpPr>
        <p:spPr>
          <a:xfrm>
            <a:off x="6236322" y="1355248"/>
            <a:ext cx="25056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000" b="0" i="1" u="none" strike="noStrike" cap="none">
                <a:solidFill>
                  <a:schemeClr val="dk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 b="0" i="1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/>
              <a:t>Scikit Learn</a:t>
            </a:r>
          </a:p>
        </p:txBody>
      </p:sp>
      <p:sp>
        <p:nvSpPr>
          <p:cNvPr id="9" name="Google Shape;4700;p46">
            <a:extLst>
              <a:ext uri="{FF2B5EF4-FFF2-40B4-BE49-F238E27FC236}">
                <a16:creationId xmlns:a16="http://schemas.microsoft.com/office/drawing/2014/main" id="{60D30388-EA33-E73F-362B-6C83E0C16A2F}"/>
              </a:ext>
            </a:extLst>
          </p:cNvPr>
          <p:cNvSpPr txBox="1">
            <a:spLocks/>
          </p:cNvSpPr>
          <p:nvPr/>
        </p:nvSpPr>
        <p:spPr>
          <a:xfrm>
            <a:off x="6370042" y="1656747"/>
            <a:ext cx="2501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marL="0" indent="0"/>
            <a:r>
              <a:rPr lang="en-US" dirty="0"/>
              <a:t>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42"/>
          <p:cNvSpPr/>
          <p:nvPr/>
        </p:nvSpPr>
        <p:spPr>
          <a:xfrm>
            <a:off x="3991350" y="1080096"/>
            <a:ext cx="1409990" cy="114565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2"/>
          <p:cNvSpPr txBox="1">
            <a:spLocks noGrp="1"/>
          </p:cNvSpPr>
          <p:nvPr>
            <p:ph type="title"/>
          </p:nvPr>
        </p:nvSpPr>
        <p:spPr>
          <a:xfrm>
            <a:off x="2260499" y="2325655"/>
            <a:ext cx="512503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4097" name="Google Shape;4097;p42"/>
          <p:cNvSpPr txBox="1">
            <a:spLocks noGrp="1"/>
          </p:cNvSpPr>
          <p:nvPr>
            <p:ph type="title" idx="2"/>
          </p:nvPr>
        </p:nvSpPr>
        <p:spPr>
          <a:xfrm>
            <a:off x="4114800" y="1315297"/>
            <a:ext cx="1161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3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2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Google Shape;4585;p45"/>
          <p:cNvSpPr txBox="1">
            <a:spLocks noGrp="1"/>
          </p:cNvSpPr>
          <p:nvPr>
            <p:ph type="title" idx="4"/>
          </p:nvPr>
        </p:nvSpPr>
        <p:spPr>
          <a:xfrm>
            <a:off x="324346" y="-37810"/>
            <a:ext cx="77040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and Service Calls</a:t>
            </a:r>
            <a:endParaRPr dirty="0"/>
          </a:p>
        </p:txBody>
      </p:sp>
      <p:grpSp>
        <p:nvGrpSpPr>
          <p:cNvPr id="4589" name="Google Shape;4589;p45"/>
          <p:cNvGrpSpPr/>
          <p:nvPr/>
        </p:nvGrpSpPr>
        <p:grpSpPr>
          <a:xfrm>
            <a:off x="855389" y="1220410"/>
            <a:ext cx="214074" cy="315725"/>
            <a:chOff x="4574925" y="-888636"/>
            <a:chExt cx="214074" cy="315725"/>
          </a:xfrm>
        </p:grpSpPr>
        <p:sp>
          <p:nvSpPr>
            <p:cNvPr id="4590" name="Google Shape;4590;p45"/>
            <p:cNvSpPr/>
            <p:nvPr/>
          </p:nvSpPr>
          <p:spPr>
            <a:xfrm>
              <a:off x="4575234" y="-888636"/>
              <a:ext cx="213456" cy="97904"/>
            </a:xfrm>
            <a:custGeom>
              <a:avLst/>
              <a:gdLst/>
              <a:ahLst/>
              <a:cxnLst/>
              <a:rect l="l" t="t" r="r" b="b"/>
              <a:pathLst>
                <a:path w="26926" h="12346" extrusionOk="0">
                  <a:moveTo>
                    <a:pt x="17244" y="7096"/>
                  </a:moveTo>
                  <a:lnTo>
                    <a:pt x="17244" y="9429"/>
                  </a:lnTo>
                  <a:lnTo>
                    <a:pt x="9663" y="9429"/>
                  </a:lnTo>
                  <a:lnTo>
                    <a:pt x="9663" y="7096"/>
                  </a:lnTo>
                  <a:close/>
                  <a:moveTo>
                    <a:pt x="13453" y="1"/>
                  </a:moveTo>
                  <a:lnTo>
                    <a:pt x="12812" y="20"/>
                  </a:lnTo>
                  <a:lnTo>
                    <a:pt x="12151" y="59"/>
                  </a:lnTo>
                  <a:lnTo>
                    <a:pt x="11509" y="137"/>
                  </a:lnTo>
                  <a:lnTo>
                    <a:pt x="10887" y="253"/>
                  </a:lnTo>
                  <a:lnTo>
                    <a:pt x="10265" y="389"/>
                  </a:lnTo>
                  <a:lnTo>
                    <a:pt x="9643" y="545"/>
                  </a:lnTo>
                  <a:lnTo>
                    <a:pt x="9060" y="739"/>
                  </a:lnTo>
                  <a:lnTo>
                    <a:pt x="8457" y="953"/>
                  </a:lnTo>
                  <a:lnTo>
                    <a:pt x="7893" y="1206"/>
                  </a:lnTo>
                  <a:lnTo>
                    <a:pt x="7330" y="1478"/>
                  </a:lnTo>
                  <a:lnTo>
                    <a:pt x="6785" y="1770"/>
                  </a:lnTo>
                  <a:lnTo>
                    <a:pt x="6260" y="2081"/>
                  </a:lnTo>
                  <a:lnTo>
                    <a:pt x="5736" y="2431"/>
                  </a:lnTo>
                  <a:lnTo>
                    <a:pt x="5250" y="2781"/>
                  </a:lnTo>
                  <a:lnTo>
                    <a:pt x="4764" y="3169"/>
                  </a:lnTo>
                  <a:lnTo>
                    <a:pt x="4316" y="3578"/>
                  </a:lnTo>
                  <a:lnTo>
                    <a:pt x="3869" y="4005"/>
                  </a:lnTo>
                  <a:lnTo>
                    <a:pt x="3442" y="4452"/>
                  </a:lnTo>
                  <a:lnTo>
                    <a:pt x="3033" y="4919"/>
                  </a:lnTo>
                  <a:lnTo>
                    <a:pt x="2664" y="5405"/>
                  </a:lnTo>
                  <a:lnTo>
                    <a:pt x="2295" y="5891"/>
                  </a:lnTo>
                  <a:lnTo>
                    <a:pt x="1964" y="6416"/>
                  </a:lnTo>
                  <a:lnTo>
                    <a:pt x="1653" y="6941"/>
                  </a:lnTo>
                  <a:lnTo>
                    <a:pt x="1361" y="7505"/>
                  </a:lnTo>
                  <a:lnTo>
                    <a:pt x="1109" y="8068"/>
                  </a:lnTo>
                  <a:lnTo>
                    <a:pt x="856" y="8632"/>
                  </a:lnTo>
                  <a:lnTo>
                    <a:pt x="642" y="9215"/>
                  </a:lnTo>
                  <a:lnTo>
                    <a:pt x="467" y="9818"/>
                  </a:lnTo>
                  <a:lnTo>
                    <a:pt x="312" y="10440"/>
                  </a:lnTo>
                  <a:lnTo>
                    <a:pt x="176" y="11062"/>
                  </a:lnTo>
                  <a:lnTo>
                    <a:pt x="78" y="11704"/>
                  </a:lnTo>
                  <a:lnTo>
                    <a:pt x="1" y="12345"/>
                  </a:lnTo>
                  <a:lnTo>
                    <a:pt x="26926" y="12345"/>
                  </a:lnTo>
                  <a:lnTo>
                    <a:pt x="26848" y="11704"/>
                  </a:lnTo>
                  <a:lnTo>
                    <a:pt x="26751" y="11062"/>
                  </a:lnTo>
                  <a:lnTo>
                    <a:pt x="26615" y="10440"/>
                  </a:lnTo>
                  <a:lnTo>
                    <a:pt x="26459" y="9818"/>
                  </a:lnTo>
                  <a:lnTo>
                    <a:pt x="26265" y="9215"/>
                  </a:lnTo>
                  <a:lnTo>
                    <a:pt x="26051" y="8632"/>
                  </a:lnTo>
                  <a:lnTo>
                    <a:pt x="25818" y="8068"/>
                  </a:lnTo>
                  <a:lnTo>
                    <a:pt x="25565" y="7505"/>
                  </a:lnTo>
                  <a:lnTo>
                    <a:pt x="25273" y="6941"/>
                  </a:lnTo>
                  <a:lnTo>
                    <a:pt x="24962" y="6416"/>
                  </a:lnTo>
                  <a:lnTo>
                    <a:pt x="24612" y="5891"/>
                  </a:lnTo>
                  <a:lnTo>
                    <a:pt x="24262" y="5405"/>
                  </a:lnTo>
                  <a:lnTo>
                    <a:pt x="23874" y="4919"/>
                  </a:lnTo>
                  <a:lnTo>
                    <a:pt x="23485" y="4452"/>
                  </a:lnTo>
                  <a:lnTo>
                    <a:pt x="23057" y="4005"/>
                  </a:lnTo>
                  <a:lnTo>
                    <a:pt x="22610" y="3578"/>
                  </a:lnTo>
                  <a:lnTo>
                    <a:pt x="22143" y="3169"/>
                  </a:lnTo>
                  <a:lnTo>
                    <a:pt x="21677" y="2781"/>
                  </a:lnTo>
                  <a:lnTo>
                    <a:pt x="21171" y="2431"/>
                  </a:lnTo>
                  <a:lnTo>
                    <a:pt x="20666" y="2081"/>
                  </a:lnTo>
                  <a:lnTo>
                    <a:pt x="20141" y="1770"/>
                  </a:lnTo>
                  <a:lnTo>
                    <a:pt x="19597" y="1478"/>
                  </a:lnTo>
                  <a:lnTo>
                    <a:pt x="19033" y="1206"/>
                  </a:lnTo>
                  <a:lnTo>
                    <a:pt x="18450" y="953"/>
                  </a:lnTo>
                  <a:lnTo>
                    <a:pt x="17866" y="739"/>
                  </a:lnTo>
                  <a:lnTo>
                    <a:pt x="17264" y="545"/>
                  </a:lnTo>
                  <a:lnTo>
                    <a:pt x="16661" y="389"/>
                  </a:lnTo>
                  <a:lnTo>
                    <a:pt x="16039" y="253"/>
                  </a:lnTo>
                  <a:lnTo>
                    <a:pt x="15417" y="137"/>
                  </a:lnTo>
                  <a:lnTo>
                    <a:pt x="14775" y="59"/>
                  </a:lnTo>
                  <a:lnTo>
                    <a:pt x="14114" y="20"/>
                  </a:lnTo>
                  <a:lnTo>
                    <a:pt x="1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1" name="Google Shape;4591;p45"/>
            <p:cNvSpPr/>
            <p:nvPr/>
          </p:nvSpPr>
          <p:spPr>
            <a:xfrm>
              <a:off x="4574925" y="-772248"/>
              <a:ext cx="214074" cy="199336"/>
            </a:xfrm>
            <a:custGeom>
              <a:avLst/>
              <a:gdLst/>
              <a:ahLst/>
              <a:cxnLst/>
              <a:rect l="l" t="t" r="r" b="b"/>
              <a:pathLst>
                <a:path w="27004" h="25137" extrusionOk="0">
                  <a:moveTo>
                    <a:pt x="1" y="0"/>
                  </a:moveTo>
                  <a:lnTo>
                    <a:pt x="1" y="6785"/>
                  </a:lnTo>
                  <a:lnTo>
                    <a:pt x="215" y="6668"/>
                  </a:lnTo>
                  <a:lnTo>
                    <a:pt x="448" y="6571"/>
                  </a:lnTo>
                  <a:lnTo>
                    <a:pt x="681" y="6493"/>
                  </a:lnTo>
                  <a:lnTo>
                    <a:pt x="934" y="6435"/>
                  </a:lnTo>
                  <a:lnTo>
                    <a:pt x="1109" y="5988"/>
                  </a:lnTo>
                  <a:lnTo>
                    <a:pt x="1303" y="5560"/>
                  </a:lnTo>
                  <a:lnTo>
                    <a:pt x="1537" y="5152"/>
                  </a:lnTo>
                  <a:lnTo>
                    <a:pt x="1809" y="4783"/>
                  </a:lnTo>
                  <a:lnTo>
                    <a:pt x="2100" y="4413"/>
                  </a:lnTo>
                  <a:lnTo>
                    <a:pt x="2411" y="4083"/>
                  </a:lnTo>
                  <a:lnTo>
                    <a:pt x="2761" y="3772"/>
                  </a:lnTo>
                  <a:lnTo>
                    <a:pt x="3111" y="3500"/>
                  </a:lnTo>
                  <a:lnTo>
                    <a:pt x="3500" y="3227"/>
                  </a:lnTo>
                  <a:lnTo>
                    <a:pt x="3908" y="3014"/>
                  </a:lnTo>
                  <a:lnTo>
                    <a:pt x="4317" y="2819"/>
                  </a:lnTo>
                  <a:lnTo>
                    <a:pt x="4764" y="2664"/>
                  </a:lnTo>
                  <a:lnTo>
                    <a:pt x="5211" y="2528"/>
                  </a:lnTo>
                  <a:lnTo>
                    <a:pt x="5677" y="2430"/>
                  </a:lnTo>
                  <a:lnTo>
                    <a:pt x="6144" y="2372"/>
                  </a:lnTo>
                  <a:lnTo>
                    <a:pt x="6630" y="2353"/>
                  </a:lnTo>
                  <a:lnTo>
                    <a:pt x="7038" y="2372"/>
                  </a:lnTo>
                  <a:lnTo>
                    <a:pt x="7427" y="2411"/>
                  </a:lnTo>
                  <a:lnTo>
                    <a:pt x="7816" y="2469"/>
                  </a:lnTo>
                  <a:lnTo>
                    <a:pt x="8205" y="2566"/>
                  </a:lnTo>
                  <a:lnTo>
                    <a:pt x="8574" y="2683"/>
                  </a:lnTo>
                  <a:lnTo>
                    <a:pt x="8943" y="2819"/>
                  </a:lnTo>
                  <a:lnTo>
                    <a:pt x="9293" y="2975"/>
                  </a:lnTo>
                  <a:lnTo>
                    <a:pt x="9643" y="3150"/>
                  </a:lnTo>
                  <a:lnTo>
                    <a:pt x="9954" y="3363"/>
                  </a:lnTo>
                  <a:lnTo>
                    <a:pt x="10285" y="3577"/>
                  </a:lnTo>
                  <a:lnTo>
                    <a:pt x="10576" y="3830"/>
                  </a:lnTo>
                  <a:lnTo>
                    <a:pt x="10868" y="4083"/>
                  </a:lnTo>
                  <a:lnTo>
                    <a:pt x="11140" y="4355"/>
                  </a:lnTo>
                  <a:lnTo>
                    <a:pt x="11373" y="4666"/>
                  </a:lnTo>
                  <a:lnTo>
                    <a:pt x="11607" y="4977"/>
                  </a:lnTo>
                  <a:lnTo>
                    <a:pt x="11821" y="5308"/>
                  </a:lnTo>
                  <a:lnTo>
                    <a:pt x="12054" y="5327"/>
                  </a:lnTo>
                  <a:lnTo>
                    <a:pt x="12287" y="5346"/>
                  </a:lnTo>
                  <a:lnTo>
                    <a:pt x="12754" y="5444"/>
                  </a:lnTo>
                  <a:lnTo>
                    <a:pt x="13201" y="5580"/>
                  </a:lnTo>
                  <a:lnTo>
                    <a:pt x="13629" y="5735"/>
                  </a:lnTo>
                  <a:lnTo>
                    <a:pt x="14017" y="5949"/>
                  </a:lnTo>
                  <a:lnTo>
                    <a:pt x="14406" y="6202"/>
                  </a:lnTo>
                  <a:lnTo>
                    <a:pt x="14756" y="6474"/>
                  </a:lnTo>
                  <a:lnTo>
                    <a:pt x="15087" y="6785"/>
                  </a:lnTo>
                  <a:lnTo>
                    <a:pt x="15378" y="7115"/>
                  </a:lnTo>
                  <a:lnTo>
                    <a:pt x="15650" y="7485"/>
                  </a:lnTo>
                  <a:lnTo>
                    <a:pt x="15864" y="7874"/>
                  </a:lnTo>
                  <a:lnTo>
                    <a:pt x="16059" y="8282"/>
                  </a:lnTo>
                  <a:lnTo>
                    <a:pt x="16214" y="8710"/>
                  </a:lnTo>
                  <a:lnTo>
                    <a:pt x="16331" y="9176"/>
                  </a:lnTo>
                  <a:lnTo>
                    <a:pt x="16409" y="9623"/>
                  </a:lnTo>
                  <a:lnTo>
                    <a:pt x="16428" y="9876"/>
                  </a:lnTo>
                  <a:lnTo>
                    <a:pt x="16428" y="10109"/>
                  </a:lnTo>
                  <a:lnTo>
                    <a:pt x="16428" y="10362"/>
                  </a:lnTo>
                  <a:lnTo>
                    <a:pt x="16409" y="10595"/>
                  </a:lnTo>
                  <a:lnTo>
                    <a:pt x="16370" y="10848"/>
                  </a:lnTo>
                  <a:lnTo>
                    <a:pt x="16331" y="11081"/>
                  </a:lnTo>
                  <a:lnTo>
                    <a:pt x="16272" y="11315"/>
                  </a:lnTo>
                  <a:lnTo>
                    <a:pt x="16214" y="11529"/>
                  </a:lnTo>
                  <a:lnTo>
                    <a:pt x="16039" y="11976"/>
                  </a:lnTo>
                  <a:lnTo>
                    <a:pt x="15845" y="12403"/>
                  </a:lnTo>
                  <a:lnTo>
                    <a:pt x="15611" y="12792"/>
                  </a:lnTo>
                  <a:lnTo>
                    <a:pt x="15320" y="13162"/>
                  </a:lnTo>
                  <a:lnTo>
                    <a:pt x="15009" y="13511"/>
                  </a:lnTo>
                  <a:lnTo>
                    <a:pt x="14678" y="13822"/>
                  </a:lnTo>
                  <a:lnTo>
                    <a:pt x="14309" y="14095"/>
                  </a:lnTo>
                  <a:lnTo>
                    <a:pt x="13920" y="14328"/>
                  </a:lnTo>
                  <a:lnTo>
                    <a:pt x="13492" y="14542"/>
                  </a:lnTo>
                  <a:lnTo>
                    <a:pt x="13045" y="14697"/>
                  </a:lnTo>
                  <a:lnTo>
                    <a:pt x="12831" y="14756"/>
                  </a:lnTo>
                  <a:lnTo>
                    <a:pt x="12598" y="14814"/>
                  </a:lnTo>
                  <a:lnTo>
                    <a:pt x="12345" y="14853"/>
                  </a:lnTo>
                  <a:lnTo>
                    <a:pt x="12112" y="14892"/>
                  </a:lnTo>
                  <a:lnTo>
                    <a:pt x="11879" y="14911"/>
                  </a:lnTo>
                  <a:lnTo>
                    <a:pt x="1964" y="14911"/>
                  </a:lnTo>
                  <a:lnTo>
                    <a:pt x="1537" y="14892"/>
                  </a:lnTo>
                  <a:lnTo>
                    <a:pt x="1109" y="14833"/>
                  </a:lnTo>
                  <a:lnTo>
                    <a:pt x="701" y="14736"/>
                  </a:lnTo>
                  <a:lnTo>
                    <a:pt x="312" y="14581"/>
                  </a:lnTo>
                  <a:lnTo>
                    <a:pt x="312" y="14581"/>
                  </a:lnTo>
                  <a:lnTo>
                    <a:pt x="467" y="15144"/>
                  </a:lnTo>
                  <a:lnTo>
                    <a:pt x="623" y="15708"/>
                  </a:lnTo>
                  <a:lnTo>
                    <a:pt x="798" y="16233"/>
                  </a:lnTo>
                  <a:lnTo>
                    <a:pt x="1012" y="16777"/>
                  </a:lnTo>
                  <a:lnTo>
                    <a:pt x="1245" y="17283"/>
                  </a:lnTo>
                  <a:lnTo>
                    <a:pt x="1478" y="17808"/>
                  </a:lnTo>
                  <a:lnTo>
                    <a:pt x="1750" y="18294"/>
                  </a:lnTo>
                  <a:lnTo>
                    <a:pt x="2042" y="18780"/>
                  </a:lnTo>
                  <a:lnTo>
                    <a:pt x="2353" y="19246"/>
                  </a:lnTo>
                  <a:lnTo>
                    <a:pt x="2683" y="19713"/>
                  </a:lnTo>
                  <a:lnTo>
                    <a:pt x="3033" y="20141"/>
                  </a:lnTo>
                  <a:lnTo>
                    <a:pt x="3383" y="20568"/>
                  </a:lnTo>
                  <a:lnTo>
                    <a:pt x="3772" y="20977"/>
                  </a:lnTo>
                  <a:lnTo>
                    <a:pt x="4161" y="21385"/>
                  </a:lnTo>
                  <a:lnTo>
                    <a:pt x="4569" y="21754"/>
                  </a:lnTo>
                  <a:lnTo>
                    <a:pt x="4997" y="22124"/>
                  </a:lnTo>
                  <a:lnTo>
                    <a:pt x="5444" y="22474"/>
                  </a:lnTo>
                  <a:lnTo>
                    <a:pt x="5911" y="22785"/>
                  </a:lnTo>
                  <a:lnTo>
                    <a:pt x="6377" y="23096"/>
                  </a:lnTo>
                  <a:lnTo>
                    <a:pt x="6863" y="23387"/>
                  </a:lnTo>
                  <a:lnTo>
                    <a:pt x="7349" y="23659"/>
                  </a:lnTo>
                  <a:lnTo>
                    <a:pt x="7874" y="23893"/>
                  </a:lnTo>
                  <a:lnTo>
                    <a:pt x="8380" y="24126"/>
                  </a:lnTo>
                  <a:lnTo>
                    <a:pt x="8924" y="24340"/>
                  </a:lnTo>
                  <a:lnTo>
                    <a:pt x="9468" y="24515"/>
                  </a:lnTo>
                  <a:lnTo>
                    <a:pt x="10013" y="24670"/>
                  </a:lnTo>
                  <a:lnTo>
                    <a:pt x="10576" y="24806"/>
                  </a:lnTo>
                  <a:lnTo>
                    <a:pt x="11140" y="24923"/>
                  </a:lnTo>
                  <a:lnTo>
                    <a:pt x="11723" y="25020"/>
                  </a:lnTo>
                  <a:lnTo>
                    <a:pt x="12307" y="25079"/>
                  </a:lnTo>
                  <a:lnTo>
                    <a:pt x="12890" y="25117"/>
                  </a:lnTo>
                  <a:lnTo>
                    <a:pt x="13492" y="25137"/>
                  </a:lnTo>
                  <a:lnTo>
                    <a:pt x="14173" y="25117"/>
                  </a:lnTo>
                  <a:lnTo>
                    <a:pt x="14834" y="25059"/>
                  </a:lnTo>
                  <a:lnTo>
                    <a:pt x="15475" y="24981"/>
                  </a:lnTo>
                  <a:lnTo>
                    <a:pt x="16117" y="24884"/>
                  </a:lnTo>
                  <a:lnTo>
                    <a:pt x="16758" y="24729"/>
                  </a:lnTo>
                  <a:lnTo>
                    <a:pt x="17381" y="24573"/>
                  </a:lnTo>
                  <a:lnTo>
                    <a:pt x="17983" y="24379"/>
                  </a:lnTo>
                  <a:lnTo>
                    <a:pt x="18566" y="24145"/>
                  </a:lnTo>
                  <a:lnTo>
                    <a:pt x="19150" y="23893"/>
                  </a:lnTo>
                  <a:lnTo>
                    <a:pt x="19713" y="23621"/>
                  </a:lnTo>
                  <a:lnTo>
                    <a:pt x="20277" y="23309"/>
                  </a:lnTo>
                  <a:lnTo>
                    <a:pt x="20802" y="22979"/>
                  </a:lnTo>
                  <a:lnTo>
                    <a:pt x="21327" y="22629"/>
                  </a:lnTo>
                  <a:lnTo>
                    <a:pt x="21832" y="22260"/>
                  </a:lnTo>
                  <a:lnTo>
                    <a:pt x="22318" y="21851"/>
                  </a:lnTo>
                  <a:lnTo>
                    <a:pt x="22766" y="21443"/>
                  </a:lnTo>
                  <a:lnTo>
                    <a:pt x="17730" y="21443"/>
                  </a:lnTo>
                  <a:lnTo>
                    <a:pt x="17400" y="21424"/>
                  </a:lnTo>
                  <a:lnTo>
                    <a:pt x="17089" y="21365"/>
                  </a:lnTo>
                  <a:lnTo>
                    <a:pt x="16797" y="21288"/>
                  </a:lnTo>
                  <a:lnTo>
                    <a:pt x="16506" y="21190"/>
                  </a:lnTo>
                  <a:lnTo>
                    <a:pt x="16214" y="21054"/>
                  </a:lnTo>
                  <a:lnTo>
                    <a:pt x="15961" y="20899"/>
                  </a:lnTo>
                  <a:lnTo>
                    <a:pt x="15728" y="20724"/>
                  </a:lnTo>
                  <a:lnTo>
                    <a:pt x="15495" y="20510"/>
                  </a:lnTo>
                  <a:lnTo>
                    <a:pt x="15300" y="20296"/>
                  </a:lnTo>
                  <a:lnTo>
                    <a:pt x="15106" y="20043"/>
                  </a:lnTo>
                  <a:lnTo>
                    <a:pt x="14950" y="19791"/>
                  </a:lnTo>
                  <a:lnTo>
                    <a:pt x="14814" y="19499"/>
                  </a:lnTo>
                  <a:lnTo>
                    <a:pt x="14717" y="19227"/>
                  </a:lnTo>
                  <a:lnTo>
                    <a:pt x="14639" y="18916"/>
                  </a:lnTo>
                  <a:lnTo>
                    <a:pt x="14581" y="18605"/>
                  </a:lnTo>
                  <a:lnTo>
                    <a:pt x="14581" y="18274"/>
                  </a:lnTo>
                  <a:lnTo>
                    <a:pt x="14581" y="18022"/>
                  </a:lnTo>
                  <a:lnTo>
                    <a:pt x="14620" y="17769"/>
                  </a:lnTo>
                  <a:lnTo>
                    <a:pt x="14659" y="17516"/>
                  </a:lnTo>
                  <a:lnTo>
                    <a:pt x="14737" y="17283"/>
                  </a:lnTo>
                  <a:lnTo>
                    <a:pt x="14814" y="17050"/>
                  </a:lnTo>
                  <a:lnTo>
                    <a:pt x="14931" y="16816"/>
                  </a:lnTo>
                  <a:lnTo>
                    <a:pt x="15048" y="16602"/>
                  </a:lnTo>
                  <a:lnTo>
                    <a:pt x="15184" y="16408"/>
                  </a:lnTo>
                  <a:lnTo>
                    <a:pt x="15339" y="16214"/>
                  </a:lnTo>
                  <a:lnTo>
                    <a:pt x="15495" y="16039"/>
                  </a:lnTo>
                  <a:lnTo>
                    <a:pt x="15689" y="15883"/>
                  </a:lnTo>
                  <a:lnTo>
                    <a:pt x="15864" y="15728"/>
                  </a:lnTo>
                  <a:lnTo>
                    <a:pt x="16078" y="15592"/>
                  </a:lnTo>
                  <a:lnTo>
                    <a:pt x="16292" y="15475"/>
                  </a:lnTo>
                  <a:lnTo>
                    <a:pt x="16506" y="15358"/>
                  </a:lnTo>
                  <a:lnTo>
                    <a:pt x="16739" y="15281"/>
                  </a:lnTo>
                  <a:lnTo>
                    <a:pt x="16875" y="14989"/>
                  </a:lnTo>
                  <a:lnTo>
                    <a:pt x="17031" y="14717"/>
                  </a:lnTo>
                  <a:lnTo>
                    <a:pt x="17206" y="14445"/>
                  </a:lnTo>
                  <a:lnTo>
                    <a:pt x="17381" y="14211"/>
                  </a:lnTo>
                  <a:lnTo>
                    <a:pt x="17594" y="13959"/>
                  </a:lnTo>
                  <a:lnTo>
                    <a:pt x="17808" y="13745"/>
                  </a:lnTo>
                  <a:lnTo>
                    <a:pt x="18042" y="13550"/>
                  </a:lnTo>
                  <a:lnTo>
                    <a:pt x="18294" y="13356"/>
                  </a:lnTo>
                  <a:lnTo>
                    <a:pt x="18566" y="13200"/>
                  </a:lnTo>
                  <a:lnTo>
                    <a:pt x="18839" y="13045"/>
                  </a:lnTo>
                  <a:lnTo>
                    <a:pt x="19130" y="12928"/>
                  </a:lnTo>
                  <a:lnTo>
                    <a:pt x="19422" y="12831"/>
                  </a:lnTo>
                  <a:lnTo>
                    <a:pt x="19733" y="12734"/>
                  </a:lnTo>
                  <a:lnTo>
                    <a:pt x="20044" y="12675"/>
                  </a:lnTo>
                  <a:lnTo>
                    <a:pt x="20355" y="12637"/>
                  </a:lnTo>
                  <a:lnTo>
                    <a:pt x="20958" y="12637"/>
                  </a:lnTo>
                  <a:lnTo>
                    <a:pt x="21210" y="12656"/>
                  </a:lnTo>
                  <a:lnTo>
                    <a:pt x="21483" y="12695"/>
                  </a:lnTo>
                  <a:lnTo>
                    <a:pt x="21735" y="12753"/>
                  </a:lnTo>
                  <a:lnTo>
                    <a:pt x="21988" y="12831"/>
                  </a:lnTo>
                  <a:lnTo>
                    <a:pt x="22221" y="12909"/>
                  </a:lnTo>
                  <a:lnTo>
                    <a:pt x="22474" y="13025"/>
                  </a:lnTo>
                  <a:lnTo>
                    <a:pt x="22707" y="13142"/>
                  </a:lnTo>
                  <a:lnTo>
                    <a:pt x="22921" y="13259"/>
                  </a:lnTo>
                  <a:lnTo>
                    <a:pt x="23135" y="13414"/>
                  </a:lnTo>
                  <a:lnTo>
                    <a:pt x="23349" y="13570"/>
                  </a:lnTo>
                  <a:lnTo>
                    <a:pt x="23543" y="13725"/>
                  </a:lnTo>
                  <a:lnTo>
                    <a:pt x="23718" y="13900"/>
                  </a:lnTo>
                  <a:lnTo>
                    <a:pt x="23893" y="14095"/>
                  </a:lnTo>
                  <a:lnTo>
                    <a:pt x="24068" y="14309"/>
                  </a:lnTo>
                  <a:lnTo>
                    <a:pt x="24224" y="14522"/>
                  </a:lnTo>
                  <a:lnTo>
                    <a:pt x="24535" y="14561"/>
                  </a:lnTo>
                  <a:lnTo>
                    <a:pt x="24846" y="14639"/>
                  </a:lnTo>
                  <a:lnTo>
                    <a:pt x="25137" y="14756"/>
                  </a:lnTo>
                  <a:lnTo>
                    <a:pt x="25429" y="14872"/>
                  </a:lnTo>
                  <a:lnTo>
                    <a:pt x="25701" y="15028"/>
                  </a:lnTo>
                  <a:lnTo>
                    <a:pt x="25954" y="15203"/>
                  </a:lnTo>
                  <a:lnTo>
                    <a:pt x="26187" y="15417"/>
                  </a:lnTo>
                  <a:lnTo>
                    <a:pt x="26401" y="15630"/>
                  </a:lnTo>
                  <a:lnTo>
                    <a:pt x="26537" y="15144"/>
                  </a:lnTo>
                  <a:lnTo>
                    <a:pt x="26654" y="14658"/>
                  </a:lnTo>
                  <a:lnTo>
                    <a:pt x="26770" y="14172"/>
                  </a:lnTo>
                  <a:lnTo>
                    <a:pt x="26848" y="13667"/>
                  </a:lnTo>
                  <a:lnTo>
                    <a:pt x="26926" y="13162"/>
                  </a:lnTo>
                  <a:lnTo>
                    <a:pt x="26965" y="12656"/>
                  </a:lnTo>
                  <a:lnTo>
                    <a:pt x="27004" y="12151"/>
                  </a:lnTo>
                  <a:lnTo>
                    <a:pt x="27004" y="11626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4574925" y="-735098"/>
              <a:ext cx="111746" cy="62599"/>
            </a:xfrm>
            <a:custGeom>
              <a:avLst/>
              <a:gdLst/>
              <a:ahLst/>
              <a:cxnLst/>
              <a:rect l="l" t="t" r="r" b="b"/>
              <a:pathLst>
                <a:path w="14096" h="7894" extrusionOk="0">
                  <a:moveTo>
                    <a:pt x="6630" y="0"/>
                  </a:moveTo>
                  <a:lnTo>
                    <a:pt x="6299" y="20"/>
                  </a:lnTo>
                  <a:lnTo>
                    <a:pt x="5988" y="59"/>
                  </a:lnTo>
                  <a:lnTo>
                    <a:pt x="5677" y="137"/>
                  </a:lnTo>
                  <a:lnTo>
                    <a:pt x="5366" y="234"/>
                  </a:lnTo>
                  <a:lnTo>
                    <a:pt x="5075" y="350"/>
                  </a:lnTo>
                  <a:lnTo>
                    <a:pt x="4803" y="486"/>
                  </a:lnTo>
                  <a:lnTo>
                    <a:pt x="4530" y="661"/>
                  </a:lnTo>
                  <a:lnTo>
                    <a:pt x="4278" y="856"/>
                  </a:lnTo>
                  <a:lnTo>
                    <a:pt x="4044" y="1070"/>
                  </a:lnTo>
                  <a:lnTo>
                    <a:pt x="3830" y="1283"/>
                  </a:lnTo>
                  <a:lnTo>
                    <a:pt x="3636" y="1536"/>
                  </a:lnTo>
                  <a:lnTo>
                    <a:pt x="3461" y="1808"/>
                  </a:lnTo>
                  <a:lnTo>
                    <a:pt x="3306" y="2081"/>
                  </a:lnTo>
                  <a:lnTo>
                    <a:pt x="3189" y="2372"/>
                  </a:lnTo>
                  <a:lnTo>
                    <a:pt x="3072" y="2683"/>
                  </a:lnTo>
                  <a:lnTo>
                    <a:pt x="3014" y="3014"/>
                  </a:lnTo>
                  <a:lnTo>
                    <a:pt x="2839" y="3927"/>
                  </a:lnTo>
                  <a:lnTo>
                    <a:pt x="1906" y="3947"/>
                  </a:lnTo>
                  <a:lnTo>
                    <a:pt x="1692" y="3966"/>
                  </a:lnTo>
                  <a:lnTo>
                    <a:pt x="1517" y="4005"/>
                  </a:lnTo>
                  <a:lnTo>
                    <a:pt x="1323" y="4063"/>
                  </a:lnTo>
                  <a:lnTo>
                    <a:pt x="1148" y="4122"/>
                  </a:lnTo>
                  <a:lnTo>
                    <a:pt x="973" y="4219"/>
                  </a:lnTo>
                  <a:lnTo>
                    <a:pt x="817" y="4316"/>
                  </a:lnTo>
                  <a:lnTo>
                    <a:pt x="681" y="4433"/>
                  </a:lnTo>
                  <a:lnTo>
                    <a:pt x="545" y="4550"/>
                  </a:lnTo>
                  <a:lnTo>
                    <a:pt x="428" y="4686"/>
                  </a:lnTo>
                  <a:lnTo>
                    <a:pt x="312" y="4841"/>
                  </a:lnTo>
                  <a:lnTo>
                    <a:pt x="215" y="4997"/>
                  </a:lnTo>
                  <a:lnTo>
                    <a:pt x="137" y="5172"/>
                  </a:lnTo>
                  <a:lnTo>
                    <a:pt x="78" y="5347"/>
                  </a:lnTo>
                  <a:lnTo>
                    <a:pt x="20" y="5541"/>
                  </a:lnTo>
                  <a:lnTo>
                    <a:pt x="1" y="5735"/>
                  </a:lnTo>
                  <a:lnTo>
                    <a:pt x="1" y="5930"/>
                  </a:lnTo>
                  <a:lnTo>
                    <a:pt x="1" y="6124"/>
                  </a:lnTo>
                  <a:lnTo>
                    <a:pt x="40" y="6319"/>
                  </a:lnTo>
                  <a:lnTo>
                    <a:pt x="78" y="6513"/>
                  </a:lnTo>
                  <a:lnTo>
                    <a:pt x="156" y="6688"/>
                  </a:lnTo>
                  <a:lnTo>
                    <a:pt x="234" y="6863"/>
                  </a:lnTo>
                  <a:lnTo>
                    <a:pt x="331" y="7018"/>
                  </a:lnTo>
                  <a:lnTo>
                    <a:pt x="448" y="7174"/>
                  </a:lnTo>
                  <a:lnTo>
                    <a:pt x="564" y="7310"/>
                  </a:lnTo>
                  <a:lnTo>
                    <a:pt x="701" y="7446"/>
                  </a:lnTo>
                  <a:lnTo>
                    <a:pt x="856" y="7563"/>
                  </a:lnTo>
                  <a:lnTo>
                    <a:pt x="1031" y="7660"/>
                  </a:lnTo>
                  <a:lnTo>
                    <a:pt x="1206" y="7738"/>
                  </a:lnTo>
                  <a:lnTo>
                    <a:pt x="1381" y="7816"/>
                  </a:lnTo>
                  <a:lnTo>
                    <a:pt x="1575" y="7854"/>
                  </a:lnTo>
                  <a:lnTo>
                    <a:pt x="1770" y="7893"/>
                  </a:lnTo>
                  <a:lnTo>
                    <a:pt x="11879" y="7893"/>
                  </a:lnTo>
                  <a:lnTo>
                    <a:pt x="12112" y="7854"/>
                  </a:lnTo>
                  <a:lnTo>
                    <a:pt x="12365" y="7777"/>
                  </a:lnTo>
                  <a:lnTo>
                    <a:pt x="12579" y="7699"/>
                  </a:lnTo>
                  <a:lnTo>
                    <a:pt x="12793" y="7602"/>
                  </a:lnTo>
                  <a:lnTo>
                    <a:pt x="13006" y="7466"/>
                  </a:lnTo>
                  <a:lnTo>
                    <a:pt x="13201" y="7330"/>
                  </a:lnTo>
                  <a:lnTo>
                    <a:pt x="13376" y="7174"/>
                  </a:lnTo>
                  <a:lnTo>
                    <a:pt x="13531" y="6999"/>
                  </a:lnTo>
                  <a:lnTo>
                    <a:pt x="13667" y="6805"/>
                  </a:lnTo>
                  <a:lnTo>
                    <a:pt x="13803" y="6610"/>
                  </a:lnTo>
                  <a:lnTo>
                    <a:pt x="13901" y="6396"/>
                  </a:lnTo>
                  <a:lnTo>
                    <a:pt x="13978" y="6163"/>
                  </a:lnTo>
                  <a:lnTo>
                    <a:pt x="14037" y="5930"/>
                  </a:lnTo>
                  <a:lnTo>
                    <a:pt x="14076" y="5677"/>
                  </a:lnTo>
                  <a:lnTo>
                    <a:pt x="14095" y="5424"/>
                  </a:lnTo>
                  <a:lnTo>
                    <a:pt x="14076" y="5172"/>
                  </a:lnTo>
                  <a:lnTo>
                    <a:pt x="14037" y="4938"/>
                  </a:lnTo>
                  <a:lnTo>
                    <a:pt x="13978" y="4686"/>
                  </a:lnTo>
                  <a:lnTo>
                    <a:pt x="13901" y="4472"/>
                  </a:lnTo>
                  <a:lnTo>
                    <a:pt x="13803" y="4258"/>
                  </a:lnTo>
                  <a:lnTo>
                    <a:pt x="13667" y="4044"/>
                  </a:lnTo>
                  <a:lnTo>
                    <a:pt x="13531" y="3850"/>
                  </a:lnTo>
                  <a:lnTo>
                    <a:pt x="13376" y="3675"/>
                  </a:lnTo>
                  <a:lnTo>
                    <a:pt x="13201" y="3519"/>
                  </a:lnTo>
                  <a:lnTo>
                    <a:pt x="13006" y="3383"/>
                  </a:lnTo>
                  <a:lnTo>
                    <a:pt x="12793" y="3247"/>
                  </a:lnTo>
                  <a:lnTo>
                    <a:pt x="12579" y="3150"/>
                  </a:lnTo>
                  <a:lnTo>
                    <a:pt x="12365" y="3072"/>
                  </a:lnTo>
                  <a:lnTo>
                    <a:pt x="12112" y="3014"/>
                  </a:lnTo>
                  <a:lnTo>
                    <a:pt x="11879" y="2975"/>
                  </a:lnTo>
                  <a:lnTo>
                    <a:pt x="11626" y="2955"/>
                  </a:lnTo>
                  <a:lnTo>
                    <a:pt x="11451" y="2955"/>
                  </a:lnTo>
                  <a:lnTo>
                    <a:pt x="11276" y="2975"/>
                  </a:lnTo>
                  <a:lnTo>
                    <a:pt x="10401" y="3111"/>
                  </a:lnTo>
                  <a:lnTo>
                    <a:pt x="10051" y="2275"/>
                  </a:lnTo>
                  <a:lnTo>
                    <a:pt x="9935" y="2022"/>
                  </a:lnTo>
                  <a:lnTo>
                    <a:pt x="9799" y="1789"/>
                  </a:lnTo>
                  <a:lnTo>
                    <a:pt x="9643" y="1556"/>
                  </a:lnTo>
                  <a:lnTo>
                    <a:pt x="9488" y="1342"/>
                  </a:lnTo>
                  <a:lnTo>
                    <a:pt x="9293" y="1128"/>
                  </a:lnTo>
                  <a:lnTo>
                    <a:pt x="9099" y="953"/>
                  </a:lnTo>
                  <a:lnTo>
                    <a:pt x="8904" y="778"/>
                  </a:lnTo>
                  <a:lnTo>
                    <a:pt x="8691" y="623"/>
                  </a:lnTo>
                  <a:lnTo>
                    <a:pt x="8457" y="486"/>
                  </a:lnTo>
                  <a:lnTo>
                    <a:pt x="8224" y="350"/>
                  </a:lnTo>
                  <a:lnTo>
                    <a:pt x="7971" y="253"/>
                  </a:lnTo>
                  <a:lnTo>
                    <a:pt x="7719" y="156"/>
                  </a:lnTo>
                  <a:lnTo>
                    <a:pt x="7446" y="98"/>
                  </a:lnTo>
                  <a:lnTo>
                    <a:pt x="7194" y="39"/>
                  </a:lnTo>
                  <a:lnTo>
                    <a:pt x="6922" y="20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4709035" y="-653552"/>
              <a:ext cx="63967" cy="32846"/>
            </a:xfrm>
            <a:custGeom>
              <a:avLst/>
              <a:gdLst/>
              <a:ahLst/>
              <a:cxnLst/>
              <a:rect l="l" t="t" r="r" b="b"/>
              <a:pathLst>
                <a:path w="8069" h="4142" extrusionOk="0">
                  <a:moveTo>
                    <a:pt x="3597" y="0"/>
                  </a:moveTo>
                  <a:lnTo>
                    <a:pt x="3442" y="20"/>
                  </a:lnTo>
                  <a:lnTo>
                    <a:pt x="3267" y="59"/>
                  </a:lnTo>
                  <a:lnTo>
                    <a:pt x="3111" y="117"/>
                  </a:lnTo>
                  <a:lnTo>
                    <a:pt x="2956" y="175"/>
                  </a:lnTo>
                  <a:lnTo>
                    <a:pt x="2820" y="253"/>
                  </a:lnTo>
                  <a:lnTo>
                    <a:pt x="2684" y="331"/>
                  </a:lnTo>
                  <a:lnTo>
                    <a:pt x="2548" y="428"/>
                  </a:lnTo>
                  <a:lnTo>
                    <a:pt x="2431" y="545"/>
                  </a:lnTo>
                  <a:lnTo>
                    <a:pt x="2314" y="661"/>
                  </a:lnTo>
                  <a:lnTo>
                    <a:pt x="2217" y="778"/>
                  </a:lnTo>
                  <a:lnTo>
                    <a:pt x="2120" y="914"/>
                  </a:lnTo>
                  <a:lnTo>
                    <a:pt x="2042" y="1070"/>
                  </a:lnTo>
                  <a:lnTo>
                    <a:pt x="1984" y="1225"/>
                  </a:lnTo>
                  <a:lnTo>
                    <a:pt x="1926" y="1381"/>
                  </a:lnTo>
                  <a:lnTo>
                    <a:pt x="1887" y="1536"/>
                  </a:lnTo>
                  <a:lnTo>
                    <a:pt x="1712" y="2469"/>
                  </a:lnTo>
                  <a:lnTo>
                    <a:pt x="779" y="2489"/>
                  </a:lnTo>
                  <a:lnTo>
                    <a:pt x="623" y="2508"/>
                  </a:lnTo>
                  <a:lnTo>
                    <a:pt x="468" y="2567"/>
                  </a:lnTo>
                  <a:lnTo>
                    <a:pt x="331" y="2644"/>
                  </a:lnTo>
                  <a:lnTo>
                    <a:pt x="215" y="2742"/>
                  </a:lnTo>
                  <a:lnTo>
                    <a:pt x="118" y="2858"/>
                  </a:lnTo>
                  <a:lnTo>
                    <a:pt x="59" y="2994"/>
                  </a:lnTo>
                  <a:lnTo>
                    <a:pt x="1" y="3150"/>
                  </a:lnTo>
                  <a:lnTo>
                    <a:pt x="1" y="3305"/>
                  </a:lnTo>
                  <a:lnTo>
                    <a:pt x="1" y="3480"/>
                  </a:lnTo>
                  <a:lnTo>
                    <a:pt x="59" y="3636"/>
                  </a:lnTo>
                  <a:lnTo>
                    <a:pt x="137" y="3772"/>
                  </a:lnTo>
                  <a:lnTo>
                    <a:pt x="234" y="3889"/>
                  </a:lnTo>
                  <a:lnTo>
                    <a:pt x="351" y="3986"/>
                  </a:lnTo>
                  <a:lnTo>
                    <a:pt x="487" y="4064"/>
                  </a:lnTo>
                  <a:lnTo>
                    <a:pt x="643" y="4122"/>
                  </a:lnTo>
                  <a:lnTo>
                    <a:pt x="817" y="4141"/>
                  </a:lnTo>
                  <a:lnTo>
                    <a:pt x="6922" y="4141"/>
                  </a:lnTo>
                  <a:lnTo>
                    <a:pt x="7038" y="4122"/>
                  </a:lnTo>
                  <a:lnTo>
                    <a:pt x="7155" y="4102"/>
                  </a:lnTo>
                  <a:lnTo>
                    <a:pt x="7369" y="4044"/>
                  </a:lnTo>
                  <a:lnTo>
                    <a:pt x="7563" y="3947"/>
                  </a:lnTo>
                  <a:lnTo>
                    <a:pt x="7738" y="3791"/>
                  </a:lnTo>
                  <a:lnTo>
                    <a:pt x="7874" y="3636"/>
                  </a:lnTo>
                  <a:lnTo>
                    <a:pt x="7972" y="3441"/>
                  </a:lnTo>
                  <a:lnTo>
                    <a:pt x="8049" y="3228"/>
                  </a:lnTo>
                  <a:lnTo>
                    <a:pt x="8049" y="3111"/>
                  </a:lnTo>
                  <a:lnTo>
                    <a:pt x="8069" y="2994"/>
                  </a:lnTo>
                  <a:lnTo>
                    <a:pt x="8049" y="2878"/>
                  </a:lnTo>
                  <a:lnTo>
                    <a:pt x="8049" y="2761"/>
                  </a:lnTo>
                  <a:lnTo>
                    <a:pt x="7972" y="2547"/>
                  </a:lnTo>
                  <a:lnTo>
                    <a:pt x="7874" y="2372"/>
                  </a:lnTo>
                  <a:lnTo>
                    <a:pt x="7738" y="2197"/>
                  </a:lnTo>
                  <a:lnTo>
                    <a:pt x="7563" y="2061"/>
                  </a:lnTo>
                  <a:lnTo>
                    <a:pt x="7369" y="1945"/>
                  </a:lnTo>
                  <a:lnTo>
                    <a:pt x="7155" y="1886"/>
                  </a:lnTo>
                  <a:lnTo>
                    <a:pt x="7038" y="1867"/>
                  </a:lnTo>
                  <a:lnTo>
                    <a:pt x="6766" y="1867"/>
                  </a:lnTo>
                  <a:lnTo>
                    <a:pt x="5872" y="2003"/>
                  </a:lnTo>
                  <a:lnTo>
                    <a:pt x="5542" y="1167"/>
                  </a:lnTo>
                  <a:lnTo>
                    <a:pt x="5405" y="914"/>
                  </a:lnTo>
                  <a:lnTo>
                    <a:pt x="5250" y="681"/>
                  </a:lnTo>
                  <a:lnTo>
                    <a:pt x="5056" y="486"/>
                  </a:lnTo>
                  <a:lnTo>
                    <a:pt x="4822" y="312"/>
                  </a:lnTo>
                  <a:lnTo>
                    <a:pt x="4589" y="175"/>
                  </a:lnTo>
                  <a:lnTo>
                    <a:pt x="4336" y="78"/>
                  </a:lnTo>
                  <a:lnTo>
                    <a:pt x="4064" y="2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" name="Google Shape;4588;p45">
            <a:extLst>
              <a:ext uri="{FF2B5EF4-FFF2-40B4-BE49-F238E27FC236}">
                <a16:creationId xmlns:a16="http://schemas.microsoft.com/office/drawing/2014/main" id="{2AB820A7-0370-3A38-9845-D1C6F45F3413}"/>
              </a:ext>
            </a:extLst>
          </p:cNvPr>
          <p:cNvSpPr txBox="1">
            <a:spLocks/>
          </p:cNvSpPr>
          <p:nvPr/>
        </p:nvSpPr>
        <p:spPr>
          <a:xfrm>
            <a:off x="962426" y="3623714"/>
            <a:ext cx="7451472" cy="150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imbalance: 85% did not churn, 14.5% churned.</a:t>
            </a:r>
          </a:p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customers (over two-thirds) did not make any customer support calls.</a:t>
            </a:r>
          </a:p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contacted support averaged 1 call, with a maximum of 8 calls; distribution is left-skewed.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817BF-6F56-D662-8135-65469D655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3" y="510890"/>
            <a:ext cx="4077829" cy="29198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F16C11-ED19-3237-3890-1A7D95E6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712" y="509645"/>
            <a:ext cx="4253288" cy="292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4624-C6ED-E405-FECB-361BCD66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8" y="61137"/>
            <a:ext cx="7407348" cy="483055"/>
          </a:xfrm>
        </p:spPr>
        <p:txBody>
          <a:bodyPr/>
          <a:lstStyle/>
          <a:p>
            <a:r>
              <a:rPr lang="en-US" dirty="0"/>
              <a:t>International Plan and Service Calls</a:t>
            </a:r>
          </a:p>
        </p:txBody>
      </p:sp>
      <p:sp>
        <p:nvSpPr>
          <p:cNvPr id="13" name="Google Shape;4588;p45">
            <a:extLst>
              <a:ext uri="{FF2B5EF4-FFF2-40B4-BE49-F238E27FC236}">
                <a16:creationId xmlns:a16="http://schemas.microsoft.com/office/drawing/2014/main" id="{E321280F-F88E-1047-2391-75CFEB4EBF68}"/>
              </a:ext>
            </a:extLst>
          </p:cNvPr>
          <p:cNvSpPr txBox="1">
            <a:spLocks/>
          </p:cNvSpPr>
          <p:nvPr/>
        </p:nvSpPr>
        <p:spPr>
          <a:xfrm>
            <a:off x="562708" y="3504473"/>
            <a:ext cx="7974623" cy="157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an international plan show higher churn, indicating a greater service expectation.</a:t>
            </a:r>
          </a:p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churned made more customer service calls on average than those who did not. Frequent support interactions may indicate unresolved issues or dissatisfaction, potentially driving churn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A08B6-F341-4E9F-B34E-FB860116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452"/>
            <a:ext cx="4401880" cy="3031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FB017A-F7B8-4B89-3285-C67FF0A2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43" y="544192"/>
            <a:ext cx="4695121" cy="296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2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6EAC-CD59-18B9-735A-FCF378BB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D08E-3B68-FBE8-E62E-883EB9BB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8" y="61137"/>
            <a:ext cx="7407348" cy="483055"/>
          </a:xfrm>
        </p:spPr>
        <p:txBody>
          <a:bodyPr/>
          <a:lstStyle/>
          <a:p>
            <a:r>
              <a:rPr lang="en-US" dirty="0"/>
              <a:t>Area Code and Voice Mail Plan</a:t>
            </a:r>
          </a:p>
        </p:txBody>
      </p:sp>
      <p:sp>
        <p:nvSpPr>
          <p:cNvPr id="13" name="Google Shape;4588;p45">
            <a:extLst>
              <a:ext uri="{FF2B5EF4-FFF2-40B4-BE49-F238E27FC236}">
                <a16:creationId xmlns:a16="http://schemas.microsoft.com/office/drawing/2014/main" id="{AAEFD992-83BC-F53F-87A9-29C6618D199E}"/>
              </a:ext>
            </a:extLst>
          </p:cNvPr>
          <p:cNvSpPr txBox="1">
            <a:spLocks/>
          </p:cNvSpPr>
          <p:nvPr/>
        </p:nvSpPr>
        <p:spPr>
          <a:xfrm>
            <a:off x="562709" y="3504473"/>
            <a:ext cx="7964604" cy="157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code 415 has the highest customer count and a notably larger churn rate, indicating potential service quality or satisfaction issues in this region.</a:t>
            </a:r>
          </a:p>
          <a:p>
            <a:pPr algn="just"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Churned customers without a voicemail plan show higher variability and more outliers in usage, suggesting dissatisfaction among heavy users. Non-churned customers with a voicemail plan have more consistent usage, indicating that voicemail access may support retention.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CEB7C-C363-B6BE-413C-A508A731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7365"/>
            <a:ext cx="4416057" cy="2743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B27926-7E9C-4A63-E336-809B9CB6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517" y="569577"/>
            <a:ext cx="4438858" cy="28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0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7E38-81C7-1D6C-E6D5-6F890362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134E-86F7-B9F6-FF75-4314DE97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8" y="61137"/>
            <a:ext cx="7407348" cy="483055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13" name="Google Shape;4588;p45">
            <a:extLst>
              <a:ext uri="{FF2B5EF4-FFF2-40B4-BE49-F238E27FC236}">
                <a16:creationId xmlns:a16="http://schemas.microsoft.com/office/drawing/2014/main" id="{40F15273-53B6-685D-7D4C-A7288B4CE4B8}"/>
              </a:ext>
            </a:extLst>
          </p:cNvPr>
          <p:cNvSpPr txBox="1">
            <a:spLocks/>
          </p:cNvSpPr>
          <p:nvPr/>
        </p:nvSpPr>
        <p:spPr>
          <a:xfrm>
            <a:off x="497549" y="669124"/>
            <a:ext cx="7964604" cy="395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handling multicollinearity: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best F1: 88.99%, Precision: 100%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models show strong performance; Logistic Regression weaker (F1: 36.46%)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removing multicollinearity: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F1: 80.18%, Precision: 88.12%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Precision: 90.14%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addressed with SMOTE: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F1: 78.76%, Precision: 84.76%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F1: 59.30%, Precision: 75.64%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confirms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best trade-off for capturing churners while minimizing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1585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8D93-0A9A-5FA1-207F-555670DD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81A0-7781-9939-5113-B0F8F76D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78" y="61137"/>
            <a:ext cx="7407348" cy="483055"/>
          </a:xfrm>
        </p:spPr>
        <p:txBody>
          <a:bodyPr/>
          <a:lstStyle/>
          <a:p>
            <a:r>
              <a:rPr lang="en-US" dirty="0"/>
              <a:t>Final XGBoost Model</a:t>
            </a:r>
          </a:p>
        </p:txBody>
      </p:sp>
      <p:sp>
        <p:nvSpPr>
          <p:cNvPr id="13" name="Google Shape;4588;p45">
            <a:extLst>
              <a:ext uri="{FF2B5EF4-FFF2-40B4-BE49-F238E27FC236}">
                <a16:creationId xmlns:a16="http://schemas.microsoft.com/office/drawing/2014/main" id="{DF71FAC4-7ACC-9D4D-2302-A14480CA852D}"/>
              </a:ext>
            </a:extLst>
          </p:cNvPr>
          <p:cNvSpPr txBox="1">
            <a:spLocks/>
          </p:cNvSpPr>
          <p:nvPr/>
        </p:nvSpPr>
        <p:spPr>
          <a:xfrm>
            <a:off x="497549" y="669124"/>
            <a:ext cx="7964604" cy="395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14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 PLUS 1p"/>
              <a:buNone/>
              <a:defRPr sz="2800" b="0" i="0" u="none" strike="noStrike" cap="none">
                <a:solidFill>
                  <a:schemeClr val="dk2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XGBoost performance: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93.88%, Churn F1-score: 0.77, Churn Precision: 0.82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 features driving churn: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Code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Mail Plan –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Plan</a:t>
            </a:r>
          </a:p>
        </p:txBody>
      </p:sp>
    </p:spTree>
    <p:extLst>
      <p:ext uri="{BB962C8B-B14F-4D97-AF65-F5344CB8AC3E}">
        <p14:creationId xmlns:p14="http://schemas.microsoft.com/office/powerpoint/2010/main" val="357610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42"/>
          <p:cNvSpPr/>
          <p:nvPr/>
        </p:nvSpPr>
        <p:spPr>
          <a:xfrm>
            <a:off x="3991350" y="1080096"/>
            <a:ext cx="1161300" cy="1161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2"/>
          <p:cNvSpPr txBox="1">
            <a:spLocks noGrp="1"/>
          </p:cNvSpPr>
          <p:nvPr>
            <p:ph type="title"/>
          </p:nvPr>
        </p:nvSpPr>
        <p:spPr>
          <a:xfrm>
            <a:off x="1222568" y="2354008"/>
            <a:ext cx="6698863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RECOMMENDATIONS</a:t>
            </a:r>
          </a:p>
        </p:txBody>
      </p:sp>
      <p:sp>
        <p:nvSpPr>
          <p:cNvPr id="4097" name="Google Shape;4097;p4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4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40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/>
          <p:cNvSpPr txBox="1">
            <a:spLocks noGrp="1"/>
          </p:cNvSpPr>
          <p:nvPr>
            <p:ph type="subTitle" idx="3"/>
          </p:nvPr>
        </p:nvSpPr>
        <p:spPr>
          <a:xfrm>
            <a:off x="814820" y="1134512"/>
            <a:ext cx="7609179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customers with International Plans and frequent customer support calls.</a:t>
            </a:r>
          </a:p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proactive outreach, loyalty rewards, or usage-based incentives to these high-risk groups.</a:t>
            </a:r>
          </a:p>
        </p:txBody>
      </p:sp>
      <p:sp>
        <p:nvSpPr>
          <p:cNvPr id="4585" name="Google Shape;4585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Retention on At-Risk Segments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435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40"/>
          <p:cNvSpPr/>
          <p:nvPr/>
        </p:nvSpPr>
        <p:spPr>
          <a:xfrm>
            <a:off x="4727669" y="3076015"/>
            <a:ext cx="759000" cy="7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6" name="Google Shape;3786;p40"/>
          <p:cNvSpPr/>
          <p:nvPr/>
        </p:nvSpPr>
        <p:spPr>
          <a:xfrm>
            <a:off x="4727669" y="1586865"/>
            <a:ext cx="759000" cy="7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7" name="Google Shape;3787;p40"/>
          <p:cNvSpPr/>
          <p:nvPr/>
        </p:nvSpPr>
        <p:spPr>
          <a:xfrm>
            <a:off x="1157505" y="3076015"/>
            <a:ext cx="759000" cy="7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8" name="Google Shape;3788;p40"/>
          <p:cNvSpPr/>
          <p:nvPr/>
        </p:nvSpPr>
        <p:spPr>
          <a:xfrm>
            <a:off x="1157505" y="1586865"/>
            <a:ext cx="759000" cy="759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793" name="Google Shape;3793;p4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and Business Understanding</a:t>
            </a:r>
            <a:endParaRPr dirty="0"/>
          </a:p>
        </p:txBody>
      </p:sp>
      <p:sp>
        <p:nvSpPr>
          <p:cNvPr id="3794" name="Google Shape;3794;p40"/>
          <p:cNvSpPr txBox="1">
            <a:spLocks noGrp="1"/>
          </p:cNvSpPr>
          <p:nvPr>
            <p:ph type="title" idx="2"/>
          </p:nvPr>
        </p:nvSpPr>
        <p:spPr>
          <a:xfrm flipH="1">
            <a:off x="5532481" y="1452592"/>
            <a:ext cx="3400365" cy="5082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3791" name="Google Shape;3791;p40"/>
          <p:cNvSpPr txBox="1">
            <a:spLocks noGrp="1"/>
          </p:cNvSpPr>
          <p:nvPr>
            <p:ph type="subTitle" idx="3"/>
          </p:nvPr>
        </p:nvSpPr>
        <p:spPr>
          <a:xfrm flipH="1">
            <a:off x="5645595" y="1809956"/>
            <a:ext cx="322494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summary, Data Cleaning, Feature Engineering, Tools</a:t>
            </a:r>
            <a:endParaRPr dirty="0"/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800" name="Google Shape;3800;p40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90" name="Google Shape;3790;p40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i="1"/>
          </a:p>
        </p:txBody>
      </p:sp>
      <p:sp>
        <p:nvSpPr>
          <p:cNvPr id="3795" name="Google Shape;3795;p40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</a:t>
            </a:r>
            <a:endParaRPr dirty="0"/>
          </a:p>
        </p:txBody>
      </p:sp>
      <p:sp>
        <p:nvSpPr>
          <p:cNvPr id="3796" name="Google Shape;3796;p40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Trends, Statistics and Key Insights</a:t>
            </a:r>
            <a:endParaRPr dirty="0"/>
          </a:p>
        </p:txBody>
      </p:sp>
      <p:sp>
        <p:nvSpPr>
          <p:cNvPr id="3797" name="Google Shape;3797;p40"/>
          <p:cNvSpPr txBox="1">
            <a:spLocks noGrp="1"/>
          </p:cNvSpPr>
          <p:nvPr>
            <p:ph type="title" idx="9"/>
          </p:nvPr>
        </p:nvSpPr>
        <p:spPr>
          <a:xfrm flipH="1">
            <a:off x="5532481" y="3052049"/>
            <a:ext cx="3611518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Recommendations</a:t>
            </a:r>
            <a:endParaRPr dirty="0"/>
          </a:p>
        </p:txBody>
      </p:sp>
      <p:sp>
        <p:nvSpPr>
          <p:cNvPr id="3798" name="Google Shape;3798;p40"/>
          <p:cNvSpPr txBox="1">
            <a:spLocks noGrp="1"/>
          </p:cNvSpPr>
          <p:nvPr>
            <p:ph type="subTitle" idx="13"/>
          </p:nvPr>
        </p:nvSpPr>
        <p:spPr>
          <a:xfrm flipH="1">
            <a:off x="5645594" y="3268084"/>
            <a:ext cx="2965633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Churn risk identification and retention strategies.</a:t>
            </a:r>
            <a:endParaRPr dirty="0"/>
          </a:p>
        </p:txBody>
      </p:sp>
      <p:sp>
        <p:nvSpPr>
          <p:cNvPr id="3799" name="Google Shape;3799;p40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801" name="Google Shape;3801;p40"/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>
          <a:extLst>
            <a:ext uri="{FF2B5EF4-FFF2-40B4-BE49-F238E27FC236}">
              <a16:creationId xmlns:a16="http://schemas.microsoft.com/office/drawing/2014/main" id="{657172D8-FB02-8F40-68A5-498F4DCC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>
            <a:extLst>
              <a:ext uri="{FF2B5EF4-FFF2-40B4-BE49-F238E27FC236}">
                <a16:creationId xmlns:a16="http://schemas.microsoft.com/office/drawing/2014/main" id="{D10C6646-27B2-4E58-5144-3CAB44B91AC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14820" y="1134512"/>
            <a:ext cx="7609179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customer service to reduce repeat or unresolved support calls.</a:t>
            </a:r>
          </a:p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flatrate billing for heavy users to prevent unexpected high charges.</a:t>
            </a:r>
          </a:p>
        </p:txBody>
      </p:sp>
      <p:sp>
        <p:nvSpPr>
          <p:cNvPr id="4585" name="Google Shape;4585;p45">
            <a:extLst>
              <a:ext uri="{FF2B5EF4-FFF2-40B4-BE49-F238E27FC236}">
                <a16:creationId xmlns:a16="http://schemas.microsoft.com/office/drawing/2014/main" id="{BFF236DA-483D-2C1E-9122-A0E3905245D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Quality of Service and Billing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96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>
          <a:extLst>
            <a:ext uri="{FF2B5EF4-FFF2-40B4-BE49-F238E27FC236}">
              <a16:creationId xmlns:a16="http://schemas.microsoft.com/office/drawing/2014/main" id="{FACA9A98-A3DC-8735-1291-BC277E98A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>
            <a:extLst>
              <a:ext uri="{FF2B5EF4-FFF2-40B4-BE49-F238E27FC236}">
                <a16:creationId xmlns:a16="http://schemas.microsoft.com/office/drawing/2014/main" id="{0D5E8AD1-621E-A446-76FF-F2C4470725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14820" y="1134512"/>
            <a:ext cx="7609179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adoption of voicemail plans for high-usage customers.</a:t>
            </a:r>
          </a:p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customized international or bundled plans for heavy international callers.</a:t>
            </a:r>
          </a:p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customers on plan benefits to highlight convenience, predictability, and cost savings.</a:t>
            </a:r>
          </a:p>
        </p:txBody>
      </p:sp>
      <p:sp>
        <p:nvSpPr>
          <p:cNvPr id="4585" name="Google Shape;4585;p45">
            <a:extLst>
              <a:ext uri="{FF2B5EF4-FFF2-40B4-BE49-F238E27FC236}">
                <a16:creationId xmlns:a16="http://schemas.microsoft.com/office/drawing/2014/main" id="{30478C0D-AF52-805F-ACE8-B4AC89AF84E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Leverage Plan Features to Reduce Churn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561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>
          <a:extLst>
            <a:ext uri="{FF2B5EF4-FFF2-40B4-BE49-F238E27FC236}">
              <a16:creationId xmlns:a16="http://schemas.microsoft.com/office/drawing/2014/main" id="{E2AC6BE2-8EC6-6FEB-7947-CDE6DD11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>
            <a:extLst>
              <a:ext uri="{FF2B5EF4-FFF2-40B4-BE49-F238E27FC236}">
                <a16:creationId xmlns:a16="http://schemas.microsoft.com/office/drawing/2014/main" id="{C4B767BF-25FF-1A91-8A19-28D595C65FA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14820" y="1134512"/>
            <a:ext cx="7609179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resolve service or infrastructure issues in area code 415 with high churn.</a:t>
            </a:r>
          </a:p>
          <a:p>
            <a:pPr marL="4826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localized promotions and faster issue resolution to strengthen loyalty in at-risk states.</a:t>
            </a:r>
          </a:p>
        </p:txBody>
      </p:sp>
      <p:sp>
        <p:nvSpPr>
          <p:cNvPr id="4585" name="Google Shape;4585;p45">
            <a:extLst>
              <a:ext uri="{FF2B5EF4-FFF2-40B4-BE49-F238E27FC236}">
                <a16:creationId xmlns:a16="http://schemas.microsoft.com/office/drawing/2014/main" id="{6268DF5E-2637-9947-9E6B-E2316EBEC37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365759"/>
            <a:ext cx="8424000" cy="853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Regional Retention Strategies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95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E401F1-DA3C-6704-3D29-F37DCF42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88" y="1396915"/>
            <a:ext cx="7704000" cy="5487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276CDA-6C53-62C9-3498-55BFFC6E6B6A}"/>
              </a:ext>
            </a:extLst>
          </p:cNvPr>
          <p:cNvSpPr txBox="1"/>
          <p:nvPr/>
        </p:nvSpPr>
        <p:spPr>
          <a:xfrm>
            <a:off x="1118937" y="3330937"/>
            <a:ext cx="7279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KIPROP BRIAN</a:t>
            </a:r>
          </a:p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brian.kibor@student.moringaschool.com</a:t>
            </a:r>
          </a:p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I'm available for walkthroughs or further data analysis sessions.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42"/>
          <p:cNvSpPr/>
          <p:nvPr/>
        </p:nvSpPr>
        <p:spPr>
          <a:xfrm>
            <a:off x="3991350" y="1080096"/>
            <a:ext cx="1161300" cy="1161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2"/>
          <p:cNvSpPr txBox="1">
            <a:spLocks noGrp="1"/>
          </p:cNvSpPr>
          <p:nvPr>
            <p:ph type="title"/>
          </p:nvPr>
        </p:nvSpPr>
        <p:spPr>
          <a:xfrm>
            <a:off x="2260499" y="2325655"/>
            <a:ext cx="512503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097" name="Google Shape;4097;p4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D3E1553-5A74-8609-A8EA-6C786F0BDAA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88007" y="1093863"/>
            <a:ext cx="8955993" cy="2778482"/>
          </a:xfrm>
        </p:spPr>
        <p:txBody>
          <a:bodyPr/>
          <a:lstStyle/>
          <a:p>
            <a:pPr algn="just"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classification model that predicts whether a customer will churn, enabling SyriaTel to take proactive actions that reduce churn and improve profitability.</a:t>
            </a:r>
          </a:p>
          <a:p>
            <a:pPr algn="just">
              <a:defRPr sz="1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SyriaTel Customer Churn Dataset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Kaggle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Audience: </a:t>
            </a:r>
          </a:p>
          <a:p>
            <a:pPr marL="139700" indent="0">
              <a:defRPr sz="1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SyriaTel Management  </a:t>
            </a:r>
          </a:p>
          <a:p>
            <a:pPr>
              <a:defRPr sz="1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Customer Retention Team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F3D6D7-BE6F-AB5A-FF9D-16772743793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82557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D3E1553-5A74-8609-A8EA-6C786F0BDAA3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88007" y="914461"/>
            <a:ext cx="8235993" cy="2763922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Stakeholder Need: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Understand and reduce customer churn by identifying high-risk customers and implementing targeted retention strategies.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Business Questions: </a:t>
            </a:r>
          </a:p>
          <a:p>
            <a:pPr marL="742950" lvl="1" indent="-28575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 sz="18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Which customer segments are most likely to churn?</a:t>
            </a:r>
          </a:p>
          <a:p>
            <a:pPr marL="742950" lvl="1" indent="-28575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 sz="18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behavioral, service, or account factors contribute most to churn?</a:t>
            </a:r>
          </a:p>
          <a:p>
            <a:pPr marL="742950" lvl="1" indent="-285750" algn="l" defTabSz="4572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Ø"/>
              <a:defRPr sz="1800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can SyriaTel effectively intervene to retain high-risk customers?</a:t>
            </a:r>
          </a:p>
          <a:p>
            <a:pPr marL="457200" lvl="1" indent="0" algn="l" defTabSz="457200">
              <a:spcBef>
                <a:spcPct val="20000"/>
              </a:spcBef>
              <a:buClrTx/>
              <a:buSzTx/>
              <a:defRPr sz="1800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Success Outcome: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evidence-based customer retention strategy that reduces churn and improves customer lifetime value.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F3D6D7-BE6F-AB5A-FF9D-16772743793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461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5" name="Google Shape;4095;p42"/>
          <p:cNvSpPr/>
          <p:nvPr/>
        </p:nvSpPr>
        <p:spPr>
          <a:xfrm>
            <a:off x="3991350" y="1080096"/>
            <a:ext cx="1161300" cy="1161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6" name="Google Shape;4096;p42"/>
          <p:cNvSpPr txBox="1">
            <a:spLocks noGrp="1"/>
          </p:cNvSpPr>
          <p:nvPr>
            <p:ph type="title"/>
          </p:nvPr>
        </p:nvSpPr>
        <p:spPr>
          <a:xfrm>
            <a:off x="2009480" y="2346920"/>
            <a:ext cx="512503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4097" name="Google Shape;4097;p4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2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/>
          <p:cNvSpPr txBox="1">
            <a:spLocks noGrp="1"/>
          </p:cNvSpPr>
          <p:nvPr>
            <p:ph type="subTitle" idx="3"/>
          </p:nvPr>
        </p:nvSpPr>
        <p:spPr>
          <a:xfrm>
            <a:off x="855389" y="1095602"/>
            <a:ext cx="7573677" cy="304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analysis is sourced from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SyriaTel Customer Churn Dataset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Kaggle.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information 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3,333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of SyriaTel, a telecommunications company. 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structured for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problem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target variable churn indicating whether a customer left the company (True/False).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customer account details, usage behavior (calls, minutes, charges), and interactions with customer service.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5" name="Google Shape;4585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/>
          <p:cNvSpPr txBox="1">
            <a:spLocks noGrp="1"/>
          </p:cNvSpPr>
          <p:nvPr>
            <p:ph type="subTitle" idx="3"/>
          </p:nvPr>
        </p:nvSpPr>
        <p:spPr>
          <a:xfrm>
            <a:off x="850323" y="914460"/>
            <a:ext cx="7573677" cy="3522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3,333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attributes: demographics, account info, usage, and churn.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usage: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101-day accounts, ~100 calls/day period, 180–200 minutes/day.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usage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 (10 minutes, 4–5 calls).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on average, up to 9.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~90% no international plan, ~72% no voicemail plan.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 U.S. states; phone numbers unique (not predictive).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14.5% churned, 85.5% active.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or duplicates – ready for modeling.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5" name="Google Shape;4585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Summary</a:t>
            </a:r>
            <a:endParaRPr dirty="0"/>
          </a:p>
        </p:txBody>
      </p:sp>
      <p:grpSp>
        <p:nvGrpSpPr>
          <p:cNvPr id="4589" name="Google Shape;4589;p45"/>
          <p:cNvGrpSpPr/>
          <p:nvPr/>
        </p:nvGrpSpPr>
        <p:grpSpPr>
          <a:xfrm>
            <a:off x="855389" y="1220410"/>
            <a:ext cx="214074" cy="315725"/>
            <a:chOff x="4574925" y="-888636"/>
            <a:chExt cx="214074" cy="315725"/>
          </a:xfrm>
        </p:grpSpPr>
        <p:sp>
          <p:nvSpPr>
            <p:cNvPr id="4590" name="Google Shape;4590;p45"/>
            <p:cNvSpPr/>
            <p:nvPr/>
          </p:nvSpPr>
          <p:spPr>
            <a:xfrm>
              <a:off x="4575234" y="-888636"/>
              <a:ext cx="213456" cy="97904"/>
            </a:xfrm>
            <a:custGeom>
              <a:avLst/>
              <a:gdLst/>
              <a:ahLst/>
              <a:cxnLst/>
              <a:rect l="l" t="t" r="r" b="b"/>
              <a:pathLst>
                <a:path w="26926" h="12346" extrusionOk="0">
                  <a:moveTo>
                    <a:pt x="17244" y="7096"/>
                  </a:moveTo>
                  <a:lnTo>
                    <a:pt x="17244" y="9429"/>
                  </a:lnTo>
                  <a:lnTo>
                    <a:pt x="9663" y="9429"/>
                  </a:lnTo>
                  <a:lnTo>
                    <a:pt x="9663" y="7096"/>
                  </a:lnTo>
                  <a:close/>
                  <a:moveTo>
                    <a:pt x="13453" y="1"/>
                  </a:moveTo>
                  <a:lnTo>
                    <a:pt x="12812" y="20"/>
                  </a:lnTo>
                  <a:lnTo>
                    <a:pt x="12151" y="59"/>
                  </a:lnTo>
                  <a:lnTo>
                    <a:pt x="11509" y="137"/>
                  </a:lnTo>
                  <a:lnTo>
                    <a:pt x="10887" y="253"/>
                  </a:lnTo>
                  <a:lnTo>
                    <a:pt x="10265" y="389"/>
                  </a:lnTo>
                  <a:lnTo>
                    <a:pt x="9643" y="545"/>
                  </a:lnTo>
                  <a:lnTo>
                    <a:pt x="9060" y="739"/>
                  </a:lnTo>
                  <a:lnTo>
                    <a:pt x="8457" y="953"/>
                  </a:lnTo>
                  <a:lnTo>
                    <a:pt x="7893" y="1206"/>
                  </a:lnTo>
                  <a:lnTo>
                    <a:pt x="7330" y="1478"/>
                  </a:lnTo>
                  <a:lnTo>
                    <a:pt x="6785" y="1770"/>
                  </a:lnTo>
                  <a:lnTo>
                    <a:pt x="6260" y="2081"/>
                  </a:lnTo>
                  <a:lnTo>
                    <a:pt x="5736" y="2431"/>
                  </a:lnTo>
                  <a:lnTo>
                    <a:pt x="5250" y="2781"/>
                  </a:lnTo>
                  <a:lnTo>
                    <a:pt x="4764" y="3169"/>
                  </a:lnTo>
                  <a:lnTo>
                    <a:pt x="4316" y="3578"/>
                  </a:lnTo>
                  <a:lnTo>
                    <a:pt x="3869" y="4005"/>
                  </a:lnTo>
                  <a:lnTo>
                    <a:pt x="3442" y="4452"/>
                  </a:lnTo>
                  <a:lnTo>
                    <a:pt x="3033" y="4919"/>
                  </a:lnTo>
                  <a:lnTo>
                    <a:pt x="2664" y="5405"/>
                  </a:lnTo>
                  <a:lnTo>
                    <a:pt x="2295" y="5891"/>
                  </a:lnTo>
                  <a:lnTo>
                    <a:pt x="1964" y="6416"/>
                  </a:lnTo>
                  <a:lnTo>
                    <a:pt x="1653" y="6941"/>
                  </a:lnTo>
                  <a:lnTo>
                    <a:pt x="1361" y="7505"/>
                  </a:lnTo>
                  <a:lnTo>
                    <a:pt x="1109" y="8068"/>
                  </a:lnTo>
                  <a:lnTo>
                    <a:pt x="856" y="8632"/>
                  </a:lnTo>
                  <a:lnTo>
                    <a:pt x="642" y="9215"/>
                  </a:lnTo>
                  <a:lnTo>
                    <a:pt x="467" y="9818"/>
                  </a:lnTo>
                  <a:lnTo>
                    <a:pt x="312" y="10440"/>
                  </a:lnTo>
                  <a:lnTo>
                    <a:pt x="176" y="11062"/>
                  </a:lnTo>
                  <a:lnTo>
                    <a:pt x="78" y="11704"/>
                  </a:lnTo>
                  <a:lnTo>
                    <a:pt x="1" y="12345"/>
                  </a:lnTo>
                  <a:lnTo>
                    <a:pt x="26926" y="12345"/>
                  </a:lnTo>
                  <a:lnTo>
                    <a:pt x="26848" y="11704"/>
                  </a:lnTo>
                  <a:lnTo>
                    <a:pt x="26751" y="11062"/>
                  </a:lnTo>
                  <a:lnTo>
                    <a:pt x="26615" y="10440"/>
                  </a:lnTo>
                  <a:lnTo>
                    <a:pt x="26459" y="9818"/>
                  </a:lnTo>
                  <a:lnTo>
                    <a:pt x="26265" y="9215"/>
                  </a:lnTo>
                  <a:lnTo>
                    <a:pt x="26051" y="8632"/>
                  </a:lnTo>
                  <a:lnTo>
                    <a:pt x="25818" y="8068"/>
                  </a:lnTo>
                  <a:lnTo>
                    <a:pt x="25565" y="7505"/>
                  </a:lnTo>
                  <a:lnTo>
                    <a:pt x="25273" y="6941"/>
                  </a:lnTo>
                  <a:lnTo>
                    <a:pt x="24962" y="6416"/>
                  </a:lnTo>
                  <a:lnTo>
                    <a:pt x="24612" y="5891"/>
                  </a:lnTo>
                  <a:lnTo>
                    <a:pt x="24262" y="5405"/>
                  </a:lnTo>
                  <a:lnTo>
                    <a:pt x="23874" y="4919"/>
                  </a:lnTo>
                  <a:lnTo>
                    <a:pt x="23485" y="4452"/>
                  </a:lnTo>
                  <a:lnTo>
                    <a:pt x="23057" y="4005"/>
                  </a:lnTo>
                  <a:lnTo>
                    <a:pt x="22610" y="3578"/>
                  </a:lnTo>
                  <a:lnTo>
                    <a:pt x="22143" y="3169"/>
                  </a:lnTo>
                  <a:lnTo>
                    <a:pt x="21677" y="2781"/>
                  </a:lnTo>
                  <a:lnTo>
                    <a:pt x="21171" y="2431"/>
                  </a:lnTo>
                  <a:lnTo>
                    <a:pt x="20666" y="2081"/>
                  </a:lnTo>
                  <a:lnTo>
                    <a:pt x="20141" y="1770"/>
                  </a:lnTo>
                  <a:lnTo>
                    <a:pt x="19597" y="1478"/>
                  </a:lnTo>
                  <a:lnTo>
                    <a:pt x="19033" y="1206"/>
                  </a:lnTo>
                  <a:lnTo>
                    <a:pt x="18450" y="953"/>
                  </a:lnTo>
                  <a:lnTo>
                    <a:pt x="17866" y="739"/>
                  </a:lnTo>
                  <a:lnTo>
                    <a:pt x="17264" y="545"/>
                  </a:lnTo>
                  <a:lnTo>
                    <a:pt x="16661" y="389"/>
                  </a:lnTo>
                  <a:lnTo>
                    <a:pt x="16039" y="253"/>
                  </a:lnTo>
                  <a:lnTo>
                    <a:pt x="15417" y="137"/>
                  </a:lnTo>
                  <a:lnTo>
                    <a:pt x="14775" y="59"/>
                  </a:lnTo>
                  <a:lnTo>
                    <a:pt x="14114" y="20"/>
                  </a:lnTo>
                  <a:lnTo>
                    <a:pt x="1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1" name="Google Shape;4591;p45"/>
            <p:cNvSpPr/>
            <p:nvPr/>
          </p:nvSpPr>
          <p:spPr>
            <a:xfrm>
              <a:off x="4574925" y="-772248"/>
              <a:ext cx="214074" cy="199336"/>
            </a:xfrm>
            <a:custGeom>
              <a:avLst/>
              <a:gdLst/>
              <a:ahLst/>
              <a:cxnLst/>
              <a:rect l="l" t="t" r="r" b="b"/>
              <a:pathLst>
                <a:path w="27004" h="25137" extrusionOk="0">
                  <a:moveTo>
                    <a:pt x="1" y="0"/>
                  </a:moveTo>
                  <a:lnTo>
                    <a:pt x="1" y="6785"/>
                  </a:lnTo>
                  <a:lnTo>
                    <a:pt x="215" y="6668"/>
                  </a:lnTo>
                  <a:lnTo>
                    <a:pt x="448" y="6571"/>
                  </a:lnTo>
                  <a:lnTo>
                    <a:pt x="681" y="6493"/>
                  </a:lnTo>
                  <a:lnTo>
                    <a:pt x="934" y="6435"/>
                  </a:lnTo>
                  <a:lnTo>
                    <a:pt x="1109" y="5988"/>
                  </a:lnTo>
                  <a:lnTo>
                    <a:pt x="1303" y="5560"/>
                  </a:lnTo>
                  <a:lnTo>
                    <a:pt x="1537" y="5152"/>
                  </a:lnTo>
                  <a:lnTo>
                    <a:pt x="1809" y="4783"/>
                  </a:lnTo>
                  <a:lnTo>
                    <a:pt x="2100" y="4413"/>
                  </a:lnTo>
                  <a:lnTo>
                    <a:pt x="2411" y="4083"/>
                  </a:lnTo>
                  <a:lnTo>
                    <a:pt x="2761" y="3772"/>
                  </a:lnTo>
                  <a:lnTo>
                    <a:pt x="3111" y="3500"/>
                  </a:lnTo>
                  <a:lnTo>
                    <a:pt x="3500" y="3227"/>
                  </a:lnTo>
                  <a:lnTo>
                    <a:pt x="3908" y="3014"/>
                  </a:lnTo>
                  <a:lnTo>
                    <a:pt x="4317" y="2819"/>
                  </a:lnTo>
                  <a:lnTo>
                    <a:pt x="4764" y="2664"/>
                  </a:lnTo>
                  <a:lnTo>
                    <a:pt x="5211" y="2528"/>
                  </a:lnTo>
                  <a:lnTo>
                    <a:pt x="5677" y="2430"/>
                  </a:lnTo>
                  <a:lnTo>
                    <a:pt x="6144" y="2372"/>
                  </a:lnTo>
                  <a:lnTo>
                    <a:pt x="6630" y="2353"/>
                  </a:lnTo>
                  <a:lnTo>
                    <a:pt x="7038" y="2372"/>
                  </a:lnTo>
                  <a:lnTo>
                    <a:pt x="7427" y="2411"/>
                  </a:lnTo>
                  <a:lnTo>
                    <a:pt x="7816" y="2469"/>
                  </a:lnTo>
                  <a:lnTo>
                    <a:pt x="8205" y="2566"/>
                  </a:lnTo>
                  <a:lnTo>
                    <a:pt x="8574" y="2683"/>
                  </a:lnTo>
                  <a:lnTo>
                    <a:pt x="8943" y="2819"/>
                  </a:lnTo>
                  <a:lnTo>
                    <a:pt x="9293" y="2975"/>
                  </a:lnTo>
                  <a:lnTo>
                    <a:pt x="9643" y="3150"/>
                  </a:lnTo>
                  <a:lnTo>
                    <a:pt x="9954" y="3363"/>
                  </a:lnTo>
                  <a:lnTo>
                    <a:pt x="10285" y="3577"/>
                  </a:lnTo>
                  <a:lnTo>
                    <a:pt x="10576" y="3830"/>
                  </a:lnTo>
                  <a:lnTo>
                    <a:pt x="10868" y="4083"/>
                  </a:lnTo>
                  <a:lnTo>
                    <a:pt x="11140" y="4355"/>
                  </a:lnTo>
                  <a:lnTo>
                    <a:pt x="11373" y="4666"/>
                  </a:lnTo>
                  <a:lnTo>
                    <a:pt x="11607" y="4977"/>
                  </a:lnTo>
                  <a:lnTo>
                    <a:pt x="11821" y="5308"/>
                  </a:lnTo>
                  <a:lnTo>
                    <a:pt x="12054" y="5327"/>
                  </a:lnTo>
                  <a:lnTo>
                    <a:pt x="12287" y="5346"/>
                  </a:lnTo>
                  <a:lnTo>
                    <a:pt x="12754" y="5444"/>
                  </a:lnTo>
                  <a:lnTo>
                    <a:pt x="13201" y="5580"/>
                  </a:lnTo>
                  <a:lnTo>
                    <a:pt x="13629" y="5735"/>
                  </a:lnTo>
                  <a:lnTo>
                    <a:pt x="14017" y="5949"/>
                  </a:lnTo>
                  <a:lnTo>
                    <a:pt x="14406" y="6202"/>
                  </a:lnTo>
                  <a:lnTo>
                    <a:pt x="14756" y="6474"/>
                  </a:lnTo>
                  <a:lnTo>
                    <a:pt x="15087" y="6785"/>
                  </a:lnTo>
                  <a:lnTo>
                    <a:pt x="15378" y="7115"/>
                  </a:lnTo>
                  <a:lnTo>
                    <a:pt x="15650" y="7485"/>
                  </a:lnTo>
                  <a:lnTo>
                    <a:pt x="15864" y="7874"/>
                  </a:lnTo>
                  <a:lnTo>
                    <a:pt x="16059" y="8282"/>
                  </a:lnTo>
                  <a:lnTo>
                    <a:pt x="16214" y="8710"/>
                  </a:lnTo>
                  <a:lnTo>
                    <a:pt x="16331" y="9176"/>
                  </a:lnTo>
                  <a:lnTo>
                    <a:pt x="16409" y="9623"/>
                  </a:lnTo>
                  <a:lnTo>
                    <a:pt x="16428" y="9876"/>
                  </a:lnTo>
                  <a:lnTo>
                    <a:pt x="16428" y="10109"/>
                  </a:lnTo>
                  <a:lnTo>
                    <a:pt x="16428" y="10362"/>
                  </a:lnTo>
                  <a:lnTo>
                    <a:pt x="16409" y="10595"/>
                  </a:lnTo>
                  <a:lnTo>
                    <a:pt x="16370" y="10848"/>
                  </a:lnTo>
                  <a:lnTo>
                    <a:pt x="16331" y="11081"/>
                  </a:lnTo>
                  <a:lnTo>
                    <a:pt x="16272" y="11315"/>
                  </a:lnTo>
                  <a:lnTo>
                    <a:pt x="16214" y="11529"/>
                  </a:lnTo>
                  <a:lnTo>
                    <a:pt x="16039" y="11976"/>
                  </a:lnTo>
                  <a:lnTo>
                    <a:pt x="15845" y="12403"/>
                  </a:lnTo>
                  <a:lnTo>
                    <a:pt x="15611" y="12792"/>
                  </a:lnTo>
                  <a:lnTo>
                    <a:pt x="15320" y="13162"/>
                  </a:lnTo>
                  <a:lnTo>
                    <a:pt x="15009" y="13511"/>
                  </a:lnTo>
                  <a:lnTo>
                    <a:pt x="14678" y="13822"/>
                  </a:lnTo>
                  <a:lnTo>
                    <a:pt x="14309" y="14095"/>
                  </a:lnTo>
                  <a:lnTo>
                    <a:pt x="13920" y="14328"/>
                  </a:lnTo>
                  <a:lnTo>
                    <a:pt x="13492" y="14542"/>
                  </a:lnTo>
                  <a:lnTo>
                    <a:pt x="13045" y="14697"/>
                  </a:lnTo>
                  <a:lnTo>
                    <a:pt x="12831" y="14756"/>
                  </a:lnTo>
                  <a:lnTo>
                    <a:pt x="12598" y="14814"/>
                  </a:lnTo>
                  <a:lnTo>
                    <a:pt x="12345" y="14853"/>
                  </a:lnTo>
                  <a:lnTo>
                    <a:pt x="12112" y="14892"/>
                  </a:lnTo>
                  <a:lnTo>
                    <a:pt x="11879" y="14911"/>
                  </a:lnTo>
                  <a:lnTo>
                    <a:pt x="1964" y="14911"/>
                  </a:lnTo>
                  <a:lnTo>
                    <a:pt x="1537" y="14892"/>
                  </a:lnTo>
                  <a:lnTo>
                    <a:pt x="1109" y="14833"/>
                  </a:lnTo>
                  <a:lnTo>
                    <a:pt x="701" y="14736"/>
                  </a:lnTo>
                  <a:lnTo>
                    <a:pt x="312" y="14581"/>
                  </a:lnTo>
                  <a:lnTo>
                    <a:pt x="312" y="14581"/>
                  </a:lnTo>
                  <a:lnTo>
                    <a:pt x="467" y="15144"/>
                  </a:lnTo>
                  <a:lnTo>
                    <a:pt x="623" y="15708"/>
                  </a:lnTo>
                  <a:lnTo>
                    <a:pt x="798" y="16233"/>
                  </a:lnTo>
                  <a:lnTo>
                    <a:pt x="1012" y="16777"/>
                  </a:lnTo>
                  <a:lnTo>
                    <a:pt x="1245" y="17283"/>
                  </a:lnTo>
                  <a:lnTo>
                    <a:pt x="1478" y="17808"/>
                  </a:lnTo>
                  <a:lnTo>
                    <a:pt x="1750" y="18294"/>
                  </a:lnTo>
                  <a:lnTo>
                    <a:pt x="2042" y="18780"/>
                  </a:lnTo>
                  <a:lnTo>
                    <a:pt x="2353" y="19246"/>
                  </a:lnTo>
                  <a:lnTo>
                    <a:pt x="2683" y="19713"/>
                  </a:lnTo>
                  <a:lnTo>
                    <a:pt x="3033" y="20141"/>
                  </a:lnTo>
                  <a:lnTo>
                    <a:pt x="3383" y="20568"/>
                  </a:lnTo>
                  <a:lnTo>
                    <a:pt x="3772" y="20977"/>
                  </a:lnTo>
                  <a:lnTo>
                    <a:pt x="4161" y="21385"/>
                  </a:lnTo>
                  <a:lnTo>
                    <a:pt x="4569" y="21754"/>
                  </a:lnTo>
                  <a:lnTo>
                    <a:pt x="4997" y="22124"/>
                  </a:lnTo>
                  <a:lnTo>
                    <a:pt x="5444" y="22474"/>
                  </a:lnTo>
                  <a:lnTo>
                    <a:pt x="5911" y="22785"/>
                  </a:lnTo>
                  <a:lnTo>
                    <a:pt x="6377" y="23096"/>
                  </a:lnTo>
                  <a:lnTo>
                    <a:pt x="6863" y="23387"/>
                  </a:lnTo>
                  <a:lnTo>
                    <a:pt x="7349" y="23659"/>
                  </a:lnTo>
                  <a:lnTo>
                    <a:pt x="7874" y="23893"/>
                  </a:lnTo>
                  <a:lnTo>
                    <a:pt x="8380" y="24126"/>
                  </a:lnTo>
                  <a:lnTo>
                    <a:pt x="8924" y="24340"/>
                  </a:lnTo>
                  <a:lnTo>
                    <a:pt x="9468" y="24515"/>
                  </a:lnTo>
                  <a:lnTo>
                    <a:pt x="10013" y="24670"/>
                  </a:lnTo>
                  <a:lnTo>
                    <a:pt x="10576" y="24806"/>
                  </a:lnTo>
                  <a:lnTo>
                    <a:pt x="11140" y="24923"/>
                  </a:lnTo>
                  <a:lnTo>
                    <a:pt x="11723" y="25020"/>
                  </a:lnTo>
                  <a:lnTo>
                    <a:pt x="12307" y="25079"/>
                  </a:lnTo>
                  <a:lnTo>
                    <a:pt x="12890" y="25117"/>
                  </a:lnTo>
                  <a:lnTo>
                    <a:pt x="13492" y="25137"/>
                  </a:lnTo>
                  <a:lnTo>
                    <a:pt x="14173" y="25117"/>
                  </a:lnTo>
                  <a:lnTo>
                    <a:pt x="14834" y="25059"/>
                  </a:lnTo>
                  <a:lnTo>
                    <a:pt x="15475" y="24981"/>
                  </a:lnTo>
                  <a:lnTo>
                    <a:pt x="16117" y="24884"/>
                  </a:lnTo>
                  <a:lnTo>
                    <a:pt x="16758" y="24729"/>
                  </a:lnTo>
                  <a:lnTo>
                    <a:pt x="17381" y="24573"/>
                  </a:lnTo>
                  <a:lnTo>
                    <a:pt x="17983" y="24379"/>
                  </a:lnTo>
                  <a:lnTo>
                    <a:pt x="18566" y="24145"/>
                  </a:lnTo>
                  <a:lnTo>
                    <a:pt x="19150" y="23893"/>
                  </a:lnTo>
                  <a:lnTo>
                    <a:pt x="19713" y="23621"/>
                  </a:lnTo>
                  <a:lnTo>
                    <a:pt x="20277" y="23309"/>
                  </a:lnTo>
                  <a:lnTo>
                    <a:pt x="20802" y="22979"/>
                  </a:lnTo>
                  <a:lnTo>
                    <a:pt x="21327" y="22629"/>
                  </a:lnTo>
                  <a:lnTo>
                    <a:pt x="21832" y="22260"/>
                  </a:lnTo>
                  <a:lnTo>
                    <a:pt x="22318" y="21851"/>
                  </a:lnTo>
                  <a:lnTo>
                    <a:pt x="22766" y="21443"/>
                  </a:lnTo>
                  <a:lnTo>
                    <a:pt x="17730" y="21443"/>
                  </a:lnTo>
                  <a:lnTo>
                    <a:pt x="17400" y="21424"/>
                  </a:lnTo>
                  <a:lnTo>
                    <a:pt x="17089" y="21365"/>
                  </a:lnTo>
                  <a:lnTo>
                    <a:pt x="16797" y="21288"/>
                  </a:lnTo>
                  <a:lnTo>
                    <a:pt x="16506" y="21190"/>
                  </a:lnTo>
                  <a:lnTo>
                    <a:pt x="16214" y="21054"/>
                  </a:lnTo>
                  <a:lnTo>
                    <a:pt x="15961" y="20899"/>
                  </a:lnTo>
                  <a:lnTo>
                    <a:pt x="15728" y="20724"/>
                  </a:lnTo>
                  <a:lnTo>
                    <a:pt x="15495" y="20510"/>
                  </a:lnTo>
                  <a:lnTo>
                    <a:pt x="15300" y="20296"/>
                  </a:lnTo>
                  <a:lnTo>
                    <a:pt x="15106" y="20043"/>
                  </a:lnTo>
                  <a:lnTo>
                    <a:pt x="14950" y="19791"/>
                  </a:lnTo>
                  <a:lnTo>
                    <a:pt x="14814" y="19499"/>
                  </a:lnTo>
                  <a:lnTo>
                    <a:pt x="14717" y="19227"/>
                  </a:lnTo>
                  <a:lnTo>
                    <a:pt x="14639" y="18916"/>
                  </a:lnTo>
                  <a:lnTo>
                    <a:pt x="14581" y="18605"/>
                  </a:lnTo>
                  <a:lnTo>
                    <a:pt x="14581" y="18274"/>
                  </a:lnTo>
                  <a:lnTo>
                    <a:pt x="14581" y="18022"/>
                  </a:lnTo>
                  <a:lnTo>
                    <a:pt x="14620" y="17769"/>
                  </a:lnTo>
                  <a:lnTo>
                    <a:pt x="14659" y="17516"/>
                  </a:lnTo>
                  <a:lnTo>
                    <a:pt x="14737" y="17283"/>
                  </a:lnTo>
                  <a:lnTo>
                    <a:pt x="14814" y="17050"/>
                  </a:lnTo>
                  <a:lnTo>
                    <a:pt x="14931" y="16816"/>
                  </a:lnTo>
                  <a:lnTo>
                    <a:pt x="15048" y="16602"/>
                  </a:lnTo>
                  <a:lnTo>
                    <a:pt x="15184" y="16408"/>
                  </a:lnTo>
                  <a:lnTo>
                    <a:pt x="15339" y="16214"/>
                  </a:lnTo>
                  <a:lnTo>
                    <a:pt x="15495" y="16039"/>
                  </a:lnTo>
                  <a:lnTo>
                    <a:pt x="15689" y="15883"/>
                  </a:lnTo>
                  <a:lnTo>
                    <a:pt x="15864" y="15728"/>
                  </a:lnTo>
                  <a:lnTo>
                    <a:pt x="16078" y="15592"/>
                  </a:lnTo>
                  <a:lnTo>
                    <a:pt x="16292" y="15475"/>
                  </a:lnTo>
                  <a:lnTo>
                    <a:pt x="16506" y="15358"/>
                  </a:lnTo>
                  <a:lnTo>
                    <a:pt x="16739" y="15281"/>
                  </a:lnTo>
                  <a:lnTo>
                    <a:pt x="16875" y="14989"/>
                  </a:lnTo>
                  <a:lnTo>
                    <a:pt x="17031" y="14717"/>
                  </a:lnTo>
                  <a:lnTo>
                    <a:pt x="17206" y="14445"/>
                  </a:lnTo>
                  <a:lnTo>
                    <a:pt x="17381" y="14211"/>
                  </a:lnTo>
                  <a:lnTo>
                    <a:pt x="17594" y="13959"/>
                  </a:lnTo>
                  <a:lnTo>
                    <a:pt x="17808" y="13745"/>
                  </a:lnTo>
                  <a:lnTo>
                    <a:pt x="18042" y="13550"/>
                  </a:lnTo>
                  <a:lnTo>
                    <a:pt x="18294" y="13356"/>
                  </a:lnTo>
                  <a:lnTo>
                    <a:pt x="18566" y="13200"/>
                  </a:lnTo>
                  <a:lnTo>
                    <a:pt x="18839" y="13045"/>
                  </a:lnTo>
                  <a:lnTo>
                    <a:pt x="19130" y="12928"/>
                  </a:lnTo>
                  <a:lnTo>
                    <a:pt x="19422" y="12831"/>
                  </a:lnTo>
                  <a:lnTo>
                    <a:pt x="19733" y="12734"/>
                  </a:lnTo>
                  <a:lnTo>
                    <a:pt x="20044" y="12675"/>
                  </a:lnTo>
                  <a:lnTo>
                    <a:pt x="20355" y="12637"/>
                  </a:lnTo>
                  <a:lnTo>
                    <a:pt x="20958" y="12637"/>
                  </a:lnTo>
                  <a:lnTo>
                    <a:pt x="21210" y="12656"/>
                  </a:lnTo>
                  <a:lnTo>
                    <a:pt x="21483" y="12695"/>
                  </a:lnTo>
                  <a:lnTo>
                    <a:pt x="21735" y="12753"/>
                  </a:lnTo>
                  <a:lnTo>
                    <a:pt x="21988" y="12831"/>
                  </a:lnTo>
                  <a:lnTo>
                    <a:pt x="22221" y="12909"/>
                  </a:lnTo>
                  <a:lnTo>
                    <a:pt x="22474" y="13025"/>
                  </a:lnTo>
                  <a:lnTo>
                    <a:pt x="22707" y="13142"/>
                  </a:lnTo>
                  <a:lnTo>
                    <a:pt x="22921" y="13259"/>
                  </a:lnTo>
                  <a:lnTo>
                    <a:pt x="23135" y="13414"/>
                  </a:lnTo>
                  <a:lnTo>
                    <a:pt x="23349" y="13570"/>
                  </a:lnTo>
                  <a:lnTo>
                    <a:pt x="23543" y="13725"/>
                  </a:lnTo>
                  <a:lnTo>
                    <a:pt x="23718" y="13900"/>
                  </a:lnTo>
                  <a:lnTo>
                    <a:pt x="23893" y="14095"/>
                  </a:lnTo>
                  <a:lnTo>
                    <a:pt x="24068" y="14309"/>
                  </a:lnTo>
                  <a:lnTo>
                    <a:pt x="24224" y="14522"/>
                  </a:lnTo>
                  <a:lnTo>
                    <a:pt x="24535" y="14561"/>
                  </a:lnTo>
                  <a:lnTo>
                    <a:pt x="24846" y="14639"/>
                  </a:lnTo>
                  <a:lnTo>
                    <a:pt x="25137" y="14756"/>
                  </a:lnTo>
                  <a:lnTo>
                    <a:pt x="25429" y="14872"/>
                  </a:lnTo>
                  <a:lnTo>
                    <a:pt x="25701" y="15028"/>
                  </a:lnTo>
                  <a:lnTo>
                    <a:pt x="25954" y="15203"/>
                  </a:lnTo>
                  <a:lnTo>
                    <a:pt x="26187" y="15417"/>
                  </a:lnTo>
                  <a:lnTo>
                    <a:pt x="26401" y="15630"/>
                  </a:lnTo>
                  <a:lnTo>
                    <a:pt x="26537" y="15144"/>
                  </a:lnTo>
                  <a:lnTo>
                    <a:pt x="26654" y="14658"/>
                  </a:lnTo>
                  <a:lnTo>
                    <a:pt x="26770" y="14172"/>
                  </a:lnTo>
                  <a:lnTo>
                    <a:pt x="26848" y="13667"/>
                  </a:lnTo>
                  <a:lnTo>
                    <a:pt x="26926" y="13162"/>
                  </a:lnTo>
                  <a:lnTo>
                    <a:pt x="26965" y="12656"/>
                  </a:lnTo>
                  <a:lnTo>
                    <a:pt x="27004" y="12151"/>
                  </a:lnTo>
                  <a:lnTo>
                    <a:pt x="27004" y="11626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4574925" y="-735098"/>
              <a:ext cx="111746" cy="62599"/>
            </a:xfrm>
            <a:custGeom>
              <a:avLst/>
              <a:gdLst/>
              <a:ahLst/>
              <a:cxnLst/>
              <a:rect l="l" t="t" r="r" b="b"/>
              <a:pathLst>
                <a:path w="14096" h="7894" extrusionOk="0">
                  <a:moveTo>
                    <a:pt x="6630" y="0"/>
                  </a:moveTo>
                  <a:lnTo>
                    <a:pt x="6299" y="20"/>
                  </a:lnTo>
                  <a:lnTo>
                    <a:pt x="5988" y="59"/>
                  </a:lnTo>
                  <a:lnTo>
                    <a:pt x="5677" y="137"/>
                  </a:lnTo>
                  <a:lnTo>
                    <a:pt x="5366" y="234"/>
                  </a:lnTo>
                  <a:lnTo>
                    <a:pt x="5075" y="350"/>
                  </a:lnTo>
                  <a:lnTo>
                    <a:pt x="4803" y="486"/>
                  </a:lnTo>
                  <a:lnTo>
                    <a:pt x="4530" y="661"/>
                  </a:lnTo>
                  <a:lnTo>
                    <a:pt x="4278" y="856"/>
                  </a:lnTo>
                  <a:lnTo>
                    <a:pt x="4044" y="1070"/>
                  </a:lnTo>
                  <a:lnTo>
                    <a:pt x="3830" y="1283"/>
                  </a:lnTo>
                  <a:lnTo>
                    <a:pt x="3636" y="1536"/>
                  </a:lnTo>
                  <a:lnTo>
                    <a:pt x="3461" y="1808"/>
                  </a:lnTo>
                  <a:lnTo>
                    <a:pt x="3306" y="2081"/>
                  </a:lnTo>
                  <a:lnTo>
                    <a:pt x="3189" y="2372"/>
                  </a:lnTo>
                  <a:lnTo>
                    <a:pt x="3072" y="2683"/>
                  </a:lnTo>
                  <a:lnTo>
                    <a:pt x="3014" y="3014"/>
                  </a:lnTo>
                  <a:lnTo>
                    <a:pt x="2839" y="3927"/>
                  </a:lnTo>
                  <a:lnTo>
                    <a:pt x="1906" y="3947"/>
                  </a:lnTo>
                  <a:lnTo>
                    <a:pt x="1692" y="3966"/>
                  </a:lnTo>
                  <a:lnTo>
                    <a:pt x="1517" y="4005"/>
                  </a:lnTo>
                  <a:lnTo>
                    <a:pt x="1323" y="4063"/>
                  </a:lnTo>
                  <a:lnTo>
                    <a:pt x="1148" y="4122"/>
                  </a:lnTo>
                  <a:lnTo>
                    <a:pt x="973" y="4219"/>
                  </a:lnTo>
                  <a:lnTo>
                    <a:pt x="817" y="4316"/>
                  </a:lnTo>
                  <a:lnTo>
                    <a:pt x="681" y="4433"/>
                  </a:lnTo>
                  <a:lnTo>
                    <a:pt x="545" y="4550"/>
                  </a:lnTo>
                  <a:lnTo>
                    <a:pt x="428" y="4686"/>
                  </a:lnTo>
                  <a:lnTo>
                    <a:pt x="312" y="4841"/>
                  </a:lnTo>
                  <a:lnTo>
                    <a:pt x="215" y="4997"/>
                  </a:lnTo>
                  <a:lnTo>
                    <a:pt x="137" y="5172"/>
                  </a:lnTo>
                  <a:lnTo>
                    <a:pt x="78" y="5347"/>
                  </a:lnTo>
                  <a:lnTo>
                    <a:pt x="20" y="5541"/>
                  </a:lnTo>
                  <a:lnTo>
                    <a:pt x="1" y="5735"/>
                  </a:lnTo>
                  <a:lnTo>
                    <a:pt x="1" y="5930"/>
                  </a:lnTo>
                  <a:lnTo>
                    <a:pt x="1" y="6124"/>
                  </a:lnTo>
                  <a:lnTo>
                    <a:pt x="40" y="6319"/>
                  </a:lnTo>
                  <a:lnTo>
                    <a:pt x="78" y="6513"/>
                  </a:lnTo>
                  <a:lnTo>
                    <a:pt x="156" y="6688"/>
                  </a:lnTo>
                  <a:lnTo>
                    <a:pt x="234" y="6863"/>
                  </a:lnTo>
                  <a:lnTo>
                    <a:pt x="331" y="7018"/>
                  </a:lnTo>
                  <a:lnTo>
                    <a:pt x="448" y="7174"/>
                  </a:lnTo>
                  <a:lnTo>
                    <a:pt x="564" y="7310"/>
                  </a:lnTo>
                  <a:lnTo>
                    <a:pt x="701" y="7446"/>
                  </a:lnTo>
                  <a:lnTo>
                    <a:pt x="856" y="7563"/>
                  </a:lnTo>
                  <a:lnTo>
                    <a:pt x="1031" y="7660"/>
                  </a:lnTo>
                  <a:lnTo>
                    <a:pt x="1206" y="7738"/>
                  </a:lnTo>
                  <a:lnTo>
                    <a:pt x="1381" y="7816"/>
                  </a:lnTo>
                  <a:lnTo>
                    <a:pt x="1575" y="7854"/>
                  </a:lnTo>
                  <a:lnTo>
                    <a:pt x="1770" y="7893"/>
                  </a:lnTo>
                  <a:lnTo>
                    <a:pt x="11879" y="7893"/>
                  </a:lnTo>
                  <a:lnTo>
                    <a:pt x="12112" y="7854"/>
                  </a:lnTo>
                  <a:lnTo>
                    <a:pt x="12365" y="7777"/>
                  </a:lnTo>
                  <a:lnTo>
                    <a:pt x="12579" y="7699"/>
                  </a:lnTo>
                  <a:lnTo>
                    <a:pt x="12793" y="7602"/>
                  </a:lnTo>
                  <a:lnTo>
                    <a:pt x="13006" y="7466"/>
                  </a:lnTo>
                  <a:lnTo>
                    <a:pt x="13201" y="7330"/>
                  </a:lnTo>
                  <a:lnTo>
                    <a:pt x="13376" y="7174"/>
                  </a:lnTo>
                  <a:lnTo>
                    <a:pt x="13531" y="6999"/>
                  </a:lnTo>
                  <a:lnTo>
                    <a:pt x="13667" y="6805"/>
                  </a:lnTo>
                  <a:lnTo>
                    <a:pt x="13803" y="6610"/>
                  </a:lnTo>
                  <a:lnTo>
                    <a:pt x="13901" y="6396"/>
                  </a:lnTo>
                  <a:lnTo>
                    <a:pt x="13978" y="6163"/>
                  </a:lnTo>
                  <a:lnTo>
                    <a:pt x="14037" y="5930"/>
                  </a:lnTo>
                  <a:lnTo>
                    <a:pt x="14076" y="5677"/>
                  </a:lnTo>
                  <a:lnTo>
                    <a:pt x="14095" y="5424"/>
                  </a:lnTo>
                  <a:lnTo>
                    <a:pt x="14076" y="5172"/>
                  </a:lnTo>
                  <a:lnTo>
                    <a:pt x="14037" y="4938"/>
                  </a:lnTo>
                  <a:lnTo>
                    <a:pt x="13978" y="4686"/>
                  </a:lnTo>
                  <a:lnTo>
                    <a:pt x="13901" y="4472"/>
                  </a:lnTo>
                  <a:lnTo>
                    <a:pt x="13803" y="4258"/>
                  </a:lnTo>
                  <a:lnTo>
                    <a:pt x="13667" y="4044"/>
                  </a:lnTo>
                  <a:lnTo>
                    <a:pt x="13531" y="3850"/>
                  </a:lnTo>
                  <a:lnTo>
                    <a:pt x="13376" y="3675"/>
                  </a:lnTo>
                  <a:lnTo>
                    <a:pt x="13201" y="3519"/>
                  </a:lnTo>
                  <a:lnTo>
                    <a:pt x="13006" y="3383"/>
                  </a:lnTo>
                  <a:lnTo>
                    <a:pt x="12793" y="3247"/>
                  </a:lnTo>
                  <a:lnTo>
                    <a:pt x="12579" y="3150"/>
                  </a:lnTo>
                  <a:lnTo>
                    <a:pt x="12365" y="3072"/>
                  </a:lnTo>
                  <a:lnTo>
                    <a:pt x="12112" y="3014"/>
                  </a:lnTo>
                  <a:lnTo>
                    <a:pt x="11879" y="2975"/>
                  </a:lnTo>
                  <a:lnTo>
                    <a:pt x="11626" y="2955"/>
                  </a:lnTo>
                  <a:lnTo>
                    <a:pt x="11451" y="2955"/>
                  </a:lnTo>
                  <a:lnTo>
                    <a:pt x="11276" y="2975"/>
                  </a:lnTo>
                  <a:lnTo>
                    <a:pt x="10401" y="3111"/>
                  </a:lnTo>
                  <a:lnTo>
                    <a:pt x="10051" y="2275"/>
                  </a:lnTo>
                  <a:lnTo>
                    <a:pt x="9935" y="2022"/>
                  </a:lnTo>
                  <a:lnTo>
                    <a:pt x="9799" y="1789"/>
                  </a:lnTo>
                  <a:lnTo>
                    <a:pt x="9643" y="1556"/>
                  </a:lnTo>
                  <a:lnTo>
                    <a:pt x="9488" y="1342"/>
                  </a:lnTo>
                  <a:lnTo>
                    <a:pt x="9293" y="1128"/>
                  </a:lnTo>
                  <a:lnTo>
                    <a:pt x="9099" y="953"/>
                  </a:lnTo>
                  <a:lnTo>
                    <a:pt x="8904" y="778"/>
                  </a:lnTo>
                  <a:lnTo>
                    <a:pt x="8691" y="623"/>
                  </a:lnTo>
                  <a:lnTo>
                    <a:pt x="8457" y="486"/>
                  </a:lnTo>
                  <a:lnTo>
                    <a:pt x="8224" y="350"/>
                  </a:lnTo>
                  <a:lnTo>
                    <a:pt x="7971" y="253"/>
                  </a:lnTo>
                  <a:lnTo>
                    <a:pt x="7719" y="156"/>
                  </a:lnTo>
                  <a:lnTo>
                    <a:pt x="7446" y="98"/>
                  </a:lnTo>
                  <a:lnTo>
                    <a:pt x="7194" y="39"/>
                  </a:lnTo>
                  <a:lnTo>
                    <a:pt x="6922" y="20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4709035" y="-653552"/>
              <a:ext cx="63967" cy="32846"/>
            </a:xfrm>
            <a:custGeom>
              <a:avLst/>
              <a:gdLst/>
              <a:ahLst/>
              <a:cxnLst/>
              <a:rect l="l" t="t" r="r" b="b"/>
              <a:pathLst>
                <a:path w="8069" h="4142" extrusionOk="0">
                  <a:moveTo>
                    <a:pt x="3597" y="0"/>
                  </a:moveTo>
                  <a:lnTo>
                    <a:pt x="3442" y="20"/>
                  </a:lnTo>
                  <a:lnTo>
                    <a:pt x="3267" y="59"/>
                  </a:lnTo>
                  <a:lnTo>
                    <a:pt x="3111" y="117"/>
                  </a:lnTo>
                  <a:lnTo>
                    <a:pt x="2956" y="175"/>
                  </a:lnTo>
                  <a:lnTo>
                    <a:pt x="2820" y="253"/>
                  </a:lnTo>
                  <a:lnTo>
                    <a:pt x="2684" y="331"/>
                  </a:lnTo>
                  <a:lnTo>
                    <a:pt x="2548" y="428"/>
                  </a:lnTo>
                  <a:lnTo>
                    <a:pt x="2431" y="545"/>
                  </a:lnTo>
                  <a:lnTo>
                    <a:pt x="2314" y="661"/>
                  </a:lnTo>
                  <a:lnTo>
                    <a:pt x="2217" y="778"/>
                  </a:lnTo>
                  <a:lnTo>
                    <a:pt x="2120" y="914"/>
                  </a:lnTo>
                  <a:lnTo>
                    <a:pt x="2042" y="1070"/>
                  </a:lnTo>
                  <a:lnTo>
                    <a:pt x="1984" y="1225"/>
                  </a:lnTo>
                  <a:lnTo>
                    <a:pt x="1926" y="1381"/>
                  </a:lnTo>
                  <a:lnTo>
                    <a:pt x="1887" y="1536"/>
                  </a:lnTo>
                  <a:lnTo>
                    <a:pt x="1712" y="2469"/>
                  </a:lnTo>
                  <a:lnTo>
                    <a:pt x="779" y="2489"/>
                  </a:lnTo>
                  <a:lnTo>
                    <a:pt x="623" y="2508"/>
                  </a:lnTo>
                  <a:lnTo>
                    <a:pt x="468" y="2567"/>
                  </a:lnTo>
                  <a:lnTo>
                    <a:pt x="331" y="2644"/>
                  </a:lnTo>
                  <a:lnTo>
                    <a:pt x="215" y="2742"/>
                  </a:lnTo>
                  <a:lnTo>
                    <a:pt x="118" y="2858"/>
                  </a:lnTo>
                  <a:lnTo>
                    <a:pt x="59" y="2994"/>
                  </a:lnTo>
                  <a:lnTo>
                    <a:pt x="1" y="3150"/>
                  </a:lnTo>
                  <a:lnTo>
                    <a:pt x="1" y="3305"/>
                  </a:lnTo>
                  <a:lnTo>
                    <a:pt x="1" y="3480"/>
                  </a:lnTo>
                  <a:lnTo>
                    <a:pt x="59" y="3636"/>
                  </a:lnTo>
                  <a:lnTo>
                    <a:pt x="137" y="3772"/>
                  </a:lnTo>
                  <a:lnTo>
                    <a:pt x="234" y="3889"/>
                  </a:lnTo>
                  <a:lnTo>
                    <a:pt x="351" y="3986"/>
                  </a:lnTo>
                  <a:lnTo>
                    <a:pt x="487" y="4064"/>
                  </a:lnTo>
                  <a:lnTo>
                    <a:pt x="643" y="4122"/>
                  </a:lnTo>
                  <a:lnTo>
                    <a:pt x="817" y="4141"/>
                  </a:lnTo>
                  <a:lnTo>
                    <a:pt x="6922" y="4141"/>
                  </a:lnTo>
                  <a:lnTo>
                    <a:pt x="7038" y="4122"/>
                  </a:lnTo>
                  <a:lnTo>
                    <a:pt x="7155" y="4102"/>
                  </a:lnTo>
                  <a:lnTo>
                    <a:pt x="7369" y="4044"/>
                  </a:lnTo>
                  <a:lnTo>
                    <a:pt x="7563" y="3947"/>
                  </a:lnTo>
                  <a:lnTo>
                    <a:pt x="7738" y="3791"/>
                  </a:lnTo>
                  <a:lnTo>
                    <a:pt x="7874" y="3636"/>
                  </a:lnTo>
                  <a:lnTo>
                    <a:pt x="7972" y="3441"/>
                  </a:lnTo>
                  <a:lnTo>
                    <a:pt x="8049" y="3228"/>
                  </a:lnTo>
                  <a:lnTo>
                    <a:pt x="8049" y="3111"/>
                  </a:lnTo>
                  <a:lnTo>
                    <a:pt x="8069" y="2994"/>
                  </a:lnTo>
                  <a:lnTo>
                    <a:pt x="8049" y="2878"/>
                  </a:lnTo>
                  <a:lnTo>
                    <a:pt x="8049" y="2761"/>
                  </a:lnTo>
                  <a:lnTo>
                    <a:pt x="7972" y="2547"/>
                  </a:lnTo>
                  <a:lnTo>
                    <a:pt x="7874" y="2372"/>
                  </a:lnTo>
                  <a:lnTo>
                    <a:pt x="7738" y="2197"/>
                  </a:lnTo>
                  <a:lnTo>
                    <a:pt x="7563" y="2061"/>
                  </a:lnTo>
                  <a:lnTo>
                    <a:pt x="7369" y="1945"/>
                  </a:lnTo>
                  <a:lnTo>
                    <a:pt x="7155" y="1886"/>
                  </a:lnTo>
                  <a:lnTo>
                    <a:pt x="7038" y="1867"/>
                  </a:lnTo>
                  <a:lnTo>
                    <a:pt x="6766" y="1867"/>
                  </a:lnTo>
                  <a:lnTo>
                    <a:pt x="5872" y="2003"/>
                  </a:lnTo>
                  <a:lnTo>
                    <a:pt x="5542" y="1167"/>
                  </a:lnTo>
                  <a:lnTo>
                    <a:pt x="5405" y="914"/>
                  </a:lnTo>
                  <a:lnTo>
                    <a:pt x="5250" y="681"/>
                  </a:lnTo>
                  <a:lnTo>
                    <a:pt x="5056" y="486"/>
                  </a:lnTo>
                  <a:lnTo>
                    <a:pt x="4822" y="312"/>
                  </a:lnTo>
                  <a:lnTo>
                    <a:pt x="4589" y="175"/>
                  </a:lnTo>
                  <a:lnTo>
                    <a:pt x="4336" y="78"/>
                  </a:lnTo>
                  <a:lnTo>
                    <a:pt x="4064" y="2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51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8" name="Google Shape;4588;p45"/>
          <p:cNvSpPr txBox="1">
            <a:spLocks noGrp="1"/>
          </p:cNvSpPr>
          <p:nvPr>
            <p:ph type="subTitle" idx="3"/>
          </p:nvPr>
        </p:nvSpPr>
        <p:spPr>
          <a:xfrm>
            <a:off x="855389" y="1354476"/>
            <a:ext cx="7573677" cy="279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Dropped non-predictive columns, standardized categories, and checked data types.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Fields: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usage, subscription plans, service calls, and churn; created categorical labels for churn and area code.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 extreme values to preserve meaningful customer behavior patterns.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5" name="Google Shape;4585;p45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grpSp>
        <p:nvGrpSpPr>
          <p:cNvPr id="4589" name="Google Shape;4589;p45"/>
          <p:cNvGrpSpPr/>
          <p:nvPr/>
        </p:nvGrpSpPr>
        <p:grpSpPr>
          <a:xfrm>
            <a:off x="855389" y="1220410"/>
            <a:ext cx="214074" cy="315725"/>
            <a:chOff x="4574925" y="-888636"/>
            <a:chExt cx="214074" cy="315725"/>
          </a:xfrm>
        </p:grpSpPr>
        <p:sp>
          <p:nvSpPr>
            <p:cNvPr id="4590" name="Google Shape;4590;p45"/>
            <p:cNvSpPr/>
            <p:nvPr/>
          </p:nvSpPr>
          <p:spPr>
            <a:xfrm>
              <a:off x="4575234" y="-888636"/>
              <a:ext cx="213456" cy="97904"/>
            </a:xfrm>
            <a:custGeom>
              <a:avLst/>
              <a:gdLst/>
              <a:ahLst/>
              <a:cxnLst/>
              <a:rect l="l" t="t" r="r" b="b"/>
              <a:pathLst>
                <a:path w="26926" h="12346" extrusionOk="0">
                  <a:moveTo>
                    <a:pt x="17244" y="7096"/>
                  </a:moveTo>
                  <a:lnTo>
                    <a:pt x="17244" y="9429"/>
                  </a:lnTo>
                  <a:lnTo>
                    <a:pt x="9663" y="9429"/>
                  </a:lnTo>
                  <a:lnTo>
                    <a:pt x="9663" y="7096"/>
                  </a:lnTo>
                  <a:close/>
                  <a:moveTo>
                    <a:pt x="13453" y="1"/>
                  </a:moveTo>
                  <a:lnTo>
                    <a:pt x="12812" y="20"/>
                  </a:lnTo>
                  <a:lnTo>
                    <a:pt x="12151" y="59"/>
                  </a:lnTo>
                  <a:lnTo>
                    <a:pt x="11509" y="137"/>
                  </a:lnTo>
                  <a:lnTo>
                    <a:pt x="10887" y="253"/>
                  </a:lnTo>
                  <a:lnTo>
                    <a:pt x="10265" y="389"/>
                  </a:lnTo>
                  <a:lnTo>
                    <a:pt x="9643" y="545"/>
                  </a:lnTo>
                  <a:lnTo>
                    <a:pt x="9060" y="739"/>
                  </a:lnTo>
                  <a:lnTo>
                    <a:pt x="8457" y="953"/>
                  </a:lnTo>
                  <a:lnTo>
                    <a:pt x="7893" y="1206"/>
                  </a:lnTo>
                  <a:lnTo>
                    <a:pt x="7330" y="1478"/>
                  </a:lnTo>
                  <a:lnTo>
                    <a:pt x="6785" y="1770"/>
                  </a:lnTo>
                  <a:lnTo>
                    <a:pt x="6260" y="2081"/>
                  </a:lnTo>
                  <a:lnTo>
                    <a:pt x="5736" y="2431"/>
                  </a:lnTo>
                  <a:lnTo>
                    <a:pt x="5250" y="2781"/>
                  </a:lnTo>
                  <a:lnTo>
                    <a:pt x="4764" y="3169"/>
                  </a:lnTo>
                  <a:lnTo>
                    <a:pt x="4316" y="3578"/>
                  </a:lnTo>
                  <a:lnTo>
                    <a:pt x="3869" y="4005"/>
                  </a:lnTo>
                  <a:lnTo>
                    <a:pt x="3442" y="4452"/>
                  </a:lnTo>
                  <a:lnTo>
                    <a:pt x="3033" y="4919"/>
                  </a:lnTo>
                  <a:lnTo>
                    <a:pt x="2664" y="5405"/>
                  </a:lnTo>
                  <a:lnTo>
                    <a:pt x="2295" y="5891"/>
                  </a:lnTo>
                  <a:lnTo>
                    <a:pt x="1964" y="6416"/>
                  </a:lnTo>
                  <a:lnTo>
                    <a:pt x="1653" y="6941"/>
                  </a:lnTo>
                  <a:lnTo>
                    <a:pt x="1361" y="7505"/>
                  </a:lnTo>
                  <a:lnTo>
                    <a:pt x="1109" y="8068"/>
                  </a:lnTo>
                  <a:lnTo>
                    <a:pt x="856" y="8632"/>
                  </a:lnTo>
                  <a:lnTo>
                    <a:pt x="642" y="9215"/>
                  </a:lnTo>
                  <a:lnTo>
                    <a:pt x="467" y="9818"/>
                  </a:lnTo>
                  <a:lnTo>
                    <a:pt x="312" y="10440"/>
                  </a:lnTo>
                  <a:lnTo>
                    <a:pt x="176" y="11062"/>
                  </a:lnTo>
                  <a:lnTo>
                    <a:pt x="78" y="11704"/>
                  </a:lnTo>
                  <a:lnTo>
                    <a:pt x="1" y="12345"/>
                  </a:lnTo>
                  <a:lnTo>
                    <a:pt x="26926" y="12345"/>
                  </a:lnTo>
                  <a:lnTo>
                    <a:pt x="26848" y="11704"/>
                  </a:lnTo>
                  <a:lnTo>
                    <a:pt x="26751" y="11062"/>
                  </a:lnTo>
                  <a:lnTo>
                    <a:pt x="26615" y="10440"/>
                  </a:lnTo>
                  <a:lnTo>
                    <a:pt x="26459" y="9818"/>
                  </a:lnTo>
                  <a:lnTo>
                    <a:pt x="26265" y="9215"/>
                  </a:lnTo>
                  <a:lnTo>
                    <a:pt x="26051" y="8632"/>
                  </a:lnTo>
                  <a:lnTo>
                    <a:pt x="25818" y="8068"/>
                  </a:lnTo>
                  <a:lnTo>
                    <a:pt x="25565" y="7505"/>
                  </a:lnTo>
                  <a:lnTo>
                    <a:pt x="25273" y="6941"/>
                  </a:lnTo>
                  <a:lnTo>
                    <a:pt x="24962" y="6416"/>
                  </a:lnTo>
                  <a:lnTo>
                    <a:pt x="24612" y="5891"/>
                  </a:lnTo>
                  <a:lnTo>
                    <a:pt x="24262" y="5405"/>
                  </a:lnTo>
                  <a:lnTo>
                    <a:pt x="23874" y="4919"/>
                  </a:lnTo>
                  <a:lnTo>
                    <a:pt x="23485" y="4452"/>
                  </a:lnTo>
                  <a:lnTo>
                    <a:pt x="23057" y="4005"/>
                  </a:lnTo>
                  <a:lnTo>
                    <a:pt x="22610" y="3578"/>
                  </a:lnTo>
                  <a:lnTo>
                    <a:pt x="22143" y="3169"/>
                  </a:lnTo>
                  <a:lnTo>
                    <a:pt x="21677" y="2781"/>
                  </a:lnTo>
                  <a:lnTo>
                    <a:pt x="21171" y="2431"/>
                  </a:lnTo>
                  <a:lnTo>
                    <a:pt x="20666" y="2081"/>
                  </a:lnTo>
                  <a:lnTo>
                    <a:pt x="20141" y="1770"/>
                  </a:lnTo>
                  <a:lnTo>
                    <a:pt x="19597" y="1478"/>
                  </a:lnTo>
                  <a:lnTo>
                    <a:pt x="19033" y="1206"/>
                  </a:lnTo>
                  <a:lnTo>
                    <a:pt x="18450" y="953"/>
                  </a:lnTo>
                  <a:lnTo>
                    <a:pt x="17866" y="739"/>
                  </a:lnTo>
                  <a:lnTo>
                    <a:pt x="17264" y="545"/>
                  </a:lnTo>
                  <a:lnTo>
                    <a:pt x="16661" y="389"/>
                  </a:lnTo>
                  <a:lnTo>
                    <a:pt x="16039" y="253"/>
                  </a:lnTo>
                  <a:lnTo>
                    <a:pt x="15417" y="137"/>
                  </a:lnTo>
                  <a:lnTo>
                    <a:pt x="14775" y="59"/>
                  </a:lnTo>
                  <a:lnTo>
                    <a:pt x="14114" y="20"/>
                  </a:lnTo>
                  <a:lnTo>
                    <a:pt x="13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1" name="Google Shape;4591;p45"/>
            <p:cNvSpPr/>
            <p:nvPr/>
          </p:nvSpPr>
          <p:spPr>
            <a:xfrm>
              <a:off x="4574925" y="-772248"/>
              <a:ext cx="214074" cy="199336"/>
            </a:xfrm>
            <a:custGeom>
              <a:avLst/>
              <a:gdLst/>
              <a:ahLst/>
              <a:cxnLst/>
              <a:rect l="l" t="t" r="r" b="b"/>
              <a:pathLst>
                <a:path w="27004" h="25137" extrusionOk="0">
                  <a:moveTo>
                    <a:pt x="1" y="0"/>
                  </a:moveTo>
                  <a:lnTo>
                    <a:pt x="1" y="6785"/>
                  </a:lnTo>
                  <a:lnTo>
                    <a:pt x="215" y="6668"/>
                  </a:lnTo>
                  <a:lnTo>
                    <a:pt x="448" y="6571"/>
                  </a:lnTo>
                  <a:lnTo>
                    <a:pt x="681" y="6493"/>
                  </a:lnTo>
                  <a:lnTo>
                    <a:pt x="934" y="6435"/>
                  </a:lnTo>
                  <a:lnTo>
                    <a:pt x="1109" y="5988"/>
                  </a:lnTo>
                  <a:lnTo>
                    <a:pt x="1303" y="5560"/>
                  </a:lnTo>
                  <a:lnTo>
                    <a:pt x="1537" y="5152"/>
                  </a:lnTo>
                  <a:lnTo>
                    <a:pt x="1809" y="4783"/>
                  </a:lnTo>
                  <a:lnTo>
                    <a:pt x="2100" y="4413"/>
                  </a:lnTo>
                  <a:lnTo>
                    <a:pt x="2411" y="4083"/>
                  </a:lnTo>
                  <a:lnTo>
                    <a:pt x="2761" y="3772"/>
                  </a:lnTo>
                  <a:lnTo>
                    <a:pt x="3111" y="3500"/>
                  </a:lnTo>
                  <a:lnTo>
                    <a:pt x="3500" y="3227"/>
                  </a:lnTo>
                  <a:lnTo>
                    <a:pt x="3908" y="3014"/>
                  </a:lnTo>
                  <a:lnTo>
                    <a:pt x="4317" y="2819"/>
                  </a:lnTo>
                  <a:lnTo>
                    <a:pt x="4764" y="2664"/>
                  </a:lnTo>
                  <a:lnTo>
                    <a:pt x="5211" y="2528"/>
                  </a:lnTo>
                  <a:lnTo>
                    <a:pt x="5677" y="2430"/>
                  </a:lnTo>
                  <a:lnTo>
                    <a:pt x="6144" y="2372"/>
                  </a:lnTo>
                  <a:lnTo>
                    <a:pt x="6630" y="2353"/>
                  </a:lnTo>
                  <a:lnTo>
                    <a:pt x="7038" y="2372"/>
                  </a:lnTo>
                  <a:lnTo>
                    <a:pt x="7427" y="2411"/>
                  </a:lnTo>
                  <a:lnTo>
                    <a:pt x="7816" y="2469"/>
                  </a:lnTo>
                  <a:lnTo>
                    <a:pt x="8205" y="2566"/>
                  </a:lnTo>
                  <a:lnTo>
                    <a:pt x="8574" y="2683"/>
                  </a:lnTo>
                  <a:lnTo>
                    <a:pt x="8943" y="2819"/>
                  </a:lnTo>
                  <a:lnTo>
                    <a:pt x="9293" y="2975"/>
                  </a:lnTo>
                  <a:lnTo>
                    <a:pt x="9643" y="3150"/>
                  </a:lnTo>
                  <a:lnTo>
                    <a:pt x="9954" y="3363"/>
                  </a:lnTo>
                  <a:lnTo>
                    <a:pt x="10285" y="3577"/>
                  </a:lnTo>
                  <a:lnTo>
                    <a:pt x="10576" y="3830"/>
                  </a:lnTo>
                  <a:lnTo>
                    <a:pt x="10868" y="4083"/>
                  </a:lnTo>
                  <a:lnTo>
                    <a:pt x="11140" y="4355"/>
                  </a:lnTo>
                  <a:lnTo>
                    <a:pt x="11373" y="4666"/>
                  </a:lnTo>
                  <a:lnTo>
                    <a:pt x="11607" y="4977"/>
                  </a:lnTo>
                  <a:lnTo>
                    <a:pt x="11821" y="5308"/>
                  </a:lnTo>
                  <a:lnTo>
                    <a:pt x="12054" y="5327"/>
                  </a:lnTo>
                  <a:lnTo>
                    <a:pt x="12287" y="5346"/>
                  </a:lnTo>
                  <a:lnTo>
                    <a:pt x="12754" y="5444"/>
                  </a:lnTo>
                  <a:lnTo>
                    <a:pt x="13201" y="5580"/>
                  </a:lnTo>
                  <a:lnTo>
                    <a:pt x="13629" y="5735"/>
                  </a:lnTo>
                  <a:lnTo>
                    <a:pt x="14017" y="5949"/>
                  </a:lnTo>
                  <a:lnTo>
                    <a:pt x="14406" y="6202"/>
                  </a:lnTo>
                  <a:lnTo>
                    <a:pt x="14756" y="6474"/>
                  </a:lnTo>
                  <a:lnTo>
                    <a:pt x="15087" y="6785"/>
                  </a:lnTo>
                  <a:lnTo>
                    <a:pt x="15378" y="7115"/>
                  </a:lnTo>
                  <a:lnTo>
                    <a:pt x="15650" y="7485"/>
                  </a:lnTo>
                  <a:lnTo>
                    <a:pt x="15864" y="7874"/>
                  </a:lnTo>
                  <a:lnTo>
                    <a:pt x="16059" y="8282"/>
                  </a:lnTo>
                  <a:lnTo>
                    <a:pt x="16214" y="8710"/>
                  </a:lnTo>
                  <a:lnTo>
                    <a:pt x="16331" y="9176"/>
                  </a:lnTo>
                  <a:lnTo>
                    <a:pt x="16409" y="9623"/>
                  </a:lnTo>
                  <a:lnTo>
                    <a:pt x="16428" y="9876"/>
                  </a:lnTo>
                  <a:lnTo>
                    <a:pt x="16428" y="10109"/>
                  </a:lnTo>
                  <a:lnTo>
                    <a:pt x="16428" y="10362"/>
                  </a:lnTo>
                  <a:lnTo>
                    <a:pt x="16409" y="10595"/>
                  </a:lnTo>
                  <a:lnTo>
                    <a:pt x="16370" y="10848"/>
                  </a:lnTo>
                  <a:lnTo>
                    <a:pt x="16331" y="11081"/>
                  </a:lnTo>
                  <a:lnTo>
                    <a:pt x="16272" y="11315"/>
                  </a:lnTo>
                  <a:lnTo>
                    <a:pt x="16214" y="11529"/>
                  </a:lnTo>
                  <a:lnTo>
                    <a:pt x="16039" y="11976"/>
                  </a:lnTo>
                  <a:lnTo>
                    <a:pt x="15845" y="12403"/>
                  </a:lnTo>
                  <a:lnTo>
                    <a:pt x="15611" y="12792"/>
                  </a:lnTo>
                  <a:lnTo>
                    <a:pt x="15320" y="13162"/>
                  </a:lnTo>
                  <a:lnTo>
                    <a:pt x="15009" y="13511"/>
                  </a:lnTo>
                  <a:lnTo>
                    <a:pt x="14678" y="13822"/>
                  </a:lnTo>
                  <a:lnTo>
                    <a:pt x="14309" y="14095"/>
                  </a:lnTo>
                  <a:lnTo>
                    <a:pt x="13920" y="14328"/>
                  </a:lnTo>
                  <a:lnTo>
                    <a:pt x="13492" y="14542"/>
                  </a:lnTo>
                  <a:lnTo>
                    <a:pt x="13045" y="14697"/>
                  </a:lnTo>
                  <a:lnTo>
                    <a:pt x="12831" y="14756"/>
                  </a:lnTo>
                  <a:lnTo>
                    <a:pt x="12598" y="14814"/>
                  </a:lnTo>
                  <a:lnTo>
                    <a:pt x="12345" y="14853"/>
                  </a:lnTo>
                  <a:lnTo>
                    <a:pt x="12112" y="14892"/>
                  </a:lnTo>
                  <a:lnTo>
                    <a:pt x="11879" y="14911"/>
                  </a:lnTo>
                  <a:lnTo>
                    <a:pt x="1964" y="14911"/>
                  </a:lnTo>
                  <a:lnTo>
                    <a:pt x="1537" y="14892"/>
                  </a:lnTo>
                  <a:lnTo>
                    <a:pt x="1109" y="14833"/>
                  </a:lnTo>
                  <a:lnTo>
                    <a:pt x="701" y="14736"/>
                  </a:lnTo>
                  <a:lnTo>
                    <a:pt x="312" y="14581"/>
                  </a:lnTo>
                  <a:lnTo>
                    <a:pt x="312" y="14581"/>
                  </a:lnTo>
                  <a:lnTo>
                    <a:pt x="467" y="15144"/>
                  </a:lnTo>
                  <a:lnTo>
                    <a:pt x="623" y="15708"/>
                  </a:lnTo>
                  <a:lnTo>
                    <a:pt x="798" y="16233"/>
                  </a:lnTo>
                  <a:lnTo>
                    <a:pt x="1012" y="16777"/>
                  </a:lnTo>
                  <a:lnTo>
                    <a:pt x="1245" y="17283"/>
                  </a:lnTo>
                  <a:lnTo>
                    <a:pt x="1478" y="17808"/>
                  </a:lnTo>
                  <a:lnTo>
                    <a:pt x="1750" y="18294"/>
                  </a:lnTo>
                  <a:lnTo>
                    <a:pt x="2042" y="18780"/>
                  </a:lnTo>
                  <a:lnTo>
                    <a:pt x="2353" y="19246"/>
                  </a:lnTo>
                  <a:lnTo>
                    <a:pt x="2683" y="19713"/>
                  </a:lnTo>
                  <a:lnTo>
                    <a:pt x="3033" y="20141"/>
                  </a:lnTo>
                  <a:lnTo>
                    <a:pt x="3383" y="20568"/>
                  </a:lnTo>
                  <a:lnTo>
                    <a:pt x="3772" y="20977"/>
                  </a:lnTo>
                  <a:lnTo>
                    <a:pt x="4161" y="21385"/>
                  </a:lnTo>
                  <a:lnTo>
                    <a:pt x="4569" y="21754"/>
                  </a:lnTo>
                  <a:lnTo>
                    <a:pt x="4997" y="22124"/>
                  </a:lnTo>
                  <a:lnTo>
                    <a:pt x="5444" y="22474"/>
                  </a:lnTo>
                  <a:lnTo>
                    <a:pt x="5911" y="22785"/>
                  </a:lnTo>
                  <a:lnTo>
                    <a:pt x="6377" y="23096"/>
                  </a:lnTo>
                  <a:lnTo>
                    <a:pt x="6863" y="23387"/>
                  </a:lnTo>
                  <a:lnTo>
                    <a:pt x="7349" y="23659"/>
                  </a:lnTo>
                  <a:lnTo>
                    <a:pt x="7874" y="23893"/>
                  </a:lnTo>
                  <a:lnTo>
                    <a:pt x="8380" y="24126"/>
                  </a:lnTo>
                  <a:lnTo>
                    <a:pt x="8924" y="24340"/>
                  </a:lnTo>
                  <a:lnTo>
                    <a:pt x="9468" y="24515"/>
                  </a:lnTo>
                  <a:lnTo>
                    <a:pt x="10013" y="24670"/>
                  </a:lnTo>
                  <a:lnTo>
                    <a:pt x="10576" y="24806"/>
                  </a:lnTo>
                  <a:lnTo>
                    <a:pt x="11140" y="24923"/>
                  </a:lnTo>
                  <a:lnTo>
                    <a:pt x="11723" y="25020"/>
                  </a:lnTo>
                  <a:lnTo>
                    <a:pt x="12307" y="25079"/>
                  </a:lnTo>
                  <a:lnTo>
                    <a:pt x="12890" y="25117"/>
                  </a:lnTo>
                  <a:lnTo>
                    <a:pt x="13492" y="25137"/>
                  </a:lnTo>
                  <a:lnTo>
                    <a:pt x="14173" y="25117"/>
                  </a:lnTo>
                  <a:lnTo>
                    <a:pt x="14834" y="25059"/>
                  </a:lnTo>
                  <a:lnTo>
                    <a:pt x="15475" y="24981"/>
                  </a:lnTo>
                  <a:lnTo>
                    <a:pt x="16117" y="24884"/>
                  </a:lnTo>
                  <a:lnTo>
                    <a:pt x="16758" y="24729"/>
                  </a:lnTo>
                  <a:lnTo>
                    <a:pt x="17381" y="24573"/>
                  </a:lnTo>
                  <a:lnTo>
                    <a:pt x="17983" y="24379"/>
                  </a:lnTo>
                  <a:lnTo>
                    <a:pt x="18566" y="24145"/>
                  </a:lnTo>
                  <a:lnTo>
                    <a:pt x="19150" y="23893"/>
                  </a:lnTo>
                  <a:lnTo>
                    <a:pt x="19713" y="23621"/>
                  </a:lnTo>
                  <a:lnTo>
                    <a:pt x="20277" y="23309"/>
                  </a:lnTo>
                  <a:lnTo>
                    <a:pt x="20802" y="22979"/>
                  </a:lnTo>
                  <a:lnTo>
                    <a:pt x="21327" y="22629"/>
                  </a:lnTo>
                  <a:lnTo>
                    <a:pt x="21832" y="22260"/>
                  </a:lnTo>
                  <a:lnTo>
                    <a:pt x="22318" y="21851"/>
                  </a:lnTo>
                  <a:lnTo>
                    <a:pt x="22766" y="21443"/>
                  </a:lnTo>
                  <a:lnTo>
                    <a:pt x="17730" y="21443"/>
                  </a:lnTo>
                  <a:lnTo>
                    <a:pt x="17400" y="21424"/>
                  </a:lnTo>
                  <a:lnTo>
                    <a:pt x="17089" y="21365"/>
                  </a:lnTo>
                  <a:lnTo>
                    <a:pt x="16797" y="21288"/>
                  </a:lnTo>
                  <a:lnTo>
                    <a:pt x="16506" y="21190"/>
                  </a:lnTo>
                  <a:lnTo>
                    <a:pt x="16214" y="21054"/>
                  </a:lnTo>
                  <a:lnTo>
                    <a:pt x="15961" y="20899"/>
                  </a:lnTo>
                  <a:lnTo>
                    <a:pt x="15728" y="20724"/>
                  </a:lnTo>
                  <a:lnTo>
                    <a:pt x="15495" y="20510"/>
                  </a:lnTo>
                  <a:lnTo>
                    <a:pt x="15300" y="20296"/>
                  </a:lnTo>
                  <a:lnTo>
                    <a:pt x="15106" y="20043"/>
                  </a:lnTo>
                  <a:lnTo>
                    <a:pt x="14950" y="19791"/>
                  </a:lnTo>
                  <a:lnTo>
                    <a:pt x="14814" y="19499"/>
                  </a:lnTo>
                  <a:lnTo>
                    <a:pt x="14717" y="19227"/>
                  </a:lnTo>
                  <a:lnTo>
                    <a:pt x="14639" y="18916"/>
                  </a:lnTo>
                  <a:lnTo>
                    <a:pt x="14581" y="18605"/>
                  </a:lnTo>
                  <a:lnTo>
                    <a:pt x="14581" y="18274"/>
                  </a:lnTo>
                  <a:lnTo>
                    <a:pt x="14581" y="18022"/>
                  </a:lnTo>
                  <a:lnTo>
                    <a:pt x="14620" y="17769"/>
                  </a:lnTo>
                  <a:lnTo>
                    <a:pt x="14659" y="17516"/>
                  </a:lnTo>
                  <a:lnTo>
                    <a:pt x="14737" y="17283"/>
                  </a:lnTo>
                  <a:lnTo>
                    <a:pt x="14814" y="17050"/>
                  </a:lnTo>
                  <a:lnTo>
                    <a:pt x="14931" y="16816"/>
                  </a:lnTo>
                  <a:lnTo>
                    <a:pt x="15048" y="16602"/>
                  </a:lnTo>
                  <a:lnTo>
                    <a:pt x="15184" y="16408"/>
                  </a:lnTo>
                  <a:lnTo>
                    <a:pt x="15339" y="16214"/>
                  </a:lnTo>
                  <a:lnTo>
                    <a:pt x="15495" y="16039"/>
                  </a:lnTo>
                  <a:lnTo>
                    <a:pt x="15689" y="15883"/>
                  </a:lnTo>
                  <a:lnTo>
                    <a:pt x="15864" y="15728"/>
                  </a:lnTo>
                  <a:lnTo>
                    <a:pt x="16078" y="15592"/>
                  </a:lnTo>
                  <a:lnTo>
                    <a:pt x="16292" y="15475"/>
                  </a:lnTo>
                  <a:lnTo>
                    <a:pt x="16506" y="15358"/>
                  </a:lnTo>
                  <a:lnTo>
                    <a:pt x="16739" y="15281"/>
                  </a:lnTo>
                  <a:lnTo>
                    <a:pt x="16875" y="14989"/>
                  </a:lnTo>
                  <a:lnTo>
                    <a:pt x="17031" y="14717"/>
                  </a:lnTo>
                  <a:lnTo>
                    <a:pt x="17206" y="14445"/>
                  </a:lnTo>
                  <a:lnTo>
                    <a:pt x="17381" y="14211"/>
                  </a:lnTo>
                  <a:lnTo>
                    <a:pt x="17594" y="13959"/>
                  </a:lnTo>
                  <a:lnTo>
                    <a:pt x="17808" y="13745"/>
                  </a:lnTo>
                  <a:lnTo>
                    <a:pt x="18042" y="13550"/>
                  </a:lnTo>
                  <a:lnTo>
                    <a:pt x="18294" y="13356"/>
                  </a:lnTo>
                  <a:lnTo>
                    <a:pt x="18566" y="13200"/>
                  </a:lnTo>
                  <a:lnTo>
                    <a:pt x="18839" y="13045"/>
                  </a:lnTo>
                  <a:lnTo>
                    <a:pt x="19130" y="12928"/>
                  </a:lnTo>
                  <a:lnTo>
                    <a:pt x="19422" y="12831"/>
                  </a:lnTo>
                  <a:lnTo>
                    <a:pt x="19733" y="12734"/>
                  </a:lnTo>
                  <a:lnTo>
                    <a:pt x="20044" y="12675"/>
                  </a:lnTo>
                  <a:lnTo>
                    <a:pt x="20355" y="12637"/>
                  </a:lnTo>
                  <a:lnTo>
                    <a:pt x="20958" y="12637"/>
                  </a:lnTo>
                  <a:lnTo>
                    <a:pt x="21210" y="12656"/>
                  </a:lnTo>
                  <a:lnTo>
                    <a:pt x="21483" y="12695"/>
                  </a:lnTo>
                  <a:lnTo>
                    <a:pt x="21735" y="12753"/>
                  </a:lnTo>
                  <a:lnTo>
                    <a:pt x="21988" y="12831"/>
                  </a:lnTo>
                  <a:lnTo>
                    <a:pt x="22221" y="12909"/>
                  </a:lnTo>
                  <a:lnTo>
                    <a:pt x="22474" y="13025"/>
                  </a:lnTo>
                  <a:lnTo>
                    <a:pt x="22707" y="13142"/>
                  </a:lnTo>
                  <a:lnTo>
                    <a:pt x="22921" y="13259"/>
                  </a:lnTo>
                  <a:lnTo>
                    <a:pt x="23135" y="13414"/>
                  </a:lnTo>
                  <a:lnTo>
                    <a:pt x="23349" y="13570"/>
                  </a:lnTo>
                  <a:lnTo>
                    <a:pt x="23543" y="13725"/>
                  </a:lnTo>
                  <a:lnTo>
                    <a:pt x="23718" y="13900"/>
                  </a:lnTo>
                  <a:lnTo>
                    <a:pt x="23893" y="14095"/>
                  </a:lnTo>
                  <a:lnTo>
                    <a:pt x="24068" y="14309"/>
                  </a:lnTo>
                  <a:lnTo>
                    <a:pt x="24224" y="14522"/>
                  </a:lnTo>
                  <a:lnTo>
                    <a:pt x="24535" y="14561"/>
                  </a:lnTo>
                  <a:lnTo>
                    <a:pt x="24846" y="14639"/>
                  </a:lnTo>
                  <a:lnTo>
                    <a:pt x="25137" y="14756"/>
                  </a:lnTo>
                  <a:lnTo>
                    <a:pt x="25429" y="14872"/>
                  </a:lnTo>
                  <a:lnTo>
                    <a:pt x="25701" y="15028"/>
                  </a:lnTo>
                  <a:lnTo>
                    <a:pt x="25954" y="15203"/>
                  </a:lnTo>
                  <a:lnTo>
                    <a:pt x="26187" y="15417"/>
                  </a:lnTo>
                  <a:lnTo>
                    <a:pt x="26401" y="15630"/>
                  </a:lnTo>
                  <a:lnTo>
                    <a:pt x="26537" y="15144"/>
                  </a:lnTo>
                  <a:lnTo>
                    <a:pt x="26654" y="14658"/>
                  </a:lnTo>
                  <a:lnTo>
                    <a:pt x="26770" y="14172"/>
                  </a:lnTo>
                  <a:lnTo>
                    <a:pt x="26848" y="13667"/>
                  </a:lnTo>
                  <a:lnTo>
                    <a:pt x="26926" y="13162"/>
                  </a:lnTo>
                  <a:lnTo>
                    <a:pt x="26965" y="12656"/>
                  </a:lnTo>
                  <a:lnTo>
                    <a:pt x="27004" y="12151"/>
                  </a:lnTo>
                  <a:lnTo>
                    <a:pt x="27004" y="11626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2" name="Google Shape;4592;p45"/>
            <p:cNvSpPr/>
            <p:nvPr/>
          </p:nvSpPr>
          <p:spPr>
            <a:xfrm>
              <a:off x="4574925" y="-735098"/>
              <a:ext cx="111746" cy="62599"/>
            </a:xfrm>
            <a:custGeom>
              <a:avLst/>
              <a:gdLst/>
              <a:ahLst/>
              <a:cxnLst/>
              <a:rect l="l" t="t" r="r" b="b"/>
              <a:pathLst>
                <a:path w="14096" h="7894" extrusionOk="0">
                  <a:moveTo>
                    <a:pt x="6630" y="0"/>
                  </a:moveTo>
                  <a:lnTo>
                    <a:pt x="6299" y="20"/>
                  </a:lnTo>
                  <a:lnTo>
                    <a:pt x="5988" y="59"/>
                  </a:lnTo>
                  <a:lnTo>
                    <a:pt x="5677" y="137"/>
                  </a:lnTo>
                  <a:lnTo>
                    <a:pt x="5366" y="234"/>
                  </a:lnTo>
                  <a:lnTo>
                    <a:pt x="5075" y="350"/>
                  </a:lnTo>
                  <a:lnTo>
                    <a:pt x="4803" y="486"/>
                  </a:lnTo>
                  <a:lnTo>
                    <a:pt x="4530" y="661"/>
                  </a:lnTo>
                  <a:lnTo>
                    <a:pt x="4278" y="856"/>
                  </a:lnTo>
                  <a:lnTo>
                    <a:pt x="4044" y="1070"/>
                  </a:lnTo>
                  <a:lnTo>
                    <a:pt x="3830" y="1283"/>
                  </a:lnTo>
                  <a:lnTo>
                    <a:pt x="3636" y="1536"/>
                  </a:lnTo>
                  <a:lnTo>
                    <a:pt x="3461" y="1808"/>
                  </a:lnTo>
                  <a:lnTo>
                    <a:pt x="3306" y="2081"/>
                  </a:lnTo>
                  <a:lnTo>
                    <a:pt x="3189" y="2372"/>
                  </a:lnTo>
                  <a:lnTo>
                    <a:pt x="3072" y="2683"/>
                  </a:lnTo>
                  <a:lnTo>
                    <a:pt x="3014" y="3014"/>
                  </a:lnTo>
                  <a:lnTo>
                    <a:pt x="2839" y="3927"/>
                  </a:lnTo>
                  <a:lnTo>
                    <a:pt x="1906" y="3947"/>
                  </a:lnTo>
                  <a:lnTo>
                    <a:pt x="1692" y="3966"/>
                  </a:lnTo>
                  <a:lnTo>
                    <a:pt x="1517" y="4005"/>
                  </a:lnTo>
                  <a:lnTo>
                    <a:pt x="1323" y="4063"/>
                  </a:lnTo>
                  <a:lnTo>
                    <a:pt x="1148" y="4122"/>
                  </a:lnTo>
                  <a:lnTo>
                    <a:pt x="973" y="4219"/>
                  </a:lnTo>
                  <a:lnTo>
                    <a:pt x="817" y="4316"/>
                  </a:lnTo>
                  <a:lnTo>
                    <a:pt x="681" y="4433"/>
                  </a:lnTo>
                  <a:lnTo>
                    <a:pt x="545" y="4550"/>
                  </a:lnTo>
                  <a:lnTo>
                    <a:pt x="428" y="4686"/>
                  </a:lnTo>
                  <a:lnTo>
                    <a:pt x="312" y="4841"/>
                  </a:lnTo>
                  <a:lnTo>
                    <a:pt x="215" y="4997"/>
                  </a:lnTo>
                  <a:lnTo>
                    <a:pt x="137" y="5172"/>
                  </a:lnTo>
                  <a:lnTo>
                    <a:pt x="78" y="5347"/>
                  </a:lnTo>
                  <a:lnTo>
                    <a:pt x="20" y="5541"/>
                  </a:lnTo>
                  <a:lnTo>
                    <a:pt x="1" y="5735"/>
                  </a:lnTo>
                  <a:lnTo>
                    <a:pt x="1" y="5930"/>
                  </a:lnTo>
                  <a:lnTo>
                    <a:pt x="1" y="6124"/>
                  </a:lnTo>
                  <a:lnTo>
                    <a:pt x="40" y="6319"/>
                  </a:lnTo>
                  <a:lnTo>
                    <a:pt x="78" y="6513"/>
                  </a:lnTo>
                  <a:lnTo>
                    <a:pt x="156" y="6688"/>
                  </a:lnTo>
                  <a:lnTo>
                    <a:pt x="234" y="6863"/>
                  </a:lnTo>
                  <a:lnTo>
                    <a:pt x="331" y="7018"/>
                  </a:lnTo>
                  <a:lnTo>
                    <a:pt x="448" y="7174"/>
                  </a:lnTo>
                  <a:lnTo>
                    <a:pt x="564" y="7310"/>
                  </a:lnTo>
                  <a:lnTo>
                    <a:pt x="701" y="7446"/>
                  </a:lnTo>
                  <a:lnTo>
                    <a:pt x="856" y="7563"/>
                  </a:lnTo>
                  <a:lnTo>
                    <a:pt x="1031" y="7660"/>
                  </a:lnTo>
                  <a:lnTo>
                    <a:pt x="1206" y="7738"/>
                  </a:lnTo>
                  <a:lnTo>
                    <a:pt x="1381" y="7816"/>
                  </a:lnTo>
                  <a:lnTo>
                    <a:pt x="1575" y="7854"/>
                  </a:lnTo>
                  <a:lnTo>
                    <a:pt x="1770" y="7893"/>
                  </a:lnTo>
                  <a:lnTo>
                    <a:pt x="11879" y="7893"/>
                  </a:lnTo>
                  <a:lnTo>
                    <a:pt x="12112" y="7854"/>
                  </a:lnTo>
                  <a:lnTo>
                    <a:pt x="12365" y="7777"/>
                  </a:lnTo>
                  <a:lnTo>
                    <a:pt x="12579" y="7699"/>
                  </a:lnTo>
                  <a:lnTo>
                    <a:pt x="12793" y="7602"/>
                  </a:lnTo>
                  <a:lnTo>
                    <a:pt x="13006" y="7466"/>
                  </a:lnTo>
                  <a:lnTo>
                    <a:pt x="13201" y="7330"/>
                  </a:lnTo>
                  <a:lnTo>
                    <a:pt x="13376" y="7174"/>
                  </a:lnTo>
                  <a:lnTo>
                    <a:pt x="13531" y="6999"/>
                  </a:lnTo>
                  <a:lnTo>
                    <a:pt x="13667" y="6805"/>
                  </a:lnTo>
                  <a:lnTo>
                    <a:pt x="13803" y="6610"/>
                  </a:lnTo>
                  <a:lnTo>
                    <a:pt x="13901" y="6396"/>
                  </a:lnTo>
                  <a:lnTo>
                    <a:pt x="13978" y="6163"/>
                  </a:lnTo>
                  <a:lnTo>
                    <a:pt x="14037" y="5930"/>
                  </a:lnTo>
                  <a:lnTo>
                    <a:pt x="14076" y="5677"/>
                  </a:lnTo>
                  <a:lnTo>
                    <a:pt x="14095" y="5424"/>
                  </a:lnTo>
                  <a:lnTo>
                    <a:pt x="14076" y="5172"/>
                  </a:lnTo>
                  <a:lnTo>
                    <a:pt x="14037" y="4938"/>
                  </a:lnTo>
                  <a:lnTo>
                    <a:pt x="13978" y="4686"/>
                  </a:lnTo>
                  <a:lnTo>
                    <a:pt x="13901" y="4472"/>
                  </a:lnTo>
                  <a:lnTo>
                    <a:pt x="13803" y="4258"/>
                  </a:lnTo>
                  <a:lnTo>
                    <a:pt x="13667" y="4044"/>
                  </a:lnTo>
                  <a:lnTo>
                    <a:pt x="13531" y="3850"/>
                  </a:lnTo>
                  <a:lnTo>
                    <a:pt x="13376" y="3675"/>
                  </a:lnTo>
                  <a:lnTo>
                    <a:pt x="13201" y="3519"/>
                  </a:lnTo>
                  <a:lnTo>
                    <a:pt x="13006" y="3383"/>
                  </a:lnTo>
                  <a:lnTo>
                    <a:pt x="12793" y="3247"/>
                  </a:lnTo>
                  <a:lnTo>
                    <a:pt x="12579" y="3150"/>
                  </a:lnTo>
                  <a:lnTo>
                    <a:pt x="12365" y="3072"/>
                  </a:lnTo>
                  <a:lnTo>
                    <a:pt x="12112" y="3014"/>
                  </a:lnTo>
                  <a:lnTo>
                    <a:pt x="11879" y="2975"/>
                  </a:lnTo>
                  <a:lnTo>
                    <a:pt x="11626" y="2955"/>
                  </a:lnTo>
                  <a:lnTo>
                    <a:pt x="11451" y="2955"/>
                  </a:lnTo>
                  <a:lnTo>
                    <a:pt x="11276" y="2975"/>
                  </a:lnTo>
                  <a:lnTo>
                    <a:pt x="10401" y="3111"/>
                  </a:lnTo>
                  <a:lnTo>
                    <a:pt x="10051" y="2275"/>
                  </a:lnTo>
                  <a:lnTo>
                    <a:pt x="9935" y="2022"/>
                  </a:lnTo>
                  <a:lnTo>
                    <a:pt x="9799" y="1789"/>
                  </a:lnTo>
                  <a:lnTo>
                    <a:pt x="9643" y="1556"/>
                  </a:lnTo>
                  <a:lnTo>
                    <a:pt x="9488" y="1342"/>
                  </a:lnTo>
                  <a:lnTo>
                    <a:pt x="9293" y="1128"/>
                  </a:lnTo>
                  <a:lnTo>
                    <a:pt x="9099" y="953"/>
                  </a:lnTo>
                  <a:lnTo>
                    <a:pt x="8904" y="778"/>
                  </a:lnTo>
                  <a:lnTo>
                    <a:pt x="8691" y="623"/>
                  </a:lnTo>
                  <a:lnTo>
                    <a:pt x="8457" y="486"/>
                  </a:lnTo>
                  <a:lnTo>
                    <a:pt x="8224" y="350"/>
                  </a:lnTo>
                  <a:lnTo>
                    <a:pt x="7971" y="253"/>
                  </a:lnTo>
                  <a:lnTo>
                    <a:pt x="7719" y="156"/>
                  </a:lnTo>
                  <a:lnTo>
                    <a:pt x="7446" y="98"/>
                  </a:lnTo>
                  <a:lnTo>
                    <a:pt x="7194" y="39"/>
                  </a:lnTo>
                  <a:lnTo>
                    <a:pt x="6922" y="20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93" name="Google Shape;4593;p45"/>
            <p:cNvSpPr/>
            <p:nvPr/>
          </p:nvSpPr>
          <p:spPr>
            <a:xfrm>
              <a:off x="4709035" y="-653552"/>
              <a:ext cx="63967" cy="32846"/>
            </a:xfrm>
            <a:custGeom>
              <a:avLst/>
              <a:gdLst/>
              <a:ahLst/>
              <a:cxnLst/>
              <a:rect l="l" t="t" r="r" b="b"/>
              <a:pathLst>
                <a:path w="8069" h="4142" extrusionOk="0">
                  <a:moveTo>
                    <a:pt x="3597" y="0"/>
                  </a:moveTo>
                  <a:lnTo>
                    <a:pt x="3442" y="20"/>
                  </a:lnTo>
                  <a:lnTo>
                    <a:pt x="3267" y="59"/>
                  </a:lnTo>
                  <a:lnTo>
                    <a:pt x="3111" y="117"/>
                  </a:lnTo>
                  <a:lnTo>
                    <a:pt x="2956" y="175"/>
                  </a:lnTo>
                  <a:lnTo>
                    <a:pt x="2820" y="253"/>
                  </a:lnTo>
                  <a:lnTo>
                    <a:pt x="2684" y="331"/>
                  </a:lnTo>
                  <a:lnTo>
                    <a:pt x="2548" y="428"/>
                  </a:lnTo>
                  <a:lnTo>
                    <a:pt x="2431" y="545"/>
                  </a:lnTo>
                  <a:lnTo>
                    <a:pt x="2314" y="661"/>
                  </a:lnTo>
                  <a:lnTo>
                    <a:pt x="2217" y="778"/>
                  </a:lnTo>
                  <a:lnTo>
                    <a:pt x="2120" y="914"/>
                  </a:lnTo>
                  <a:lnTo>
                    <a:pt x="2042" y="1070"/>
                  </a:lnTo>
                  <a:lnTo>
                    <a:pt x="1984" y="1225"/>
                  </a:lnTo>
                  <a:lnTo>
                    <a:pt x="1926" y="1381"/>
                  </a:lnTo>
                  <a:lnTo>
                    <a:pt x="1887" y="1536"/>
                  </a:lnTo>
                  <a:lnTo>
                    <a:pt x="1712" y="2469"/>
                  </a:lnTo>
                  <a:lnTo>
                    <a:pt x="779" y="2489"/>
                  </a:lnTo>
                  <a:lnTo>
                    <a:pt x="623" y="2508"/>
                  </a:lnTo>
                  <a:lnTo>
                    <a:pt x="468" y="2567"/>
                  </a:lnTo>
                  <a:lnTo>
                    <a:pt x="331" y="2644"/>
                  </a:lnTo>
                  <a:lnTo>
                    <a:pt x="215" y="2742"/>
                  </a:lnTo>
                  <a:lnTo>
                    <a:pt x="118" y="2858"/>
                  </a:lnTo>
                  <a:lnTo>
                    <a:pt x="59" y="2994"/>
                  </a:lnTo>
                  <a:lnTo>
                    <a:pt x="1" y="3150"/>
                  </a:lnTo>
                  <a:lnTo>
                    <a:pt x="1" y="3305"/>
                  </a:lnTo>
                  <a:lnTo>
                    <a:pt x="1" y="3480"/>
                  </a:lnTo>
                  <a:lnTo>
                    <a:pt x="59" y="3636"/>
                  </a:lnTo>
                  <a:lnTo>
                    <a:pt x="137" y="3772"/>
                  </a:lnTo>
                  <a:lnTo>
                    <a:pt x="234" y="3889"/>
                  </a:lnTo>
                  <a:lnTo>
                    <a:pt x="351" y="3986"/>
                  </a:lnTo>
                  <a:lnTo>
                    <a:pt x="487" y="4064"/>
                  </a:lnTo>
                  <a:lnTo>
                    <a:pt x="643" y="4122"/>
                  </a:lnTo>
                  <a:lnTo>
                    <a:pt x="817" y="4141"/>
                  </a:lnTo>
                  <a:lnTo>
                    <a:pt x="6922" y="4141"/>
                  </a:lnTo>
                  <a:lnTo>
                    <a:pt x="7038" y="4122"/>
                  </a:lnTo>
                  <a:lnTo>
                    <a:pt x="7155" y="4102"/>
                  </a:lnTo>
                  <a:lnTo>
                    <a:pt x="7369" y="4044"/>
                  </a:lnTo>
                  <a:lnTo>
                    <a:pt x="7563" y="3947"/>
                  </a:lnTo>
                  <a:lnTo>
                    <a:pt x="7738" y="3791"/>
                  </a:lnTo>
                  <a:lnTo>
                    <a:pt x="7874" y="3636"/>
                  </a:lnTo>
                  <a:lnTo>
                    <a:pt x="7972" y="3441"/>
                  </a:lnTo>
                  <a:lnTo>
                    <a:pt x="8049" y="3228"/>
                  </a:lnTo>
                  <a:lnTo>
                    <a:pt x="8049" y="3111"/>
                  </a:lnTo>
                  <a:lnTo>
                    <a:pt x="8069" y="2994"/>
                  </a:lnTo>
                  <a:lnTo>
                    <a:pt x="8049" y="2878"/>
                  </a:lnTo>
                  <a:lnTo>
                    <a:pt x="8049" y="2761"/>
                  </a:lnTo>
                  <a:lnTo>
                    <a:pt x="7972" y="2547"/>
                  </a:lnTo>
                  <a:lnTo>
                    <a:pt x="7874" y="2372"/>
                  </a:lnTo>
                  <a:lnTo>
                    <a:pt x="7738" y="2197"/>
                  </a:lnTo>
                  <a:lnTo>
                    <a:pt x="7563" y="2061"/>
                  </a:lnTo>
                  <a:lnTo>
                    <a:pt x="7369" y="1945"/>
                  </a:lnTo>
                  <a:lnTo>
                    <a:pt x="7155" y="1886"/>
                  </a:lnTo>
                  <a:lnTo>
                    <a:pt x="7038" y="1867"/>
                  </a:lnTo>
                  <a:lnTo>
                    <a:pt x="6766" y="1867"/>
                  </a:lnTo>
                  <a:lnTo>
                    <a:pt x="5872" y="2003"/>
                  </a:lnTo>
                  <a:lnTo>
                    <a:pt x="5542" y="1167"/>
                  </a:lnTo>
                  <a:lnTo>
                    <a:pt x="5405" y="914"/>
                  </a:lnTo>
                  <a:lnTo>
                    <a:pt x="5250" y="681"/>
                  </a:lnTo>
                  <a:lnTo>
                    <a:pt x="5056" y="486"/>
                  </a:lnTo>
                  <a:lnTo>
                    <a:pt x="4822" y="312"/>
                  </a:lnTo>
                  <a:lnTo>
                    <a:pt x="4589" y="175"/>
                  </a:lnTo>
                  <a:lnTo>
                    <a:pt x="4336" y="78"/>
                  </a:lnTo>
                  <a:lnTo>
                    <a:pt x="4064" y="20"/>
                  </a:lnTo>
                  <a:lnTo>
                    <a:pt x="37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213645"/>
      </p:ext>
    </p:extLst>
  </p:cSld>
  <p:clrMapOvr>
    <a:masterClrMapping/>
  </p:clrMapOvr>
</p:sld>
</file>

<file path=ppt/theme/theme1.xml><?xml version="1.0" encoding="utf-8"?>
<a:theme xmlns:a="http://schemas.openxmlformats.org/drawingml/2006/main" name="Flying Airplane by Slidesgo">
  <a:themeElements>
    <a:clrScheme name="Simple Light">
      <a:dk1>
        <a:srgbClr val="325AD6"/>
      </a:dk1>
      <a:lt1>
        <a:srgbClr val="FFFFFF"/>
      </a:lt1>
      <a:dk2>
        <a:srgbClr val="272727"/>
      </a:dk2>
      <a:lt2>
        <a:srgbClr val="D14000"/>
      </a:lt2>
      <a:accent1>
        <a:srgbClr val="4C8CFC"/>
      </a:accent1>
      <a:accent2>
        <a:srgbClr val="EAF3FF"/>
      </a:accent2>
      <a:accent3>
        <a:srgbClr val="D6DFFF"/>
      </a:accent3>
      <a:accent4>
        <a:srgbClr val="3761FA"/>
      </a:accent4>
      <a:accent5>
        <a:srgbClr val="A9CBF9"/>
      </a:accent5>
      <a:accent6>
        <a:srgbClr val="95B9F5"/>
      </a:accent6>
      <a:hlink>
        <a:srgbClr val="27272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972</Words>
  <Application>Microsoft Office PowerPoint</Application>
  <PresentationFormat>On-screen Show (16:9)</PresentationFormat>
  <Paragraphs>122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Raleway Black</vt:lpstr>
      <vt:lpstr>Wingdings</vt:lpstr>
      <vt:lpstr>Times New Roman</vt:lpstr>
      <vt:lpstr>M PLUS 1p</vt:lpstr>
      <vt:lpstr>Arial</vt:lpstr>
      <vt:lpstr>Flying Airplane by Slidesgo</vt:lpstr>
      <vt:lpstr>SyriaTel Customer Churn</vt:lpstr>
      <vt:lpstr>Introduction</vt:lpstr>
      <vt:lpstr>INTRODUCTION</vt:lpstr>
      <vt:lpstr>Project Overview</vt:lpstr>
      <vt:lpstr>Business Understanding</vt:lpstr>
      <vt:lpstr>METHODOLOGY</vt:lpstr>
      <vt:lpstr>Data Source</vt:lpstr>
      <vt:lpstr>Data Summary</vt:lpstr>
      <vt:lpstr>Data Cleaning</vt:lpstr>
      <vt:lpstr>Modeling</vt:lpstr>
      <vt:lpstr>Tools</vt:lpstr>
      <vt:lpstr>RESULTS</vt:lpstr>
      <vt:lpstr>Churn and Service Calls</vt:lpstr>
      <vt:lpstr>International Plan and Service Calls</vt:lpstr>
      <vt:lpstr>Area Code and Voice Mail Plan</vt:lpstr>
      <vt:lpstr>Model Performance</vt:lpstr>
      <vt:lpstr>Final XGBoost Model</vt:lpstr>
      <vt:lpstr>RECOMMENDATIONS</vt:lpstr>
      <vt:lpstr>Focus Retention on At-Risk Segments</vt:lpstr>
      <vt:lpstr>Improve Quality of Service and Billing</vt:lpstr>
      <vt:lpstr>Leverage Plan Features to Reduce Churn</vt:lpstr>
      <vt:lpstr>Regional Retention Strategies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Flying Airplane</dc:title>
  <dc:creator>CP_3</dc:creator>
  <cp:lastModifiedBy>BRIAN KIBOR</cp:lastModifiedBy>
  <cp:revision>6</cp:revision>
  <dcterms:modified xsi:type="dcterms:W3CDTF">2025-09-15T17:43:18Z</dcterms:modified>
</cp:coreProperties>
</file>