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279" r:id="rId6"/>
    <p:sldId id="278" r:id="rId7"/>
    <p:sldId id="280" r:id="rId8"/>
    <p:sldId id="281" r:id="rId9"/>
    <p:sldId id="286" r:id="rId10"/>
    <p:sldId id="290" r:id="rId11"/>
    <p:sldId id="291" r:id="rId12"/>
    <p:sldId id="282" r:id="rId13"/>
    <p:sldId id="287" r:id="rId14"/>
    <p:sldId id="283" r:id="rId15"/>
    <p:sldId id="288" r:id="rId16"/>
    <p:sldId id="292" r:id="rId17"/>
    <p:sldId id="293" r:id="rId18"/>
    <p:sldId id="284" r:id="rId19"/>
    <p:sldId id="289" r:id="rId20"/>
    <p:sldId id="285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FFFFCC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4807" autoAdjust="0"/>
    <p:restoredTop sz="96196" autoAdjust="0"/>
  </p:normalViewPr>
  <p:slideViewPr>
    <p:cSldViewPr>
      <p:cViewPr varScale="1">
        <p:scale>
          <a:sx n="66" d="100"/>
          <a:sy n="66" d="100"/>
        </p:scale>
        <p:origin x="16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2430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module</a:t>
            </a:r>
            <a:r>
              <a:rPr lang="en-US" baseline="0" dirty="0"/>
              <a:t> discusses the big picture of the integration that exists between the </a:t>
            </a:r>
            <a:r>
              <a:rPr lang="en-US" dirty="0"/>
              <a:t>Power BI platform and SQL Server 2016. Students will learn about scenarios</a:t>
            </a:r>
            <a:r>
              <a:rPr lang="en-US" baseline="0" dirty="0"/>
              <a:t> </a:t>
            </a:r>
            <a:r>
              <a:rPr lang="en-US" dirty="0"/>
              <a:t>in which it makes sense to implement large-scale tabular databases using SQL Server Analysis Services (SSAS). The module also discusses the key concepts and techniques involved when designing Power BI Desktop projects</a:t>
            </a:r>
            <a:r>
              <a:rPr lang="en-US" baseline="0" dirty="0"/>
              <a:t> that connect to on-premises tabular database running in SSAS. The module goes into detail to explain the requirements for passing the effective user name to in a hybrid environment to take advantage of the role-based security features of SSAS from within a Power BI solution. The second half of the module discusses the integration between the Power BI platform and custom reporting solutions that have been deployed on-premises using SQL Server Reporting Services (SSRS). Along the way, students will learn how to establish a connection between an on-premises SSRS instance and the Power BI service which makes it possible to pin tiles to a Power BI </a:t>
            </a:r>
            <a:r>
              <a:rPr lang="en-US" baseline="0"/>
              <a:t>dashboard which link </a:t>
            </a:r>
            <a:r>
              <a:rPr lang="en-US" baseline="0" dirty="0"/>
              <a:t>users to SSRS reports running on-premises.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5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42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10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823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8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Integrating Power BI with SQL Server 2016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Power BI with SQL Server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Tabular Databases with SSAS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Connecting Power BI to Analysis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Reporting Solutions with SSRS</a:t>
            </a:r>
          </a:p>
          <a:p>
            <a:r>
              <a:rPr lang="en-US" dirty="0"/>
              <a:t>Integrating Power BI and SQL Reporting Services</a:t>
            </a:r>
          </a:p>
        </p:txBody>
      </p:sp>
    </p:spTree>
    <p:extLst>
      <p:ext uri="{BB962C8B-B14F-4D97-AF65-F5344CB8AC3E}">
        <p14:creationId xmlns:p14="http://schemas.microsoft.com/office/powerpoint/2010/main" val="241305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Implementing Reporting Solutions with SSRS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SSRS provided two different report designers</a:t>
            </a:r>
          </a:p>
          <a:p>
            <a:pPr lvl="1"/>
            <a:r>
              <a:rPr lang="en-US" dirty="0"/>
              <a:t>Report Builder 3.0 (classic SSRS report designer)</a:t>
            </a:r>
          </a:p>
          <a:p>
            <a:pPr lvl="1"/>
            <a:r>
              <a:rPr lang="en-US" dirty="0"/>
              <a:t>Mobile Reports Designer (</a:t>
            </a:r>
            <a:r>
              <a:rPr lang="en-US" dirty="0" err="1"/>
              <a:t>Datazen</a:t>
            </a:r>
            <a:r>
              <a:rPr lang="en-US" dirty="0"/>
              <a:t> Acquisition)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4200"/>
            <a:ext cx="6410325" cy="3341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103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Builder 3.0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323"/>
          <a:stretch/>
        </p:blipFill>
        <p:spPr>
          <a:xfrm>
            <a:off x="228600" y="1371601"/>
            <a:ext cx="8101413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931"/>
          <a:stretch/>
        </p:blipFill>
        <p:spPr>
          <a:xfrm>
            <a:off x="228600" y="1417981"/>
            <a:ext cx="8802478" cy="3992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34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Reports Designer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" y="1371600"/>
            <a:ext cx="8288382" cy="4221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723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Power BI with SQL Server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Tabular Databases with SSAS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Connecting Power BI to Analysis Services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Reporting Solutions with SSRS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Power BI and SQL Reporting Services</a:t>
            </a:r>
          </a:p>
        </p:txBody>
      </p:sp>
    </p:spTree>
    <p:extLst>
      <p:ext uri="{BB962C8B-B14F-4D97-AF65-F5344CB8AC3E}">
        <p14:creationId xmlns:p14="http://schemas.microsoft.com/office/powerpoint/2010/main" val="387938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Power BI and SSRS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31" y="1371600"/>
            <a:ext cx="6551538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01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Power BI with SQL Server 2016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Tabular Databases with SSAS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Connecting Power BI to Analysis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Reporting Solutions with SSRS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Power BI and SQL Reporting Services</a:t>
            </a:r>
          </a:p>
        </p:txBody>
      </p:sp>
    </p:spTree>
    <p:extLst>
      <p:ext uri="{BB962C8B-B14F-4D97-AF65-F5344CB8AC3E}">
        <p14:creationId xmlns:p14="http://schemas.microsoft.com/office/powerpoint/2010/main" val="242003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/>
              <a:t>Integrating Power BI with SQL Server 2016</a:t>
            </a:r>
          </a:p>
          <a:p>
            <a:r>
              <a:rPr lang="en-US" dirty="0"/>
              <a:t>Implementing Tabular Databases with SSAS</a:t>
            </a:r>
          </a:p>
          <a:p>
            <a:r>
              <a:rPr lang="en-US" dirty="0"/>
              <a:t>Connecting Power BI to Analysis Services</a:t>
            </a:r>
          </a:p>
          <a:p>
            <a:r>
              <a:rPr lang="en-US" dirty="0"/>
              <a:t>Implementing Reporting Solutions with SSRS</a:t>
            </a:r>
          </a:p>
          <a:p>
            <a:r>
              <a:rPr lang="en-US" dirty="0"/>
              <a:t>Integrating Power BI and SQL Reporting Services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Power BI with SQL Server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Parts of SQL Server 2016 Integrate with Power BI?</a:t>
            </a:r>
          </a:p>
          <a:p>
            <a:pPr lvl="1"/>
            <a:r>
              <a:rPr lang="en-US" sz="2000" dirty="0"/>
              <a:t>SQL Server Database Engine</a:t>
            </a:r>
          </a:p>
          <a:p>
            <a:pPr lvl="1"/>
            <a:r>
              <a:rPr lang="en-US" sz="2000" dirty="0"/>
              <a:t>SQL Server Analysis Services (SSAS)</a:t>
            </a:r>
          </a:p>
          <a:p>
            <a:pPr lvl="1"/>
            <a:r>
              <a:rPr lang="en-US" sz="2000" dirty="0"/>
              <a:t>SQL Server Reporting Services (SSRS)</a:t>
            </a:r>
          </a:p>
          <a:p>
            <a:pPr marL="347662" lvl="1" indent="0">
              <a:buNone/>
            </a:pPr>
            <a:endParaRPr lang="en-US" sz="2000" dirty="0"/>
          </a:p>
          <a:p>
            <a:r>
              <a:rPr lang="en-US" sz="2400" dirty="0"/>
              <a:t>Power BI offers special features with SQL Server 2016</a:t>
            </a:r>
          </a:p>
          <a:p>
            <a:pPr lvl="1"/>
            <a:r>
              <a:rPr lang="en-US" sz="2000" dirty="0"/>
              <a:t>Power BI can connect to standard SQL Server databases</a:t>
            </a:r>
          </a:p>
          <a:p>
            <a:pPr lvl="1"/>
            <a:r>
              <a:rPr lang="en-US" sz="2000" dirty="0"/>
              <a:t>Power BI can connect to tabular &amp; multidimensional databases</a:t>
            </a:r>
          </a:p>
          <a:p>
            <a:pPr lvl="1"/>
            <a:r>
              <a:rPr lang="en-US" sz="2000" dirty="0" err="1"/>
              <a:t>DirectQuery</a:t>
            </a:r>
            <a:r>
              <a:rPr lang="en-US" sz="2000" dirty="0"/>
              <a:t> mode can be used to create live connections</a:t>
            </a:r>
          </a:p>
          <a:p>
            <a:pPr lvl="1"/>
            <a:r>
              <a:rPr lang="en-US" sz="2000" dirty="0" err="1"/>
              <a:t>EffectiveUserName</a:t>
            </a:r>
            <a:r>
              <a:rPr lang="en-US" sz="2000" dirty="0"/>
              <a:t> can be passed to SSAS databases</a:t>
            </a:r>
          </a:p>
          <a:p>
            <a:pPr lvl="1"/>
            <a:r>
              <a:rPr lang="en-US" sz="2000" dirty="0"/>
              <a:t>SSRS can establish a connection to a Power BI workspace</a:t>
            </a:r>
          </a:p>
          <a:p>
            <a:pPr lvl="1"/>
            <a:r>
              <a:rPr lang="en-US" sz="2000" dirty="0"/>
              <a:t>SSRS Reports can be added to Power BI Dashboard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303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Power BI with SQL Server 2016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Tabular Databases with SSAS</a:t>
            </a:r>
          </a:p>
          <a:p>
            <a:r>
              <a:rPr lang="en-US" dirty="0"/>
              <a:t>Connecting Power BI to Analysis Services</a:t>
            </a:r>
          </a:p>
          <a:p>
            <a:r>
              <a:rPr lang="en-US" dirty="0"/>
              <a:t>Implementing Reporting Solutions with SSRS</a:t>
            </a:r>
          </a:p>
          <a:p>
            <a:r>
              <a:rPr lang="en-US" dirty="0"/>
              <a:t>Integrating Power BI and SQL Reporting Services</a:t>
            </a:r>
          </a:p>
        </p:txBody>
      </p:sp>
    </p:spTree>
    <p:extLst>
      <p:ext uri="{BB962C8B-B14F-4D97-AF65-F5344CB8AC3E}">
        <p14:creationId xmlns:p14="http://schemas.microsoft.com/office/powerpoint/2010/main" val="360027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Implementing Tabular Databases with SSAS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created tabular database for SSAS</a:t>
            </a:r>
          </a:p>
          <a:p>
            <a:pPr lvl="1"/>
            <a:r>
              <a:rPr lang="en-US" dirty="0"/>
              <a:t>Data modeling done with Visual Studio</a:t>
            </a:r>
          </a:p>
          <a:p>
            <a:pPr lvl="1"/>
            <a:r>
              <a:rPr lang="en-US" dirty="0"/>
              <a:t>Data modeling very similar to working with PBIDT</a:t>
            </a:r>
          </a:p>
          <a:p>
            <a:pPr lvl="1"/>
            <a:r>
              <a:rPr lang="en-US" dirty="0"/>
              <a:t>Unfortunately, no PBIDT Query features</a:t>
            </a:r>
          </a:p>
          <a:p>
            <a:endParaRPr lang="en-US" dirty="0"/>
          </a:p>
          <a:p>
            <a:r>
              <a:rPr lang="en-US" dirty="0"/>
              <a:t>Why would you do this?</a:t>
            </a:r>
          </a:p>
          <a:p>
            <a:pPr lvl="1"/>
            <a:r>
              <a:rPr lang="en-US" dirty="0"/>
              <a:t>Tabular databases can grow very large if required</a:t>
            </a:r>
          </a:p>
          <a:p>
            <a:pPr lvl="1"/>
            <a:r>
              <a:rPr lang="en-US" dirty="0"/>
              <a:t>Use Database table partitions</a:t>
            </a:r>
          </a:p>
          <a:p>
            <a:pPr lvl="1"/>
            <a:r>
              <a:rPr lang="en-US" dirty="0"/>
              <a:t>Use translations</a:t>
            </a:r>
          </a:p>
          <a:p>
            <a:pPr lvl="1"/>
            <a:r>
              <a:rPr lang="en-US" dirty="0"/>
              <a:t>Use role-based security</a:t>
            </a:r>
          </a:p>
        </p:txBody>
      </p:sp>
    </p:spTree>
    <p:extLst>
      <p:ext uri="{BB962C8B-B14F-4D97-AF65-F5344CB8AC3E}">
        <p14:creationId xmlns:p14="http://schemas.microsoft.com/office/powerpoint/2010/main" val="25993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with the Tabular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7277100" cy="463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1319"/>
          <a:stretch/>
        </p:blipFill>
        <p:spPr>
          <a:xfrm>
            <a:off x="457200" y="1143000"/>
            <a:ext cx="7543800" cy="5464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046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Power BI with SQL Server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Tabular Databases with SSAS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Connecting Power BI to Analysis Services</a:t>
            </a:r>
          </a:p>
          <a:p>
            <a:r>
              <a:rPr lang="en-US" dirty="0"/>
              <a:t>Implementing Reporting Solutions with SSRS</a:t>
            </a:r>
          </a:p>
          <a:p>
            <a:r>
              <a:rPr lang="en-US" dirty="0"/>
              <a:t>Integrating Power BI and SQL Reporting Services</a:t>
            </a:r>
          </a:p>
        </p:txBody>
      </p:sp>
    </p:spTree>
    <p:extLst>
      <p:ext uri="{BB962C8B-B14F-4D97-AF65-F5344CB8AC3E}">
        <p14:creationId xmlns:p14="http://schemas.microsoft.com/office/powerpoint/2010/main" val="179535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Power BI to Analysis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Desktop can connect to SSAS</a:t>
            </a:r>
          </a:p>
          <a:p>
            <a:pPr lvl="1"/>
            <a:r>
              <a:rPr lang="en-US" dirty="0"/>
              <a:t>Connection can be imported or live connect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11" y="2514600"/>
            <a:ext cx="7498178" cy="3195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3535704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6282</TotalTime>
  <Words>595</Words>
  <Application>Microsoft Office PowerPoint</Application>
  <PresentationFormat>On-screen Show (4:3)</PresentationFormat>
  <Paragraphs>74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Lucida Console</vt:lpstr>
      <vt:lpstr>Wingdings</vt:lpstr>
      <vt:lpstr>CPT_Wave15</vt:lpstr>
      <vt:lpstr>Integrating Power BI with SQL Server 2016</vt:lpstr>
      <vt:lpstr>Agenda</vt:lpstr>
      <vt:lpstr>Integrating Power BI with SQL Server 2016</vt:lpstr>
      <vt:lpstr>Agenda</vt:lpstr>
      <vt:lpstr>Implementing Tabular Databases with SSAS</vt:lpstr>
      <vt:lpstr>Visual Studio with the Tabular Model</vt:lpstr>
      <vt:lpstr>Creating a Data Model</vt:lpstr>
      <vt:lpstr>Agenda</vt:lpstr>
      <vt:lpstr>Connecting Power BI to Analysis Services</vt:lpstr>
      <vt:lpstr>Agenda</vt:lpstr>
      <vt:lpstr>Implementing Reporting Solutions with SSRS</vt:lpstr>
      <vt:lpstr>Report Builder 3.0</vt:lpstr>
      <vt:lpstr>Mobile Reports Designer</vt:lpstr>
      <vt:lpstr>Agenda</vt:lpstr>
      <vt:lpstr>Integrating Power BI and SSRS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Power BI with SQL Server 2016</dc:title>
  <dc:creator>Ted Pattison</dc:creator>
  <cp:lastModifiedBy>Student</cp:lastModifiedBy>
  <cp:revision>248</cp:revision>
  <dcterms:created xsi:type="dcterms:W3CDTF">2012-04-13T19:17:02Z</dcterms:created>
  <dcterms:modified xsi:type="dcterms:W3CDTF">2016-09-01T21:25:07Z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