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279" r:id="rId6"/>
    <p:sldId id="278" r:id="rId7"/>
    <p:sldId id="362" r:id="rId8"/>
    <p:sldId id="363" r:id="rId9"/>
    <p:sldId id="325" r:id="rId10"/>
    <p:sldId id="339" r:id="rId11"/>
    <p:sldId id="364" r:id="rId12"/>
    <p:sldId id="368" r:id="rId13"/>
    <p:sldId id="365" r:id="rId14"/>
    <p:sldId id="369" r:id="rId15"/>
    <p:sldId id="366" r:id="rId16"/>
    <p:sldId id="371" r:id="rId17"/>
    <p:sldId id="367" r:id="rId18"/>
    <p:sldId id="370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84" autoAdjust="0"/>
    <p:restoredTop sz="56227" autoAdjust="0"/>
  </p:normalViewPr>
  <p:slideViewPr>
    <p:cSldViewPr>
      <p:cViewPr varScale="1">
        <p:scale>
          <a:sx n="26" d="100"/>
          <a:sy n="26" d="100"/>
        </p:scale>
        <p:origin x="172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>
      <p:cViewPr varScale="1">
        <p:scale>
          <a:sx n="64" d="100"/>
          <a:sy n="64" d="100"/>
        </p:scale>
        <p:origin x="792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begins with an overview of the enhancements and BI support in Microsoft Excel 2016 along with a discussion of its strengths and weaknesses when compared to Power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 Desktop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Students will learn how to use the enhanced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in Excel 2016 for Power Query, PowerPivot and the DAX language. The module also includes a discussion of creating charts and graphs on top of an excel data model as well as common practices in creating Excel workbooks which provides interactive dashboards.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6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4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1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Leveraging the BI Features in Excel 2016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Excel PivotTables from a Data Model</a:t>
            </a:r>
          </a:p>
        </p:txBody>
      </p:sp>
    </p:spTree>
    <p:extLst>
      <p:ext uri="{BB962C8B-B14F-4D97-AF65-F5344CB8AC3E}">
        <p14:creationId xmlns:p14="http://schemas.microsoft.com/office/powerpoint/2010/main" val="204884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Model Support in Excel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Query Support in Excel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Pivot Support in Excel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Graphs and Charts from a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Publishing Excel Workbooks with Data Models</a:t>
            </a:r>
          </a:p>
        </p:txBody>
      </p:sp>
    </p:spTree>
    <p:extLst>
      <p:ext uri="{BB962C8B-B14F-4D97-AF65-F5344CB8AC3E}">
        <p14:creationId xmlns:p14="http://schemas.microsoft.com/office/powerpoint/2010/main" val="173322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an Excel workbook with a Data Model</a:t>
            </a:r>
          </a:p>
        </p:txBody>
      </p:sp>
    </p:spTree>
    <p:extLst>
      <p:ext uri="{BB962C8B-B14F-4D97-AF65-F5344CB8AC3E}">
        <p14:creationId xmlns:p14="http://schemas.microsoft.com/office/powerpoint/2010/main" val="24900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Model Support in Excel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Query Support in Excel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Pivot Support in Excel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Graphs and Charts from a Data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Excel Workbooks with Data Models</a:t>
            </a:r>
          </a:p>
        </p:txBody>
      </p:sp>
    </p:spTree>
    <p:extLst>
      <p:ext uri="{BB962C8B-B14F-4D97-AF65-F5344CB8AC3E}">
        <p14:creationId xmlns:p14="http://schemas.microsoft.com/office/powerpoint/2010/main" val="248313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Power Pivot in Excel 2016</a:t>
            </a:r>
          </a:p>
        </p:txBody>
      </p:sp>
    </p:spTree>
    <p:extLst>
      <p:ext uri="{BB962C8B-B14F-4D97-AF65-F5344CB8AC3E}">
        <p14:creationId xmlns:p14="http://schemas.microsoft.com/office/powerpoint/2010/main" val="4730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 Support in Excel 2016</a:t>
            </a:r>
          </a:p>
          <a:p>
            <a:r>
              <a:rPr lang="en-US" dirty="0"/>
              <a:t>Power Query Support in Excel 2016</a:t>
            </a:r>
          </a:p>
          <a:p>
            <a:r>
              <a:rPr lang="en-US" dirty="0"/>
              <a:t>Power Pivot Support in Excel 2016</a:t>
            </a:r>
          </a:p>
          <a:p>
            <a:r>
              <a:rPr lang="en-US" dirty="0"/>
              <a:t>Creating Graphs and Charts from a Data Model</a:t>
            </a:r>
          </a:p>
          <a:p>
            <a:r>
              <a:rPr lang="en-US" dirty="0"/>
              <a:t>Publishing Excel Workbooks to Excel Online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Excel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Excel Workbook can have a data model</a:t>
            </a:r>
          </a:p>
          <a:p>
            <a:pPr lvl="1"/>
            <a:r>
              <a:rPr lang="en-US" sz="2000" dirty="0"/>
              <a:t>Provides a foundation for BI project solution</a:t>
            </a:r>
          </a:p>
          <a:p>
            <a:pPr lvl="1"/>
            <a:endParaRPr lang="en-US" sz="2000" dirty="0"/>
          </a:p>
          <a:p>
            <a:r>
              <a:rPr lang="en-US" dirty="0"/>
              <a:t>When importing data with Power Query…</a:t>
            </a:r>
          </a:p>
          <a:p>
            <a:pPr lvl="1"/>
            <a:r>
              <a:rPr lang="en-US" dirty="0"/>
              <a:t>You can add the data as a table in a worksheet</a:t>
            </a:r>
          </a:p>
          <a:p>
            <a:pPr lvl="1"/>
            <a:r>
              <a:rPr lang="en-US" dirty="0"/>
              <a:t>You can add the data as a table in the data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4419600"/>
            <a:ext cx="41148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Excel Workbook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8768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51816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54864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3292329" y="4865615"/>
            <a:ext cx="1813071" cy="1535185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9247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Model Support in Excel 2016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Query Support in Excel 2016</a:t>
            </a:r>
          </a:p>
          <a:p>
            <a:r>
              <a:rPr lang="en-US" dirty="0"/>
              <a:t>Power Pivot Support in Excel 2016</a:t>
            </a:r>
          </a:p>
          <a:p>
            <a:r>
              <a:rPr lang="en-US" dirty="0"/>
              <a:t>Creating Graphs and Charts from a Data Model</a:t>
            </a:r>
          </a:p>
          <a:p>
            <a:r>
              <a:rPr lang="en-US" dirty="0"/>
              <a:t>Publishing Excel Workbooks with Data Models</a:t>
            </a:r>
          </a:p>
        </p:txBody>
      </p:sp>
    </p:spTree>
    <p:extLst>
      <p:ext uri="{BB962C8B-B14F-4D97-AF65-F5344CB8AC3E}">
        <p14:creationId xmlns:p14="http://schemas.microsoft.com/office/powerpoint/2010/main" val="47441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Power Query Add-In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Query Add-In adds a tab to Excel ribbon</a:t>
            </a:r>
          </a:p>
          <a:p>
            <a:pPr lvl="1"/>
            <a:r>
              <a:rPr lang="en-US" sz="2000" dirty="0"/>
              <a:t>Click </a:t>
            </a:r>
            <a:r>
              <a:rPr lang="en-US" sz="2000" b="1" dirty="0"/>
              <a:t>Manage</a:t>
            </a:r>
            <a:r>
              <a:rPr lang="en-US" sz="2000" dirty="0"/>
              <a:t> button display Power Query window</a:t>
            </a:r>
          </a:p>
          <a:p>
            <a:pPr lvl="1"/>
            <a:r>
              <a:rPr lang="en-US" sz="2000" dirty="0"/>
              <a:t>You must switch back and forth between Excel application window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041603" cy="2514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349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Power Query in Excel 2016</a:t>
            </a:r>
          </a:p>
        </p:txBody>
      </p:sp>
    </p:spTree>
    <p:extLst>
      <p:ext uri="{BB962C8B-B14F-4D97-AF65-F5344CB8AC3E}">
        <p14:creationId xmlns:p14="http://schemas.microsoft.com/office/powerpoint/2010/main" val="413755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Model Support in Excel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Query Support in Excel 2016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Pivot Support in Excel 2016</a:t>
            </a:r>
          </a:p>
          <a:p>
            <a:r>
              <a:rPr lang="en-US" dirty="0"/>
              <a:t>Creating Graphs and Charts from a Data Model</a:t>
            </a:r>
          </a:p>
          <a:p>
            <a:r>
              <a:rPr lang="en-US" dirty="0"/>
              <a:t>Publishing Excel Workbooks with Data Models</a:t>
            </a:r>
          </a:p>
        </p:txBody>
      </p:sp>
    </p:spTree>
    <p:extLst>
      <p:ext uri="{BB962C8B-B14F-4D97-AF65-F5344CB8AC3E}">
        <p14:creationId xmlns:p14="http://schemas.microsoft.com/office/powerpoint/2010/main" val="411570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Power Pivot in Excel 2016</a:t>
            </a:r>
          </a:p>
        </p:txBody>
      </p:sp>
    </p:spTree>
    <p:extLst>
      <p:ext uri="{BB962C8B-B14F-4D97-AF65-F5344CB8AC3E}">
        <p14:creationId xmlns:p14="http://schemas.microsoft.com/office/powerpoint/2010/main" val="425158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Model Support in Excel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Query Support in Excel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Pivot Support in Excel 2016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Graphs and Charts from a Data Model</a:t>
            </a:r>
          </a:p>
          <a:p>
            <a:r>
              <a:rPr lang="en-US" dirty="0"/>
              <a:t>Publishing Excel Workbooks with Data Models</a:t>
            </a:r>
          </a:p>
        </p:txBody>
      </p:sp>
    </p:spTree>
    <p:extLst>
      <p:ext uri="{BB962C8B-B14F-4D97-AF65-F5344CB8AC3E}">
        <p14:creationId xmlns:p14="http://schemas.microsoft.com/office/powerpoint/2010/main" val="1213172934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12275</TotalTime>
  <Words>415</Words>
  <Application>Microsoft Office PowerPoint</Application>
  <PresentationFormat>On-screen Show (4:3)</PresentationFormat>
  <Paragraphs>60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Lucida Console</vt:lpstr>
      <vt:lpstr>Wingdings</vt:lpstr>
      <vt:lpstr>CPT_Wave15</vt:lpstr>
      <vt:lpstr>Leveraging the BI Features in Excel 2016</vt:lpstr>
      <vt:lpstr>Agenda</vt:lpstr>
      <vt:lpstr>Revisiting The Excel Data Model</vt:lpstr>
      <vt:lpstr>Agenda</vt:lpstr>
      <vt:lpstr>Working with the Power Query Add-In</vt:lpstr>
      <vt:lpstr>Working with Power Query in Excel 2016</vt:lpstr>
      <vt:lpstr>Agenda</vt:lpstr>
      <vt:lpstr>Working with Power Pivot in Excel 2016</vt:lpstr>
      <vt:lpstr>Agenda</vt:lpstr>
      <vt:lpstr>Creating Excel PivotTables from a Data Model</vt:lpstr>
      <vt:lpstr>Agenda</vt:lpstr>
      <vt:lpstr>Publishing an Excel workbook with a Data Model</vt:lpstr>
      <vt:lpstr>Summary</vt:lpstr>
      <vt:lpstr>Working with Power Pivot in Excel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the BI Features in Excel 2016</dc:title>
  <dc:creator>Ted Pattison</dc:creator>
  <cp:lastModifiedBy>Ted Pattison</cp:lastModifiedBy>
  <cp:revision>226</cp:revision>
  <dcterms:created xsi:type="dcterms:W3CDTF">2012-04-13T19:17:02Z</dcterms:created>
  <dcterms:modified xsi:type="dcterms:W3CDTF">2016-03-09T13:30:28Z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