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93196"/>
    <a:srgbClr val="2D9742"/>
    <a:srgbClr val="951919"/>
    <a:srgbClr val="275497"/>
    <a:srgbClr val="E5E6EB"/>
    <a:srgbClr val="ADAFBD"/>
    <a:srgbClr val="596777"/>
    <a:srgbClr val="20262C"/>
    <a:srgbClr val="30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C7AC-1A30-45DD-B7F5-D40730AF7B6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255-A01A-4255-A34F-D70B6E74F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331"/>
          </a:xfrm>
        </p:spPr>
        <p:txBody>
          <a:bodyPr/>
          <a:lstStyle/>
          <a:p>
            <a:r>
              <a:rPr lang="en-US" dirty="0"/>
              <a:t>CRIPT Data Structure Template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8262" y="1468291"/>
            <a:ext cx="2518117" cy="630452"/>
          </a:xfrm>
          <a:prstGeom prst="roundRect">
            <a:avLst/>
          </a:prstGeom>
          <a:solidFill>
            <a:srgbClr val="20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0978" y="2423494"/>
            <a:ext cx="1732683" cy="617796"/>
          </a:xfrm>
          <a:prstGeom prst="roundRect">
            <a:avLst/>
          </a:prstGeom>
          <a:solidFill>
            <a:srgbClr val="59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2591" y="3287800"/>
            <a:ext cx="2309456" cy="621792"/>
          </a:xfrm>
          <a:prstGeom prst="roundRect">
            <a:avLst/>
          </a:prstGeom>
          <a:solidFill>
            <a:srgbClr val="E5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13" name="Rounded Rectangle 40">
            <a:extLst>
              <a:ext uri="{FF2B5EF4-FFF2-40B4-BE49-F238E27FC236}">
                <a16:creationId xmlns:a16="http://schemas.microsoft.com/office/drawing/2014/main" id="{728732ED-DCF1-416C-BFB7-32FB01CEA77C}"/>
              </a:ext>
            </a:extLst>
          </p:cNvPr>
          <p:cNvSpPr/>
          <p:nvPr/>
        </p:nvSpPr>
        <p:spPr>
          <a:xfrm>
            <a:off x="861829" y="4284617"/>
            <a:ext cx="1810979" cy="613621"/>
          </a:xfrm>
          <a:prstGeom prst="roundRect">
            <a:avLst/>
          </a:prstGeom>
          <a:solidFill>
            <a:srgbClr val="27549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Public Material From CRIPT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D18E196-533E-4FFB-8B29-512C8024324C}"/>
              </a:ext>
            </a:extLst>
          </p:cNvPr>
          <p:cNvSpPr/>
          <p:nvPr/>
        </p:nvSpPr>
        <p:spPr>
          <a:xfrm>
            <a:off x="958474" y="5172810"/>
            <a:ext cx="1617688" cy="850918"/>
          </a:xfrm>
          <a:prstGeom prst="roundRect">
            <a:avLst/>
          </a:prstGeom>
          <a:solidFill>
            <a:srgbClr val="275497"/>
          </a:solidFill>
          <a:ln w="76200">
            <a:solidFill>
              <a:srgbClr val="E5E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Material Produced in Project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3647C00-2995-456A-9162-0290FE7B58ED}"/>
              </a:ext>
            </a:extLst>
          </p:cNvPr>
          <p:cNvSpPr/>
          <p:nvPr/>
        </p:nvSpPr>
        <p:spPr>
          <a:xfrm>
            <a:off x="3863276" y="1383877"/>
            <a:ext cx="2440860" cy="613621"/>
          </a:xfrm>
          <a:prstGeom prst="roundRect">
            <a:avLst/>
          </a:prstGeom>
          <a:solidFill>
            <a:srgbClr val="ADAFB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E6BA34D6-D033-4CFC-B259-5F727598D27F}"/>
              </a:ext>
            </a:extLst>
          </p:cNvPr>
          <p:cNvSpPr/>
          <p:nvPr/>
        </p:nvSpPr>
        <p:spPr>
          <a:xfrm>
            <a:off x="4467276" y="2287504"/>
            <a:ext cx="1232859" cy="613621"/>
          </a:xfrm>
          <a:prstGeom prst="roundRect">
            <a:avLst/>
          </a:prstGeom>
          <a:solidFill>
            <a:srgbClr val="95191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Process</a:t>
            </a:r>
          </a:p>
        </p:txBody>
      </p:sp>
      <p:sp>
        <p:nvSpPr>
          <p:cNvPr id="17" name="Rounded Rectangle 13">
            <a:extLst>
              <a:ext uri="{FF2B5EF4-FFF2-40B4-BE49-F238E27FC236}">
                <a16:creationId xmlns:a16="http://schemas.microsoft.com/office/drawing/2014/main" id="{CFB7D69F-5B5B-4757-96F3-84E0D6995CC9}"/>
              </a:ext>
            </a:extLst>
          </p:cNvPr>
          <p:cNvSpPr/>
          <p:nvPr/>
        </p:nvSpPr>
        <p:spPr>
          <a:xfrm>
            <a:off x="4418185" y="3236110"/>
            <a:ext cx="1331040" cy="3424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Sub-object</a:t>
            </a:r>
          </a:p>
        </p:txBody>
      </p:sp>
      <p:sp>
        <p:nvSpPr>
          <p:cNvPr id="18" name="Rounded Rectangle 40">
            <a:extLst>
              <a:ext uri="{FF2B5EF4-FFF2-40B4-BE49-F238E27FC236}">
                <a16:creationId xmlns:a16="http://schemas.microsoft.com/office/drawing/2014/main" id="{35C8BFBF-ABBE-4853-A1D3-BAE3BC8C868C}"/>
              </a:ext>
            </a:extLst>
          </p:cNvPr>
          <p:cNvSpPr/>
          <p:nvPr/>
        </p:nvSpPr>
        <p:spPr>
          <a:xfrm>
            <a:off x="4212748" y="3877999"/>
            <a:ext cx="1605543" cy="621792"/>
          </a:xfrm>
          <a:prstGeom prst="roundRect">
            <a:avLst/>
          </a:prstGeom>
          <a:solidFill>
            <a:srgbClr val="2D9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ounded Rectangle 64">
            <a:extLst>
              <a:ext uri="{FF2B5EF4-FFF2-40B4-BE49-F238E27FC236}">
                <a16:creationId xmlns:a16="http://schemas.microsoft.com/office/drawing/2014/main" id="{9D6F33C5-DEAA-45C3-BCF2-EA4BCD8CC5AC}"/>
              </a:ext>
            </a:extLst>
          </p:cNvPr>
          <p:cNvSpPr/>
          <p:nvPr/>
        </p:nvSpPr>
        <p:spPr>
          <a:xfrm>
            <a:off x="4212748" y="5712832"/>
            <a:ext cx="1709486" cy="621792"/>
          </a:xfrm>
          <a:prstGeom prst="roundRect">
            <a:avLst/>
          </a:prstGeom>
          <a:solidFill>
            <a:srgbClr val="593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Computational Process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FC77FDDB-3C82-47C9-BDF3-6040E2B04490}"/>
              </a:ext>
            </a:extLst>
          </p:cNvPr>
          <p:cNvSpPr/>
          <p:nvPr/>
        </p:nvSpPr>
        <p:spPr>
          <a:xfrm>
            <a:off x="6964993" y="1335759"/>
            <a:ext cx="1331040" cy="80741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Reference or Software</a:t>
            </a:r>
          </a:p>
        </p:txBody>
      </p:sp>
      <p:sp>
        <p:nvSpPr>
          <p:cNvPr id="3" name="Rounded Rectangle 40">
            <a:extLst>
              <a:ext uri="{FF2B5EF4-FFF2-40B4-BE49-F238E27FC236}">
                <a16:creationId xmlns:a16="http://schemas.microsoft.com/office/drawing/2014/main" id="{73E9066A-A2F1-37C9-8802-076856C40EA7}"/>
              </a:ext>
            </a:extLst>
          </p:cNvPr>
          <p:cNvSpPr/>
          <p:nvPr/>
        </p:nvSpPr>
        <p:spPr>
          <a:xfrm>
            <a:off x="4212748" y="4799191"/>
            <a:ext cx="1605543" cy="62179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60916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CRIPT Data Structure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 1</dc:title>
  <dc:creator>Haley Beech</dc:creator>
  <cp:lastModifiedBy>Augustus Caesar</cp:lastModifiedBy>
  <cp:revision>18</cp:revision>
  <dcterms:created xsi:type="dcterms:W3CDTF">2022-11-21T22:31:40Z</dcterms:created>
  <dcterms:modified xsi:type="dcterms:W3CDTF">2023-04-12T23:11:24Z</dcterms:modified>
</cp:coreProperties>
</file>