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+MVjYM//xGgwCoBsaH1KvlFWE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85" idx="2"/>
            <a:endCxn id="86" idx="1"/>
          </p:cNvCxnSpPr>
          <p:nvPr/>
        </p:nvCxnSpPr>
        <p:spPr>
          <a:xfrm>
            <a:off x="1767320" y="3102752"/>
            <a:ext cx="2019300" cy="63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>
            <a:stCxn id="85" idx="2"/>
          </p:cNvCxnSpPr>
          <p:nvPr/>
        </p:nvCxnSpPr>
        <p:spPr>
          <a:xfrm>
            <a:off x="1767320" y="3102752"/>
            <a:ext cx="2817900" cy="28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>
            <a:endCxn id="89" idx="2"/>
          </p:cNvCxnSpPr>
          <p:nvPr/>
        </p:nvCxnSpPr>
        <p:spPr>
          <a:xfrm>
            <a:off x="1767462" y="3083012"/>
            <a:ext cx="82200" cy="343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"/>
          <p:cNvSpPr txBox="1"/>
          <p:nvPr>
            <p:ph type="title"/>
          </p:nvPr>
        </p:nvSpPr>
        <p:spPr>
          <a:xfrm>
            <a:off x="0" y="-6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Organization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08262" y="1468291"/>
            <a:ext cx="2518117" cy="630452"/>
          </a:xfrm>
          <a:prstGeom prst="roundRect">
            <a:avLst>
              <a:gd fmla="val 16667" name="adj"/>
            </a:avLst>
          </a:prstGeom>
          <a:solidFill>
            <a:srgbClr val="2026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 End-to-End Test Papers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29232" y="2484956"/>
            <a:ext cx="2276175" cy="617796"/>
          </a:xfrm>
          <a:prstGeom prst="roundRect">
            <a:avLst>
              <a:gd fmla="val 16667" name="adj"/>
            </a:avLst>
          </a:prstGeom>
          <a:solidFill>
            <a:srgbClr val="596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Cao et al. Protein Elastomers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786544" y="3429000"/>
            <a:ext cx="2309456" cy="621792"/>
          </a:xfrm>
          <a:prstGeom prst="roundRect">
            <a:avLst>
              <a:gd fmla="val 16667" name="adj"/>
            </a:avLst>
          </a:prstGeom>
          <a:solidFill>
            <a:srgbClr val="E5E6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Materials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29232" y="3429000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786544" y="2390148"/>
            <a:ext cx="1331040" cy="8074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Cao et al.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629232" y="4227443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629232" y="506606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29232" y="5904691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Pure Protein Material Characterization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385347" y="5904691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Pure PHPA Synthesis and Characterization</a:t>
            </a:r>
            <a:endParaRPr/>
          </a:p>
        </p:txBody>
      </p:sp>
      <p:cxnSp>
        <p:nvCxnSpPr>
          <p:cNvPr id="97" name="Google Shape;97;p1"/>
          <p:cNvCxnSpPr>
            <a:endCxn id="93" idx="1"/>
          </p:cNvCxnSpPr>
          <p:nvPr/>
        </p:nvCxnSpPr>
        <p:spPr>
          <a:xfrm flipH="1" rot="10800000">
            <a:off x="2905444" y="2793854"/>
            <a:ext cx="881100" cy="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stCxn id="91" idx="2"/>
            <a:endCxn id="85" idx="0"/>
          </p:cNvCxnSpPr>
          <p:nvPr/>
        </p:nvCxnSpPr>
        <p:spPr>
          <a:xfrm>
            <a:off x="1767321" y="2098743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10"/>
          <p:cNvCxnSpPr/>
          <p:nvPr/>
        </p:nvCxnSpPr>
        <p:spPr>
          <a:xfrm flipH="1">
            <a:off x="1112206" y="4945477"/>
            <a:ext cx="9378405" cy="156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10"/>
          <p:cNvCxnSpPr/>
          <p:nvPr/>
        </p:nvCxnSpPr>
        <p:spPr>
          <a:xfrm flipH="1" rot="10800000">
            <a:off x="2012426" y="3974258"/>
            <a:ext cx="8071316" cy="68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10"/>
          <p:cNvSpPr txBox="1"/>
          <p:nvPr>
            <p:ph type="title"/>
          </p:nvPr>
        </p:nvSpPr>
        <p:spPr>
          <a:xfrm>
            <a:off x="279908" y="-1485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WPI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>
            <a:off x="362271" y="363755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</a:t>
            </a:r>
            <a:endParaRPr/>
          </a:p>
        </p:txBody>
      </p:sp>
      <p:sp>
        <p:nvSpPr>
          <p:cNvPr id="352" name="Google Shape;352;p10"/>
          <p:cNvSpPr/>
          <p:nvPr/>
        </p:nvSpPr>
        <p:spPr>
          <a:xfrm>
            <a:off x="8218069" y="2789603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Tensile Test</a:t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>
            <a:off x="2911167" y="363270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HEQ 4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>
            <a:off x="6362581" y="26043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Die cutting</a:t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>
            <a:off x="4720922" y="363270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HEQ 20</a:t>
            </a:r>
            <a:endParaRPr/>
          </a:p>
        </p:txBody>
      </p:sp>
      <p:sp>
        <p:nvSpPr>
          <p:cNvPr id="356" name="Google Shape;356;p10"/>
          <p:cNvSpPr/>
          <p:nvPr/>
        </p:nvSpPr>
        <p:spPr>
          <a:xfrm>
            <a:off x="6340165" y="361952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HEQ 50</a:t>
            </a:r>
            <a:endParaRPr/>
          </a:p>
        </p:txBody>
      </p:sp>
      <p:sp>
        <p:nvSpPr>
          <p:cNvPr id="357" name="Google Shape;357;p10"/>
          <p:cNvSpPr/>
          <p:nvPr/>
        </p:nvSpPr>
        <p:spPr>
          <a:xfrm>
            <a:off x="8091797" y="359603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HEQ 70</a:t>
            </a:r>
            <a:endParaRPr/>
          </a:p>
        </p:txBody>
      </p:sp>
      <p:sp>
        <p:nvSpPr>
          <p:cNvPr id="358" name="Google Shape;358;p10"/>
          <p:cNvSpPr/>
          <p:nvPr/>
        </p:nvSpPr>
        <p:spPr>
          <a:xfrm>
            <a:off x="9769165" y="3592714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HEQ 90</a:t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>
            <a:off x="4083626" y="2008012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 FTIR</a:t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>
            <a:off x="4117993" y="2759120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Image</a:t>
            </a:r>
            <a:endParaRPr/>
          </a:p>
        </p:txBody>
      </p:sp>
      <p:cxnSp>
        <p:nvCxnSpPr>
          <p:cNvPr id="361" name="Google Shape;361;p10"/>
          <p:cNvCxnSpPr>
            <a:stCxn id="356" idx="0"/>
            <a:endCxn id="354" idx="2"/>
          </p:cNvCxnSpPr>
          <p:nvPr/>
        </p:nvCxnSpPr>
        <p:spPr>
          <a:xfrm flipH="1" rot="10800000">
            <a:off x="7027423" y="3367526"/>
            <a:ext cx="22500" cy="2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p10"/>
          <p:cNvCxnSpPr>
            <a:stCxn id="356" idx="2"/>
          </p:cNvCxnSpPr>
          <p:nvPr/>
        </p:nvCxnSpPr>
        <p:spPr>
          <a:xfrm>
            <a:off x="7027423" y="4382614"/>
            <a:ext cx="0" cy="5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3" name="Google Shape;363;p10"/>
          <p:cNvCxnSpPr/>
          <p:nvPr/>
        </p:nvCxnSpPr>
        <p:spPr>
          <a:xfrm>
            <a:off x="8756637" y="4350887"/>
            <a:ext cx="0" cy="5945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10"/>
          <p:cNvCxnSpPr/>
          <p:nvPr/>
        </p:nvCxnSpPr>
        <p:spPr>
          <a:xfrm>
            <a:off x="10508269" y="4359125"/>
            <a:ext cx="0" cy="586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10"/>
          <p:cNvCxnSpPr/>
          <p:nvPr/>
        </p:nvCxnSpPr>
        <p:spPr>
          <a:xfrm>
            <a:off x="5360045" y="4382603"/>
            <a:ext cx="0" cy="65079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10"/>
          <p:cNvCxnSpPr/>
          <p:nvPr/>
        </p:nvCxnSpPr>
        <p:spPr>
          <a:xfrm>
            <a:off x="3608414" y="4377688"/>
            <a:ext cx="0" cy="6557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10"/>
          <p:cNvCxnSpPr>
            <a:endCxn id="351" idx="2"/>
          </p:cNvCxnSpPr>
          <p:nvPr/>
        </p:nvCxnSpPr>
        <p:spPr>
          <a:xfrm rot="10800000">
            <a:off x="1171115" y="4488477"/>
            <a:ext cx="0" cy="60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10"/>
          <p:cNvCxnSpPr>
            <a:stCxn id="359" idx="1"/>
            <a:endCxn id="351" idx="0"/>
          </p:cNvCxnSpPr>
          <p:nvPr/>
        </p:nvCxnSpPr>
        <p:spPr>
          <a:xfrm flipH="1">
            <a:off x="1171226" y="2318908"/>
            <a:ext cx="2912400" cy="131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0"/>
          <p:cNvCxnSpPr>
            <a:stCxn id="360" idx="1"/>
            <a:endCxn id="351" idx="0"/>
          </p:cNvCxnSpPr>
          <p:nvPr/>
        </p:nvCxnSpPr>
        <p:spPr>
          <a:xfrm flipH="1">
            <a:off x="1171093" y="3070016"/>
            <a:ext cx="2946900" cy="567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0"/>
          <p:cNvCxnSpPr>
            <a:stCxn id="354" idx="3"/>
            <a:endCxn id="352" idx="1"/>
          </p:cNvCxnSpPr>
          <p:nvPr/>
        </p:nvCxnSpPr>
        <p:spPr>
          <a:xfrm>
            <a:off x="7737096" y="2985857"/>
            <a:ext cx="480900" cy="11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10"/>
          <p:cNvSpPr/>
          <p:nvPr/>
        </p:nvSpPr>
        <p:spPr>
          <a:xfrm>
            <a:off x="1170067" y="1774556"/>
            <a:ext cx="7818950" cy="1828800"/>
          </a:xfrm>
          <a:custGeom>
            <a:rect b="b" l="l" r="r" t="t"/>
            <a:pathLst>
              <a:path extrusionOk="0" h="1828800" w="7818950">
                <a:moveTo>
                  <a:pt x="7818950" y="1038386"/>
                </a:moveTo>
                <a:cubicBezTo>
                  <a:pt x="7816367" y="1022888"/>
                  <a:pt x="7815716" y="1006940"/>
                  <a:pt x="7811201" y="991891"/>
                </a:cubicBezTo>
                <a:cubicBezTo>
                  <a:pt x="7801015" y="957936"/>
                  <a:pt x="7794470" y="966176"/>
                  <a:pt x="7780205" y="937647"/>
                </a:cubicBezTo>
                <a:cubicBezTo>
                  <a:pt x="7776552" y="930341"/>
                  <a:pt x="7776108" y="921706"/>
                  <a:pt x="7772455" y="914400"/>
                </a:cubicBezTo>
                <a:cubicBezTo>
                  <a:pt x="7768290" y="906070"/>
                  <a:pt x="7761578" y="899238"/>
                  <a:pt x="7756957" y="891152"/>
                </a:cubicBezTo>
                <a:cubicBezTo>
                  <a:pt x="7741052" y="863318"/>
                  <a:pt x="7744836" y="860502"/>
                  <a:pt x="7725961" y="836908"/>
                </a:cubicBezTo>
                <a:cubicBezTo>
                  <a:pt x="7713343" y="821136"/>
                  <a:pt x="7704473" y="817417"/>
                  <a:pt x="7687215" y="805912"/>
                </a:cubicBezTo>
                <a:cubicBezTo>
                  <a:pt x="7671272" y="781997"/>
                  <a:pt x="7671672" y="779305"/>
                  <a:pt x="7648469" y="759417"/>
                </a:cubicBezTo>
                <a:cubicBezTo>
                  <a:pt x="7638663" y="751012"/>
                  <a:pt x="7627278" y="744574"/>
                  <a:pt x="7617472" y="736169"/>
                </a:cubicBezTo>
                <a:cubicBezTo>
                  <a:pt x="7609152" y="729037"/>
                  <a:pt x="7603518" y="718730"/>
                  <a:pt x="7594225" y="712922"/>
                </a:cubicBezTo>
                <a:cubicBezTo>
                  <a:pt x="7582429" y="705550"/>
                  <a:pt x="7568394" y="702590"/>
                  <a:pt x="7555479" y="697424"/>
                </a:cubicBezTo>
                <a:cubicBezTo>
                  <a:pt x="7547730" y="689675"/>
                  <a:pt x="7541150" y="680546"/>
                  <a:pt x="7532232" y="674176"/>
                </a:cubicBezTo>
                <a:cubicBezTo>
                  <a:pt x="7516004" y="662584"/>
                  <a:pt x="7479195" y="650774"/>
                  <a:pt x="7462489" y="643180"/>
                </a:cubicBezTo>
                <a:cubicBezTo>
                  <a:pt x="7446714" y="636010"/>
                  <a:pt x="7431141" y="628347"/>
                  <a:pt x="7415994" y="619932"/>
                </a:cubicBezTo>
                <a:cubicBezTo>
                  <a:pt x="7355401" y="586269"/>
                  <a:pt x="7443737" y="624514"/>
                  <a:pt x="7346252" y="581186"/>
                </a:cubicBezTo>
                <a:cubicBezTo>
                  <a:pt x="7338788" y="577869"/>
                  <a:pt x="7330653" y="576305"/>
                  <a:pt x="7323005" y="573437"/>
                </a:cubicBezTo>
                <a:cubicBezTo>
                  <a:pt x="7273704" y="554949"/>
                  <a:pt x="7292038" y="558723"/>
                  <a:pt x="7237764" y="542441"/>
                </a:cubicBezTo>
                <a:cubicBezTo>
                  <a:pt x="7227563" y="539381"/>
                  <a:pt x="7216871" y="538059"/>
                  <a:pt x="7206767" y="534691"/>
                </a:cubicBezTo>
                <a:cubicBezTo>
                  <a:pt x="7193571" y="530292"/>
                  <a:pt x="7181345" y="523190"/>
                  <a:pt x="7168022" y="519193"/>
                </a:cubicBezTo>
                <a:cubicBezTo>
                  <a:pt x="7145919" y="512562"/>
                  <a:pt x="7104035" y="508600"/>
                  <a:pt x="7082781" y="503695"/>
                </a:cubicBezTo>
                <a:cubicBezTo>
                  <a:pt x="7046652" y="495358"/>
                  <a:pt x="6992066" y="476040"/>
                  <a:pt x="6958794" y="464949"/>
                </a:cubicBezTo>
                <a:cubicBezTo>
                  <a:pt x="6951045" y="462366"/>
                  <a:pt x="6943675" y="458013"/>
                  <a:pt x="6935547" y="457200"/>
                </a:cubicBezTo>
                <a:lnTo>
                  <a:pt x="6858055" y="449451"/>
                </a:lnTo>
                <a:cubicBezTo>
                  <a:pt x="6832225" y="444285"/>
                  <a:pt x="6805554" y="442282"/>
                  <a:pt x="6780564" y="433952"/>
                </a:cubicBezTo>
                <a:cubicBezTo>
                  <a:pt x="6719163" y="413485"/>
                  <a:pt x="6750183" y="421140"/>
                  <a:pt x="6687574" y="410705"/>
                </a:cubicBezTo>
                <a:cubicBezTo>
                  <a:pt x="6679825" y="408122"/>
                  <a:pt x="6672251" y="404937"/>
                  <a:pt x="6664327" y="402956"/>
                </a:cubicBezTo>
                <a:cubicBezTo>
                  <a:pt x="6651549" y="399762"/>
                  <a:pt x="6638076" y="399372"/>
                  <a:pt x="6625581" y="395207"/>
                </a:cubicBezTo>
                <a:cubicBezTo>
                  <a:pt x="6535480" y="365173"/>
                  <a:pt x="6667254" y="391819"/>
                  <a:pt x="6548089" y="371959"/>
                </a:cubicBezTo>
                <a:cubicBezTo>
                  <a:pt x="6532591" y="366793"/>
                  <a:pt x="6517708" y="359147"/>
                  <a:pt x="6501594" y="356461"/>
                </a:cubicBezTo>
                <a:cubicBezTo>
                  <a:pt x="6437083" y="345709"/>
                  <a:pt x="6470654" y="350934"/>
                  <a:pt x="6400855" y="340963"/>
                </a:cubicBezTo>
                <a:cubicBezTo>
                  <a:pt x="6393106" y="338380"/>
                  <a:pt x="6385116" y="336431"/>
                  <a:pt x="6377608" y="333213"/>
                </a:cubicBezTo>
                <a:cubicBezTo>
                  <a:pt x="6366990" y="328662"/>
                  <a:pt x="6357570" y="321368"/>
                  <a:pt x="6346611" y="317715"/>
                </a:cubicBezTo>
                <a:cubicBezTo>
                  <a:pt x="6334116" y="313550"/>
                  <a:pt x="6320573" y="313431"/>
                  <a:pt x="6307866" y="309966"/>
                </a:cubicBezTo>
                <a:cubicBezTo>
                  <a:pt x="6199722" y="280472"/>
                  <a:pt x="6317020" y="305597"/>
                  <a:pt x="6222625" y="286719"/>
                </a:cubicBezTo>
                <a:cubicBezTo>
                  <a:pt x="6126375" y="248217"/>
                  <a:pt x="6246796" y="295508"/>
                  <a:pt x="6137384" y="255722"/>
                </a:cubicBezTo>
                <a:cubicBezTo>
                  <a:pt x="6124312" y="250968"/>
                  <a:pt x="6111934" y="244315"/>
                  <a:pt x="6098639" y="240224"/>
                </a:cubicBezTo>
                <a:cubicBezTo>
                  <a:pt x="6078280" y="233960"/>
                  <a:pt x="6057310" y="229891"/>
                  <a:pt x="6036645" y="224725"/>
                </a:cubicBezTo>
                <a:cubicBezTo>
                  <a:pt x="6003065" y="227308"/>
                  <a:pt x="5969585" y="232474"/>
                  <a:pt x="5935906" y="232474"/>
                </a:cubicBezTo>
                <a:cubicBezTo>
                  <a:pt x="5925991" y="232474"/>
                  <a:pt x="5863265" y="219496"/>
                  <a:pt x="5850666" y="216976"/>
                </a:cubicBezTo>
                <a:cubicBezTo>
                  <a:pt x="5782253" y="182770"/>
                  <a:pt x="5820609" y="199208"/>
                  <a:pt x="5734428" y="170481"/>
                </a:cubicBezTo>
                <a:cubicBezTo>
                  <a:pt x="5726679" y="167898"/>
                  <a:pt x="5719105" y="164713"/>
                  <a:pt x="5711181" y="162732"/>
                </a:cubicBezTo>
                <a:cubicBezTo>
                  <a:pt x="5690517" y="157566"/>
                  <a:pt x="5668240" y="156760"/>
                  <a:pt x="5649188" y="147234"/>
                </a:cubicBezTo>
                <a:cubicBezTo>
                  <a:pt x="5618014" y="131647"/>
                  <a:pt x="5583031" y="112330"/>
                  <a:pt x="5548449" y="108488"/>
                </a:cubicBezTo>
                <a:lnTo>
                  <a:pt x="5478706" y="100739"/>
                </a:lnTo>
                <a:cubicBezTo>
                  <a:pt x="5428735" y="84082"/>
                  <a:pt x="5476559" y="98219"/>
                  <a:pt x="5385716" y="85241"/>
                </a:cubicBezTo>
                <a:cubicBezTo>
                  <a:pt x="5372678" y="83378"/>
                  <a:pt x="5359989" y="79494"/>
                  <a:pt x="5346971" y="77491"/>
                </a:cubicBezTo>
                <a:cubicBezTo>
                  <a:pt x="5326388" y="74324"/>
                  <a:pt x="5305612" y="72556"/>
                  <a:pt x="5284978" y="69742"/>
                </a:cubicBezTo>
                <a:cubicBezTo>
                  <a:pt x="5248783" y="64806"/>
                  <a:pt x="5211928" y="63104"/>
                  <a:pt x="5176489" y="54244"/>
                </a:cubicBezTo>
                <a:cubicBezTo>
                  <a:pt x="5155825" y="49078"/>
                  <a:pt x="5135666" y="41098"/>
                  <a:pt x="5114496" y="38746"/>
                </a:cubicBezTo>
                <a:cubicBezTo>
                  <a:pt x="5008721" y="26993"/>
                  <a:pt x="5068085" y="32664"/>
                  <a:pt x="4936266" y="23247"/>
                </a:cubicBezTo>
                <a:cubicBezTo>
                  <a:pt x="4860768" y="4373"/>
                  <a:pt x="4932726" y="20369"/>
                  <a:pt x="4781283" y="7749"/>
                </a:cubicBezTo>
                <a:cubicBezTo>
                  <a:pt x="4760529" y="6020"/>
                  <a:pt x="4739954" y="2583"/>
                  <a:pt x="4719289" y="0"/>
                </a:cubicBezTo>
                <a:cubicBezTo>
                  <a:pt x="4142493" y="28839"/>
                  <a:pt x="4728012" y="1823"/>
                  <a:pt x="3339940" y="15498"/>
                </a:cubicBezTo>
                <a:cubicBezTo>
                  <a:pt x="3223680" y="16643"/>
                  <a:pt x="3107465" y="20664"/>
                  <a:pt x="2991228" y="23247"/>
                </a:cubicBezTo>
                <a:lnTo>
                  <a:pt x="2936984" y="38746"/>
                </a:lnTo>
                <a:cubicBezTo>
                  <a:pt x="2921028" y="43533"/>
                  <a:pt x="2898980" y="52768"/>
                  <a:pt x="2882740" y="54244"/>
                </a:cubicBezTo>
                <a:cubicBezTo>
                  <a:pt x="2836365" y="58460"/>
                  <a:pt x="2789750" y="59410"/>
                  <a:pt x="2743255" y="61993"/>
                </a:cubicBezTo>
                <a:cubicBezTo>
                  <a:pt x="2666961" y="100140"/>
                  <a:pt x="2762550" y="53418"/>
                  <a:pt x="2673513" y="92990"/>
                </a:cubicBezTo>
                <a:cubicBezTo>
                  <a:pt x="2662957" y="97682"/>
                  <a:pt x="2653298" y="104341"/>
                  <a:pt x="2642516" y="108488"/>
                </a:cubicBezTo>
                <a:cubicBezTo>
                  <a:pt x="2619644" y="117285"/>
                  <a:pt x="2596547" y="125793"/>
                  <a:pt x="2572774" y="131736"/>
                </a:cubicBezTo>
                <a:cubicBezTo>
                  <a:pt x="2562442" y="134319"/>
                  <a:pt x="2551881" y="136117"/>
                  <a:pt x="2541778" y="139485"/>
                </a:cubicBezTo>
                <a:cubicBezTo>
                  <a:pt x="2528582" y="143884"/>
                  <a:pt x="2515474" y="148762"/>
                  <a:pt x="2503032" y="154983"/>
                </a:cubicBezTo>
                <a:cubicBezTo>
                  <a:pt x="2494702" y="159148"/>
                  <a:pt x="2488705" y="167805"/>
                  <a:pt x="2479784" y="170481"/>
                </a:cubicBezTo>
                <a:cubicBezTo>
                  <a:pt x="2462289" y="175729"/>
                  <a:pt x="2443621" y="175647"/>
                  <a:pt x="2425540" y="178230"/>
                </a:cubicBezTo>
                <a:cubicBezTo>
                  <a:pt x="2373113" y="195708"/>
                  <a:pt x="2436756" y="172623"/>
                  <a:pt x="2363547" y="209227"/>
                </a:cubicBezTo>
                <a:cubicBezTo>
                  <a:pt x="2323518" y="229241"/>
                  <a:pt x="2321690" y="222148"/>
                  <a:pt x="2278306" y="240224"/>
                </a:cubicBezTo>
                <a:cubicBezTo>
                  <a:pt x="2247309" y="253139"/>
                  <a:pt x="2217893" y="270824"/>
                  <a:pt x="2185316" y="278969"/>
                </a:cubicBezTo>
                <a:cubicBezTo>
                  <a:pt x="2016894" y="321076"/>
                  <a:pt x="2269939" y="253050"/>
                  <a:pt x="2014835" y="348712"/>
                </a:cubicBezTo>
                <a:cubicBezTo>
                  <a:pt x="1949575" y="373184"/>
                  <a:pt x="1953355" y="369299"/>
                  <a:pt x="1890849" y="402956"/>
                </a:cubicBezTo>
                <a:cubicBezTo>
                  <a:pt x="1877588" y="410097"/>
                  <a:pt x="1865575" y="419467"/>
                  <a:pt x="1852103" y="426203"/>
                </a:cubicBezTo>
                <a:cubicBezTo>
                  <a:pt x="1829349" y="437580"/>
                  <a:pt x="1805115" y="445823"/>
                  <a:pt x="1782361" y="457200"/>
                </a:cubicBezTo>
                <a:cubicBezTo>
                  <a:pt x="1774031" y="461365"/>
                  <a:pt x="1766692" y="467285"/>
                  <a:pt x="1759113" y="472698"/>
                </a:cubicBezTo>
                <a:cubicBezTo>
                  <a:pt x="1736433" y="488898"/>
                  <a:pt x="1705378" y="515064"/>
                  <a:pt x="1681622" y="526942"/>
                </a:cubicBezTo>
                <a:cubicBezTo>
                  <a:pt x="1667010" y="534248"/>
                  <a:pt x="1650625" y="537275"/>
                  <a:pt x="1635127" y="542441"/>
                </a:cubicBezTo>
                <a:cubicBezTo>
                  <a:pt x="1606713" y="563105"/>
                  <a:pt x="1582507" y="591386"/>
                  <a:pt x="1549886" y="604434"/>
                </a:cubicBezTo>
                <a:cubicBezTo>
                  <a:pt x="1524619" y="614540"/>
                  <a:pt x="1486750" y="628443"/>
                  <a:pt x="1464645" y="643180"/>
                </a:cubicBezTo>
                <a:cubicBezTo>
                  <a:pt x="1455527" y="649259"/>
                  <a:pt x="1450165" y="659852"/>
                  <a:pt x="1441398" y="666427"/>
                </a:cubicBezTo>
                <a:cubicBezTo>
                  <a:pt x="1429349" y="675464"/>
                  <a:pt x="1414541" y="680427"/>
                  <a:pt x="1402652" y="689674"/>
                </a:cubicBezTo>
                <a:cubicBezTo>
                  <a:pt x="1391118" y="698645"/>
                  <a:pt x="1383189" y="711700"/>
                  <a:pt x="1371655" y="720671"/>
                </a:cubicBezTo>
                <a:cubicBezTo>
                  <a:pt x="1359766" y="729918"/>
                  <a:pt x="1345442" y="735564"/>
                  <a:pt x="1332910" y="743919"/>
                </a:cubicBezTo>
                <a:cubicBezTo>
                  <a:pt x="1322164" y="751083"/>
                  <a:pt x="1313203" y="760894"/>
                  <a:pt x="1301913" y="767166"/>
                </a:cubicBezTo>
                <a:cubicBezTo>
                  <a:pt x="1280106" y="779281"/>
                  <a:pt x="1252635" y="782815"/>
                  <a:pt x="1232171" y="798163"/>
                </a:cubicBezTo>
                <a:cubicBezTo>
                  <a:pt x="1220482" y="806930"/>
                  <a:pt x="1212268" y="819650"/>
                  <a:pt x="1201174" y="829159"/>
                </a:cubicBezTo>
                <a:cubicBezTo>
                  <a:pt x="1194103" y="835220"/>
                  <a:pt x="1185506" y="839245"/>
                  <a:pt x="1177927" y="844658"/>
                </a:cubicBezTo>
                <a:cubicBezTo>
                  <a:pt x="1167417" y="852165"/>
                  <a:pt x="1157773" y="860889"/>
                  <a:pt x="1146930" y="867905"/>
                </a:cubicBezTo>
                <a:cubicBezTo>
                  <a:pt x="1113827" y="889324"/>
                  <a:pt x="1078997" y="908026"/>
                  <a:pt x="1046191" y="929898"/>
                </a:cubicBezTo>
                <a:cubicBezTo>
                  <a:pt x="1038442" y="935064"/>
                  <a:pt x="1030523" y="939984"/>
                  <a:pt x="1022944" y="945397"/>
                </a:cubicBezTo>
                <a:cubicBezTo>
                  <a:pt x="1012434" y="952904"/>
                  <a:pt x="1002693" y="961480"/>
                  <a:pt x="991947" y="968644"/>
                </a:cubicBezTo>
                <a:cubicBezTo>
                  <a:pt x="979415" y="976999"/>
                  <a:pt x="965540" y="983254"/>
                  <a:pt x="953201" y="991891"/>
                </a:cubicBezTo>
                <a:cubicBezTo>
                  <a:pt x="939651" y="1001376"/>
                  <a:pt x="927687" y="1012964"/>
                  <a:pt x="914455" y="1022888"/>
                </a:cubicBezTo>
                <a:cubicBezTo>
                  <a:pt x="907005" y="1028476"/>
                  <a:pt x="898786" y="1032973"/>
                  <a:pt x="891208" y="1038386"/>
                </a:cubicBezTo>
                <a:cubicBezTo>
                  <a:pt x="874577" y="1050265"/>
                  <a:pt x="855226" y="1066697"/>
                  <a:pt x="836964" y="1077132"/>
                </a:cubicBezTo>
                <a:cubicBezTo>
                  <a:pt x="826934" y="1082863"/>
                  <a:pt x="816299" y="1087464"/>
                  <a:pt x="805967" y="1092630"/>
                </a:cubicBezTo>
                <a:cubicBezTo>
                  <a:pt x="788346" y="1110252"/>
                  <a:pt x="774095" y="1126696"/>
                  <a:pt x="751723" y="1139125"/>
                </a:cubicBezTo>
                <a:cubicBezTo>
                  <a:pt x="739564" y="1145880"/>
                  <a:pt x="725893" y="1149458"/>
                  <a:pt x="712978" y="1154624"/>
                </a:cubicBezTo>
                <a:cubicBezTo>
                  <a:pt x="677433" y="1190167"/>
                  <a:pt x="721086" y="1148543"/>
                  <a:pt x="650984" y="1201119"/>
                </a:cubicBezTo>
                <a:cubicBezTo>
                  <a:pt x="613453" y="1229267"/>
                  <a:pt x="632240" y="1220282"/>
                  <a:pt x="596740" y="1232115"/>
                </a:cubicBezTo>
                <a:cubicBezTo>
                  <a:pt x="552218" y="1276637"/>
                  <a:pt x="575322" y="1265085"/>
                  <a:pt x="534747" y="1278610"/>
                </a:cubicBezTo>
                <a:cubicBezTo>
                  <a:pt x="526998" y="1286359"/>
                  <a:pt x="520418" y="1295488"/>
                  <a:pt x="511500" y="1301858"/>
                </a:cubicBezTo>
                <a:cubicBezTo>
                  <a:pt x="502100" y="1308572"/>
                  <a:pt x="490644" y="1311824"/>
                  <a:pt x="480503" y="1317356"/>
                </a:cubicBezTo>
                <a:cubicBezTo>
                  <a:pt x="462221" y="1327328"/>
                  <a:pt x="442766" y="1335655"/>
                  <a:pt x="426259" y="1348352"/>
                </a:cubicBezTo>
                <a:cubicBezTo>
                  <a:pt x="408886" y="1361716"/>
                  <a:pt x="393796" y="1378009"/>
                  <a:pt x="379764" y="1394847"/>
                </a:cubicBezTo>
                <a:cubicBezTo>
                  <a:pt x="367839" y="1409156"/>
                  <a:pt x="364739" y="1431758"/>
                  <a:pt x="348767" y="1441342"/>
                </a:cubicBezTo>
                <a:lnTo>
                  <a:pt x="310022" y="1464590"/>
                </a:lnTo>
                <a:cubicBezTo>
                  <a:pt x="302984" y="1475146"/>
                  <a:pt x="291291" y="1495976"/>
                  <a:pt x="279025" y="1503336"/>
                </a:cubicBezTo>
                <a:cubicBezTo>
                  <a:pt x="272021" y="1507539"/>
                  <a:pt x="263527" y="1508502"/>
                  <a:pt x="255778" y="1511085"/>
                </a:cubicBezTo>
                <a:cubicBezTo>
                  <a:pt x="241628" y="1546457"/>
                  <a:pt x="245845" y="1550668"/>
                  <a:pt x="217032" y="1573078"/>
                </a:cubicBezTo>
                <a:cubicBezTo>
                  <a:pt x="202329" y="1584514"/>
                  <a:pt x="181713" y="1589173"/>
                  <a:pt x="170537" y="1604074"/>
                </a:cubicBezTo>
                <a:cubicBezTo>
                  <a:pt x="142388" y="1641606"/>
                  <a:pt x="159542" y="1630987"/>
                  <a:pt x="124042" y="1642820"/>
                </a:cubicBezTo>
                <a:cubicBezTo>
                  <a:pt x="121459" y="1650569"/>
                  <a:pt x="121194" y="1659533"/>
                  <a:pt x="116293" y="1666068"/>
                </a:cubicBezTo>
                <a:cubicBezTo>
                  <a:pt x="86613" y="1705641"/>
                  <a:pt x="88237" y="1701249"/>
                  <a:pt x="54300" y="1712563"/>
                </a:cubicBezTo>
                <a:cubicBezTo>
                  <a:pt x="51717" y="1720312"/>
                  <a:pt x="50203" y="1728504"/>
                  <a:pt x="46550" y="1735810"/>
                </a:cubicBezTo>
                <a:cubicBezTo>
                  <a:pt x="42385" y="1744140"/>
                  <a:pt x="34834" y="1750547"/>
                  <a:pt x="31052" y="1759058"/>
                </a:cubicBezTo>
                <a:cubicBezTo>
                  <a:pt x="24417" y="1773986"/>
                  <a:pt x="27106" y="1794000"/>
                  <a:pt x="15554" y="1805552"/>
                </a:cubicBezTo>
                <a:cubicBezTo>
                  <a:pt x="-1771" y="1822877"/>
                  <a:pt x="55" y="1813745"/>
                  <a:pt x="55" y="1828800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11"/>
          <p:cNvCxnSpPr/>
          <p:nvPr/>
        </p:nvCxnSpPr>
        <p:spPr>
          <a:xfrm flipH="1">
            <a:off x="1112206" y="4945477"/>
            <a:ext cx="9378405" cy="156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11"/>
          <p:cNvCxnSpPr/>
          <p:nvPr/>
        </p:nvCxnSpPr>
        <p:spPr>
          <a:xfrm flipH="1" rot="10800000">
            <a:off x="2012426" y="3974258"/>
            <a:ext cx="8071316" cy="68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p11"/>
          <p:cNvSpPr txBox="1"/>
          <p:nvPr>
            <p:ph type="title"/>
          </p:nvPr>
        </p:nvSpPr>
        <p:spPr>
          <a:xfrm>
            <a:off x="279908" y="-1485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WPI</a:t>
            </a:r>
            <a:endParaRPr/>
          </a:p>
        </p:txBody>
      </p:sp>
      <p:sp>
        <p:nvSpPr>
          <p:cNvPr id="380" name="Google Shape;380;p11"/>
          <p:cNvSpPr/>
          <p:nvPr/>
        </p:nvSpPr>
        <p:spPr>
          <a:xfrm>
            <a:off x="362271" y="363755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</a:t>
            </a:r>
            <a:endParaRPr/>
          </a:p>
        </p:txBody>
      </p:sp>
      <p:sp>
        <p:nvSpPr>
          <p:cNvPr id="381" name="Google Shape;381;p11"/>
          <p:cNvSpPr/>
          <p:nvPr/>
        </p:nvSpPr>
        <p:spPr>
          <a:xfrm>
            <a:off x="8218069" y="2789603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Tensile Test</a:t>
            </a:r>
            <a:endParaRPr/>
          </a:p>
        </p:txBody>
      </p:sp>
      <p:sp>
        <p:nvSpPr>
          <p:cNvPr id="382" name="Google Shape;382;p11"/>
          <p:cNvSpPr/>
          <p:nvPr/>
        </p:nvSpPr>
        <p:spPr>
          <a:xfrm>
            <a:off x="2911167" y="363270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HEQ 4</a:t>
            </a:r>
            <a:endParaRPr/>
          </a:p>
        </p:txBody>
      </p:sp>
      <p:sp>
        <p:nvSpPr>
          <p:cNvPr id="383" name="Google Shape;383;p11"/>
          <p:cNvSpPr/>
          <p:nvPr/>
        </p:nvSpPr>
        <p:spPr>
          <a:xfrm>
            <a:off x="6362581" y="26043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Die cutting</a:t>
            </a:r>
            <a:endParaRPr/>
          </a:p>
        </p:txBody>
      </p:sp>
      <p:sp>
        <p:nvSpPr>
          <p:cNvPr id="384" name="Google Shape;384;p11"/>
          <p:cNvSpPr/>
          <p:nvPr/>
        </p:nvSpPr>
        <p:spPr>
          <a:xfrm>
            <a:off x="4720922" y="363270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HEQ 20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6340165" y="361952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HEQ 50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8091797" y="359603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HEQ 70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9769165" y="3592714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HEQ 90</a:t>
            </a:r>
            <a:endParaRPr/>
          </a:p>
        </p:txBody>
      </p:sp>
      <p:sp>
        <p:nvSpPr>
          <p:cNvPr id="388" name="Google Shape;388;p11"/>
          <p:cNvSpPr/>
          <p:nvPr/>
        </p:nvSpPr>
        <p:spPr>
          <a:xfrm>
            <a:off x="4083626" y="2008012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 FTIR</a:t>
            </a:r>
            <a:endParaRPr/>
          </a:p>
        </p:txBody>
      </p:sp>
      <p:sp>
        <p:nvSpPr>
          <p:cNvPr id="389" name="Google Shape;389;p11"/>
          <p:cNvSpPr/>
          <p:nvPr/>
        </p:nvSpPr>
        <p:spPr>
          <a:xfrm>
            <a:off x="4117993" y="2759120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Image</a:t>
            </a:r>
            <a:endParaRPr/>
          </a:p>
        </p:txBody>
      </p:sp>
      <p:cxnSp>
        <p:nvCxnSpPr>
          <p:cNvPr id="390" name="Google Shape;390;p11"/>
          <p:cNvCxnSpPr>
            <a:stCxn id="385" idx="0"/>
            <a:endCxn id="383" idx="2"/>
          </p:cNvCxnSpPr>
          <p:nvPr/>
        </p:nvCxnSpPr>
        <p:spPr>
          <a:xfrm flipH="1" rot="10800000">
            <a:off x="7027423" y="3367526"/>
            <a:ext cx="22500" cy="2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p11"/>
          <p:cNvCxnSpPr>
            <a:stCxn id="385" idx="2"/>
          </p:cNvCxnSpPr>
          <p:nvPr/>
        </p:nvCxnSpPr>
        <p:spPr>
          <a:xfrm>
            <a:off x="7027423" y="4382614"/>
            <a:ext cx="22500" cy="6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11"/>
          <p:cNvCxnSpPr/>
          <p:nvPr/>
        </p:nvCxnSpPr>
        <p:spPr>
          <a:xfrm>
            <a:off x="8756637" y="4350887"/>
            <a:ext cx="0" cy="5945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11"/>
          <p:cNvCxnSpPr/>
          <p:nvPr/>
        </p:nvCxnSpPr>
        <p:spPr>
          <a:xfrm>
            <a:off x="10508269" y="4359125"/>
            <a:ext cx="0" cy="586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1"/>
          <p:cNvCxnSpPr/>
          <p:nvPr/>
        </p:nvCxnSpPr>
        <p:spPr>
          <a:xfrm>
            <a:off x="5360045" y="4382603"/>
            <a:ext cx="0" cy="6340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1"/>
          <p:cNvCxnSpPr/>
          <p:nvPr/>
        </p:nvCxnSpPr>
        <p:spPr>
          <a:xfrm>
            <a:off x="3608414" y="4377688"/>
            <a:ext cx="0" cy="6389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1"/>
          <p:cNvCxnSpPr>
            <a:endCxn id="380" idx="2"/>
          </p:cNvCxnSpPr>
          <p:nvPr/>
        </p:nvCxnSpPr>
        <p:spPr>
          <a:xfrm rot="10800000">
            <a:off x="1171115" y="4488477"/>
            <a:ext cx="0" cy="60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11"/>
          <p:cNvCxnSpPr>
            <a:stCxn id="388" idx="1"/>
            <a:endCxn id="380" idx="0"/>
          </p:cNvCxnSpPr>
          <p:nvPr/>
        </p:nvCxnSpPr>
        <p:spPr>
          <a:xfrm flipH="1">
            <a:off x="1171226" y="2318908"/>
            <a:ext cx="2912400" cy="131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11"/>
          <p:cNvCxnSpPr>
            <a:stCxn id="389" idx="1"/>
            <a:endCxn id="380" idx="0"/>
          </p:cNvCxnSpPr>
          <p:nvPr/>
        </p:nvCxnSpPr>
        <p:spPr>
          <a:xfrm flipH="1">
            <a:off x="1171093" y="3070016"/>
            <a:ext cx="2946900" cy="567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11"/>
          <p:cNvCxnSpPr>
            <a:stCxn id="383" idx="3"/>
            <a:endCxn id="381" idx="1"/>
          </p:cNvCxnSpPr>
          <p:nvPr/>
        </p:nvCxnSpPr>
        <p:spPr>
          <a:xfrm>
            <a:off x="7737096" y="2985857"/>
            <a:ext cx="480900" cy="11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11"/>
          <p:cNvSpPr/>
          <p:nvPr/>
        </p:nvSpPr>
        <p:spPr>
          <a:xfrm>
            <a:off x="1170067" y="1774556"/>
            <a:ext cx="7818950" cy="1828800"/>
          </a:xfrm>
          <a:custGeom>
            <a:rect b="b" l="l" r="r" t="t"/>
            <a:pathLst>
              <a:path extrusionOk="0" h="1828800" w="7818950">
                <a:moveTo>
                  <a:pt x="7818950" y="1038386"/>
                </a:moveTo>
                <a:cubicBezTo>
                  <a:pt x="7816367" y="1022888"/>
                  <a:pt x="7815716" y="1006940"/>
                  <a:pt x="7811201" y="991891"/>
                </a:cubicBezTo>
                <a:cubicBezTo>
                  <a:pt x="7801015" y="957936"/>
                  <a:pt x="7794470" y="966176"/>
                  <a:pt x="7780205" y="937647"/>
                </a:cubicBezTo>
                <a:cubicBezTo>
                  <a:pt x="7776552" y="930341"/>
                  <a:pt x="7776108" y="921706"/>
                  <a:pt x="7772455" y="914400"/>
                </a:cubicBezTo>
                <a:cubicBezTo>
                  <a:pt x="7768290" y="906070"/>
                  <a:pt x="7761578" y="899238"/>
                  <a:pt x="7756957" y="891152"/>
                </a:cubicBezTo>
                <a:cubicBezTo>
                  <a:pt x="7741052" y="863318"/>
                  <a:pt x="7744836" y="860502"/>
                  <a:pt x="7725961" y="836908"/>
                </a:cubicBezTo>
                <a:cubicBezTo>
                  <a:pt x="7713343" y="821136"/>
                  <a:pt x="7704473" y="817417"/>
                  <a:pt x="7687215" y="805912"/>
                </a:cubicBezTo>
                <a:cubicBezTo>
                  <a:pt x="7671272" y="781997"/>
                  <a:pt x="7671672" y="779305"/>
                  <a:pt x="7648469" y="759417"/>
                </a:cubicBezTo>
                <a:cubicBezTo>
                  <a:pt x="7638663" y="751012"/>
                  <a:pt x="7627278" y="744574"/>
                  <a:pt x="7617472" y="736169"/>
                </a:cubicBezTo>
                <a:cubicBezTo>
                  <a:pt x="7609152" y="729037"/>
                  <a:pt x="7603518" y="718730"/>
                  <a:pt x="7594225" y="712922"/>
                </a:cubicBezTo>
                <a:cubicBezTo>
                  <a:pt x="7582429" y="705550"/>
                  <a:pt x="7568394" y="702590"/>
                  <a:pt x="7555479" y="697424"/>
                </a:cubicBezTo>
                <a:cubicBezTo>
                  <a:pt x="7547730" y="689675"/>
                  <a:pt x="7541150" y="680546"/>
                  <a:pt x="7532232" y="674176"/>
                </a:cubicBezTo>
                <a:cubicBezTo>
                  <a:pt x="7516004" y="662584"/>
                  <a:pt x="7479195" y="650774"/>
                  <a:pt x="7462489" y="643180"/>
                </a:cubicBezTo>
                <a:cubicBezTo>
                  <a:pt x="7446714" y="636010"/>
                  <a:pt x="7431141" y="628347"/>
                  <a:pt x="7415994" y="619932"/>
                </a:cubicBezTo>
                <a:cubicBezTo>
                  <a:pt x="7355401" y="586269"/>
                  <a:pt x="7443737" y="624514"/>
                  <a:pt x="7346252" y="581186"/>
                </a:cubicBezTo>
                <a:cubicBezTo>
                  <a:pt x="7338788" y="577869"/>
                  <a:pt x="7330653" y="576305"/>
                  <a:pt x="7323005" y="573437"/>
                </a:cubicBezTo>
                <a:cubicBezTo>
                  <a:pt x="7273704" y="554949"/>
                  <a:pt x="7292038" y="558723"/>
                  <a:pt x="7237764" y="542441"/>
                </a:cubicBezTo>
                <a:cubicBezTo>
                  <a:pt x="7227563" y="539381"/>
                  <a:pt x="7216871" y="538059"/>
                  <a:pt x="7206767" y="534691"/>
                </a:cubicBezTo>
                <a:cubicBezTo>
                  <a:pt x="7193571" y="530292"/>
                  <a:pt x="7181345" y="523190"/>
                  <a:pt x="7168022" y="519193"/>
                </a:cubicBezTo>
                <a:cubicBezTo>
                  <a:pt x="7145919" y="512562"/>
                  <a:pt x="7104035" y="508600"/>
                  <a:pt x="7082781" y="503695"/>
                </a:cubicBezTo>
                <a:cubicBezTo>
                  <a:pt x="7046652" y="495358"/>
                  <a:pt x="6992066" y="476040"/>
                  <a:pt x="6958794" y="464949"/>
                </a:cubicBezTo>
                <a:cubicBezTo>
                  <a:pt x="6951045" y="462366"/>
                  <a:pt x="6943675" y="458013"/>
                  <a:pt x="6935547" y="457200"/>
                </a:cubicBezTo>
                <a:lnTo>
                  <a:pt x="6858055" y="449451"/>
                </a:lnTo>
                <a:cubicBezTo>
                  <a:pt x="6832225" y="444285"/>
                  <a:pt x="6805554" y="442282"/>
                  <a:pt x="6780564" y="433952"/>
                </a:cubicBezTo>
                <a:cubicBezTo>
                  <a:pt x="6719163" y="413485"/>
                  <a:pt x="6750183" y="421140"/>
                  <a:pt x="6687574" y="410705"/>
                </a:cubicBezTo>
                <a:cubicBezTo>
                  <a:pt x="6679825" y="408122"/>
                  <a:pt x="6672251" y="404937"/>
                  <a:pt x="6664327" y="402956"/>
                </a:cubicBezTo>
                <a:cubicBezTo>
                  <a:pt x="6651549" y="399762"/>
                  <a:pt x="6638076" y="399372"/>
                  <a:pt x="6625581" y="395207"/>
                </a:cubicBezTo>
                <a:cubicBezTo>
                  <a:pt x="6535480" y="365173"/>
                  <a:pt x="6667254" y="391819"/>
                  <a:pt x="6548089" y="371959"/>
                </a:cubicBezTo>
                <a:cubicBezTo>
                  <a:pt x="6532591" y="366793"/>
                  <a:pt x="6517708" y="359147"/>
                  <a:pt x="6501594" y="356461"/>
                </a:cubicBezTo>
                <a:cubicBezTo>
                  <a:pt x="6437083" y="345709"/>
                  <a:pt x="6470654" y="350934"/>
                  <a:pt x="6400855" y="340963"/>
                </a:cubicBezTo>
                <a:cubicBezTo>
                  <a:pt x="6393106" y="338380"/>
                  <a:pt x="6385116" y="336431"/>
                  <a:pt x="6377608" y="333213"/>
                </a:cubicBezTo>
                <a:cubicBezTo>
                  <a:pt x="6366990" y="328662"/>
                  <a:pt x="6357570" y="321368"/>
                  <a:pt x="6346611" y="317715"/>
                </a:cubicBezTo>
                <a:cubicBezTo>
                  <a:pt x="6334116" y="313550"/>
                  <a:pt x="6320573" y="313431"/>
                  <a:pt x="6307866" y="309966"/>
                </a:cubicBezTo>
                <a:cubicBezTo>
                  <a:pt x="6199722" y="280472"/>
                  <a:pt x="6317020" y="305597"/>
                  <a:pt x="6222625" y="286719"/>
                </a:cubicBezTo>
                <a:cubicBezTo>
                  <a:pt x="6126375" y="248217"/>
                  <a:pt x="6246796" y="295508"/>
                  <a:pt x="6137384" y="255722"/>
                </a:cubicBezTo>
                <a:cubicBezTo>
                  <a:pt x="6124312" y="250968"/>
                  <a:pt x="6111934" y="244315"/>
                  <a:pt x="6098639" y="240224"/>
                </a:cubicBezTo>
                <a:cubicBezTo>
                  <a:pt x="6078280" y="233960"/>
                  <a:pt x="6057310" y="229891"/>
                  <a:pt x="6036645" y="224725"/>
                </a:cubicBezTo>
                <a:cubicBezTo>
                  <a:pt x="6003065" y="227308"/>
                  <a:pt x="5969585" y="232474"/>
                  <a:pt x="5935906" y="232474"/>
                </a:cubicBezTo>
                <a:cubicBezTo>
                  <a:pt x="5925991" y="232474"/>
                  <a:pt x="5863265" y="219496"/>
                  <a:pt x="5850666" y="216976"/>
                </a:cubicBezTo>
                <a:cubicBezTo>
                  <a:pt x="5782253" y="182770"/>
                  <a:pt x="5820609" y="199208"/>
                  <a:pt x="5734428" y="170481"/>
                </a:cubicBezTo>
                <a:cubicBezTo>
                  <a:pt x="5726679" y="167898"/>
                  <a:pt x="5719105" y="164713"/>
                  <a:pt x="5711181" y="162732"/>
                </a:cubicBezTo>
                <a:cubicBezTo>
                  <a:pt x="5690517" y="157566"/>
                  <a:pt x="5668240" y="156760"/>
                  <a:pt x="5649188" y="147234"/>
                </a:cubicBezTo>
                <a:cubicBezTo>
                  <a:pt x="5618014" y="131647"/>
                  <a:pt x="5583031" y="112330"/>
                  <a:pt x="5548449" y="108488"/>
                </a:cubicBezTo>
                <a:lnTo>
                  <a:pt x="5478706" y="100739"/>
                </a:lnTo>
                <a:cubicBezTo>
                  <a:pt x="5428735" y="84082"/>
                  <a:pt x="5476559" y="98219"/>
                  <a:pt x="5385716" y="85241"/>
                </a:cubicBezTo>
                <a:cubicBezTo>
                  <a:pt x="5372678" y="83378"/>
                  <a:pt x="5359989" y="79494"/>
                  <a:pt x="5346971" y="77491"/>
                </a:cubicBezTo>
                <a:cubicBezTo>
                  <a:pt x="5326388" y="74324"/>
                  <a:pt x="5305612" y="72556"/>
                  <a:pt x="5284978" y="69742"/>
                </a:cubicBezTo>
                <a:cubicBezTo>
                  <a:pt x="5248783" y="64806"/>
                  <a:pt x="5211928" y="63104"/>
                  <a:pt x="5176489" y="54244"/>
                </a:cubicBezTo>
                <a:cubicBezTo>
                  <a:pt x="5155825" y="49078"/>
                  <a:pt x="5135666" y="41098"/>
                  <a:pt x="5114496" y="38746"/>
                </a:cubicBezTo>
                <a:cubicBezTo>
                  <a:pt x="5008721" y="26993"/>
                  <a:pt x="5068085" y="32664"/>
                  <a:pt x="4936266" y="23247"/>
                </a:cubicBezTo>
                <a:cubicBezTo>
                  <a:pt x="4860768" y="4373"/>
                  <a:pt x="4932726" y="20369"/>
                  <a:pt x="4781283" y="7749"/>
                </a:cubicBezTo>
                <a:cubicBezTo>
                  <a:pt x="4760529" y="6020"/>
                  <a:pt x="4739954" y="2583"/>
                  <a:pt x="4719289" y="0"/>
                </a:cubicBezTo>
                <a:cubicBezTo>
                  <a:pt x="4142493" y="28839"/>
                  <a:pt x="4728012" y="1823"/>
                  <a:pt x="3339940" y="15498"/>
                </a:cubicBezTo>
                <a:cubicBezTo>
                  <a:pt x="3223680" y="16643"/>
                  <a:pt x="3107465" y="20664"/>
                  <a:pt x="2991228" y="23247"/>
                </a:cubicBezTo>
                <a:lnTo>
                  <a:pt x="2936984" y="38746"/>
                </a:lnTo>
                <a:cubicBezTo>
                  <a:pt x="2921028" y="43533"/>
                  <a:pt x="2898980" y="52768"/>
                  <a:pt x="2882740" y="54244"/>
                </a:cubicBezTo>
                <a:cubicBezTo>
                  <a:pt x="2836365" y="58460"/>
                  <a:pt x="2789750" y="59410"/>
                  <a:pt x="2743255" y="61993"/>
                </a:cubicBezTo>
                <a:cubicBezTo>
                  <a:pt x="2666961" y="100140"/>
                  <a:pt x="2762550" y="53418"/>
                  <a:pt x="2673513" y="92990"/>
                </a:cubicBezTo>
                <a:cubicBezTo>
                  <a:pt x="2662957" y="97682"/>
                  <a:pt x="2653298" y="104341"/>
                  <a:pt x="2642516" y="108488"/>
                </a:cubicBezTo>
                <a:cubicBezTo>
                  <a:pt x="2619644" y="117285"/>
                  <a:pt x="2596547" y="125793"/>
                  <a:pt x="2572774" y="131736"/>
                </a:cubicBezTo>
                <a:cubicBezTo>
                  <a:pt x="2562442" y="134319"/>
                  <a:pt x="2551881" y="136117"/>
                  <a:pt x="2541778" y="139485"/>
                </a:cubicBezTo>
                <a:cubicBezTo>
                  <a:pt x="2528582" y="143884"/>
                  <a:pt x="2515474" y="148762"/>
                  <a:pt x="2503032" y="154983"/>
                </a:cubicBezTo>
                <a:cubicBezTo>
                  <a:pt x="2494702" y="159148"/>
                  <a:pt x="2488705" y="167805"/>
                  <a:pt x="2479784" y="170481"/>
                </a:cubicBezTo>
                <a:cubicBezTo>
                  <a:pt x="2462289" y="175729"/>
                  <a:pt x="2443621" y="175647"/>
                  <a:pt x="2425540" y="178230"/>
                </a:cubicBezTo>
                <a:cubicBezTo>
                  <a:pt x="2373113" y="195708"/>
                  <a:pt x="2436756" y="172623"/>
                  <a:pt x="2363547" y="209227"/>
                </a:cubicBezTo>
                <a:cubicBezTo>
                  <a:pt x="2323518" y="229241"/>
                  <a:pt x="2321690" y="222148"/>
                  <a:pt x="2278306" y="240224"/>
                </a:cubicBezTo>
                <a:cubicBezTo>
                  <a:pt x="2247309" y="253139"/>
                  <a:pt x="2217893" y="270824"/>
                  <a:pt x="2185316" y="278969"/>
                </a:cubicBezTo>
                <a:cubicBezTo>
                  <a:pt x="2016894" y="321076"/>
                  <a:pt x="2269939" y="253050"/>
                  <a:pt x="2014835" y="348712"/>
                </a:cubicBezTo>
                <a:cubicBezTo>
                  <a:pt x="1949575" y="373184"/>
                  <a:pt x="1953355" y="369299"/>
                  <a:pt x="1890849" y="402956"/>
                </a:cubicBezTo>
                <a:cubicBezTo>
                  <a:pt x="1877588" y="410097"/>
                  <a:pt x="1865575" y="419467"/>
                  <a:pt x="1852103" y="426203"/>
                </a:cubicBezTo>
                <a:cubicBezTo>
                  <a:pt x="1829349" y="437580"/>
                  <a:pt x="1805115" y="445823"/>
                  <a:pt x="1782361" y="457200"/>
                </a:cubicBezTo>
                <a:cubicBezTo>
                  <a:pt x="1774031" y="461365"/>
                  <a:pt x="1766692" y="467285"/>
                  <a:pt x="1759113" y="472698"/>
                </a:cubicBezTo>
                <a:cubicBezTo>
                  <a:pt x="1736433" y="488898"/>
                  <a:pt x="1705378" y="515064"/>
                  <a:pt x="1681622" y="526942"/>
                </a:cubicBezTo>
                <a:cubicBezTo>
                  <a:pt x="1667010" y="534248"/>
                  <a:pt x="1650625" y="537275"/>
                  <a:pt x="1635127" y="542441"/>
                </a:cubicBezTo>
                <a:cubicBezTo>
                  <a:pt x="1606713" y="563105"/>
                  <a:pt x="1582507" y="591386"/>
                  <a:pt x="1549886" y="604434"/>
                </a:cubicBezTo>
                <a:cubicBezTo>
                  <a:pt x="1524619" y="614540"/>
                  <a:pt x="1486750" y="628443"/>
                  <a:pt x="1464645" y="643180"/>
                </a:cubicBezTo>
                <a:cubicBezTo>
                  <a:pt x="1455527" y="649259"/>
                  <a:pt x="1450165" y="659852"/>
                  <a:pt x="1441398" y="666427"/>
                </a:cubicBezTo>
                <a:cubicBezTo>
                  <a:pt x="1429349" y="675464"/>
                  <a:pt x="1414541" y="680427"/>
                  <a:pt x="1402652" y="689674"/>
                </a:cubicBezTo>
                <a:cubicBezTo>
                  <a:pt x="1391118" y="698645"/>
                  <a:pt x="1383189" y="711700"/>
                  <a:pt x="1371655" y="720671"/>
                </a:cubicBezTo>
                <a:cubicBezTo>
                  <a:pt x="1359766" y="729918"/>
                  <a:pt x="1345442" y="735564"/>
                  <a:pt x="1332910" y="743919"/>
                </a:cubicBezTo>
                <a:cubicBezTo>
                  <a:pt x="1322164" y="751083"/>
                  <a:pt x="1313203" y="760894"/>
                  <a:pt x="1301913" y="767166"/>
                </a:cubicBezTo>
                <a:cubicBezTo>
                  <a:pt x="1280106" y="779281"/>
                  <a:pt x="1252635" y="782815"/>
                  <a:pt x="1232171" y="798163"/>
                </a:cubicBezTo>
                <a:cubicBezTo>
                  <a:pt x="1220482" y="806930"/>
                  <a:pt x="1212268" y="819650"/>
                  <a:pt x="1201174" y="829159"/>
                </a:cubicBezTo>
                <a:cubicBezTo>
                  <a:pt x="1194103" y="835220"/>
                  <a:pt x="1185506" y="839245"/>
                  <a:pt x="1177927" y="844658"/>
                </a:cubicBezTo>
                <a:cubicBezTo>
                  <a:pt x="1167417" y="852165"/>
                  <a:pt x="1157773" y="860889"/>
                  <a:pt x="1146930" y="867905"/>
                </a:cubicBezTo>
                <a:cubicBezTo>
                  <a:pt x="1113827" y="889324"/>
                  <a:pt x="1078997" y="908026"/>
                  <a:pt x="1046191" y="929898"/>
                </a:cubicBezTo>
                <a:cubicBezTo>
                  <a:pt x="1038442" y="935064"/>
                  <a:pt x="1030523" y="939984"/>
                  <a:pt x="1022944" y="945397"/>
                </a:cubicBezTo>
                <a:cubicBezTo>
                  <a:pt x="1012434" y="952904"/>
                  <a:pt x="1002693" y="961480"/>
                  <a:pt x="991947" y="968644"/>
                </a:cubicBezTo>
                <a:cubicBezTo>
                  <a:pt x="979415" y="976999"/>
                  <a:pt x="965540" y="983254"/>
                  <a:pt x="953201" y="991891"/>
                </a:cubicBezTo>
                <a:cubicBezTo>
                  <a:pt x="939651" y="1001376"/>
                  <a:pt x="927687" y="1012964"/>
                  <a:pt x="914455" y="1022888"/>
                </a:cubicBezTo>
                <a:cubicBezTo>
                  <a:pt x="907005" y="1028476"/>
                  <a:pt x="898786" y="1032973"/>
                  <a:pt x="891208" y="1038386"/>
                </a:cubicBezTo>
                <a:cubicBezTo>
                  <a:pt x="874577" y="1050265"/>
                  <a:pt x="855226" y="1066697"/>
                  <a:pt x="836964" y="1077132"/>
                </a:cubicBezTo>
                <a:cubicBezTo>
                  <a:pt x="826934" y="1082863"/>
                  <a:pt x="816299" y="1087464"/>
                  <a:pt x="805967" y="1092630"/>
                </a:cubicBezTo>
                <a:cubicBezTo>
                  <a:pt x="788346" y="1110252"/>
                  <a:pt x="774095" y="1126696"/>
                  <a:pt x="751723" y="1139125"/>
                </a:cubicBezTo>
                <a:cubicBezTo>
                  <a:pt x="739564" y="1145880"/>
                  <a:pt x="725893" y="1149458"/>
                  <a:pt x="712978" y="1154624"/>
                </a:cubicBezTo>
                <a:cubicBezTo>
                  <a:pt x="677433" y="1190167"/>
                  <a:pt x="721086" y="1148543"/>
                  <a:pt x="650984" y="1201119"/>
                </a:cubicBezTo>
                <a:cubicBezTo>
                  <a:pt x="613453" y="1229267"/>
                  <a:pt x="632240" y="1220282"/>
                  <a:pt x="596740" y="1232115"/>
                </a:cubicBezTo>
                <a:cubicBezTo>
                  <a:pt x="552218" y="1276637"/>
                  <a:pt x="575322" y="1265085"/>
                  <a:pt x="534747" y="1278610"/>
                </a:cubicBezTo>
                <a:cubicBezTo>
                  <a:pt x="526998" y="1286359"/>
                  <a:pt x="520418" y="1295488"/>
                  <a:pt x="511500" y="1301858"/>
                </a:cubicBezTo>
                <a:cubicBezTo>
                  <a:pt x="502100" y="1308572"/>
                  <a:pt x="490644" y="1311824"/>
                  <a:pt x="480503" y="1317356"/>
                </a:cubicBezTo>
                <a:cubicBezTo>
                  <a:pt x="462221" y="1327328"/>
                  <a:pt x="442766" y="1335655"/>
                  <a:pt x="426259" y="1348352"/>
                </a:cubicBezTo>
                <a:cubicBezTo>
                  <a:pt x="408886" y="1361716"/>
                  <a:pt x="393796" y="1378009"/>
                  <a:pt x="379764" y="1394847"/>
                </a:cubicBezTo>
                <a:cubicBezTo>
                  <a:pt x="367839" y="1409156"/>
                  <a:pt x="364739" y="1431758"/>
                  <a:pt x="348767" y="1441342"/>
                </a:cubicBezTo>
                <a:lnTo>
                  <a:pt x="310022" y="1464590"/>
                </a:lnTo>
                <a:cubicBezTo>
                  <a:pt x="302984" y="1475146"/>
                  <a:pt x="291291" y="1495976"/>
                  <a:pt x="279025" y="1503336"/>
                </a:cubicBezTo>
                <a:cubicBezTo>
                  <a:pt x="272021" y="1507539"/>
                  <a:pt x="263527" y="1508502"/>
                  <a:pt x="255778" y="1511085"/>
                </a:cubicBezTo>
                <a:cubicBezTo>
                  <a:pt x="241628" y="1546457"/>
                  <a:pt x="245845" y="1550668"/>
                  <a:pt x="217032" y="1573078"/>
                </a:cubicBezTo>
                <a:cubicBezTo>
                  <a:pt x="202329" y="1584514"/>
                  <a:pt x="181713" y="1589173"/>
                  <a:pt x="170537" y="1604074"/>
                </a:cubicBezTo>
                <a:cubicBezTo>
                  <a:pt x="142388" y="1641606"/>
                  <a:pt x="159542" y="1630987"/>
                  <a:pt x="124042" y="1642820"/>
                </a:cubicBezTo>
                <a:cubicBezTo>
                  <a:pt x="121459" y="1650569"/>
                  <a:pt x="121194" y="1659533"/>
                  <a:pt x="116293" y="1666068"/>
                </a:cubicBezTo>
                <a:cubicBezTo>
                  <a:pt x="86613" y="1705641"/>
                  <a:pt x="88237" y="1701249"/>
                  <a:pt x="54300" y="1712563"/>
                </a:cubicBezTo>
                <a:cubicBezTo>
                  <a:pt x="51717" y="1720312"/>
                  <a:pt x="50203" y="1728504"/>
                  <a:pt x="46550" y="1735810"/>
                </a:cubicBezTo>
                <a:cubicBezTo>
                  <a:pt x="42385" y="1744140"/>
                  <a:pt x="34834" y="1750547"/>
                  <a:pt x="31052" y="1759058"/>
                </a:cubicBezTo>
                <a:cubicBezTo>
                  <a:pt x="24417" y="1773986"/>
                  <a:pt x="27106" y="1794000"/>
                  <a:pt x="15554" y="1805552"/>
                </a:cubicBezTo>
                <a:cubicBezTo>
                  <a:pt x="-1771" y="1822877"/>
                  <a:pt x="55" y="1813745"/>
                  <a:pt x="55" y="1828800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12"/>
          <p:cNvCxnSpPr/>
          <p:nvPr/>
        </p:nvCxnSpPr>
        <p:spPr>
          <a:xfrm>
            <a:off x="1921778" y="446784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12"/>
          <p:cNvCxnSpPr/>
          <p:nvPr/>
        </p:nvCxnSpPr>
        <p:spPr>
          <a:xfrm>
            <a:off x="2039000" y="1673462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2"/>
          <p:cNvSpPr txBox="1"/>
          <p:nvPr>
            <p:ph type="title"/>
          </p:nvPr>
        </p:nvSpPr>
        <p:spPr>
          <a:xfrm>
            <a:off x="279908" y="-1485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WPI</a:t>
            </a:r>
            <a:endParaRPr/>
          </a:p>
        </p:txBody>
      </p:sp>
      <p:sp>
        <p:nvSpPr>
          <p:cNvPr id="409" name="Google Shape;409;p12"/>
          <p:cNvSpPr/>
          <p:nvPr/>
        </p:nvSpPr>
        <p:spPr>
          <a:xfrm>
            <a:off x="421312" y="126594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</a:t>
            </a:r>
            <a:endParaRPr/>
          </a:p>
        </p:txBody>
      </p:sp>
      <p:sp>
        <p:nvSpPr>
          <p:cNvPr id="410" name="Google Shape;410;p12"/>
          <p:cNvSpPr/>
          <p:nvPr/>
        </p:nvSpPr>
        <p:spPr>
          <a:xfrm>
            <a:off x="421312" y="396066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</a:t>
            </a:r>
            <a:endParaRPr/>
          </a:p>
        </p:txBody>
      </p:sp>
      <p:sp>
        <p:nvSpPr>
          <p:cNvPr id="411" name="Google Shape;411;p12"/>
          <p:cNvSpPr/>
          <p:nvPr/>
        </p:nvSpPr>
        <p:spPr>
          <a:xfrm>
            <a:off x="2469454" y="408497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 HEQ 50</a:t>
            </a:r>
            <a:endParaRPr/>
          </a:p>
        </p:txBody>
      </p:sp>
      <p:sp>
        <p:nvSpPr>
          <p:cNvPr id="412" name="Google Shape;412;p12"/>
          <p:cNvSpPr/>
          <p:nvPr/>
        </p:nvSpPr>
        <p:spPr>
          <a:xfrm>
            <a:off x="5387028" y="416925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 Tensile Test</a:t>
            </a:r>
            <a:endParaRPr/>
          </a:p>
        </p:txBody>
      </p:sp>
      <p:sp>
        <p:nvSpPr>
          <p:cNvPr id="413" name="Google Shape;413;p12"/>
          <p:cNvSpPr/>
          <p:nvPr/>
        </p:nvSpPr>
        <p:spPr>
          <a:xfrm>
            <a:off x="3943963" y="409860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 Die cutting</a:t>
            </a:r>
            <a:endParaRPr/>
          </a:p>
        </p:txBody>
      </p:sp>
      <p:sp>
        <p:nvSpPr>
          <p:cNvPr id="414" name="Google Shape;414;p12"/>
          <p:cNvSpPr/>
          <p:nvPr/>
        </p:nvSpPr>
        <p:spPr>
          <a:xfrm>
            <a:off x="2208014" y="5011970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 FTIR</a:t>
            </a:r>
            <a:endParaRPr/>
          </a:p>
        </p:txBody>
      </p:sp>
      <p:sp>
        <p:nvSpPr>
          <p:cNvPr id="415" name="Google Shape;415;p12"/>
          <p:cNvSpPr/>
          <p:nvPr/>
        </p:nvSpPr>
        <p:spPr>
          <a:xfrm>
            <a:off x="2208013" y="577618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Image</a:t>
            </a:r>
            <a:endParaRPr/>
          </a:p>
        </p:txBody>
      </p:sp>
      <p:sp>
        <p:nvSpPr>
          <p:cNvPr id="416" name="Google Shape;416;p12"/>
          <p:cNvSpPr/>
          <p:nvPr/>
        </p:nvSpPr>
        <p:spPr>
          <a:xfrm>
            <a:off x="2439042" y="1296224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 HEQ 50</a:t>
            </a:r>
            <a:endParaRPr/>
          </a:p>
        </p:txBody>
      </p:sp>
      <p:sp>
        <p:nvSpPr>
          <p:cNvPr id="417" name="Google Shape;417;p12"/>
          <p:cNvSpPr/>
          <p:nvPr/>
        </p:nvSpPr>
        <p:spPr>
          <a:xfrm>
            <a:off x="5356616" y="1380504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 Tensile Test</a:t>
            </a:r>
            <a:endParaRPr/>
          </a:p>
        </p:txBody>
      </p:sp>
      <p:sp>
        <p:nvSpPr>
          <p:cNvPr id="418" name="Google Shape;418;p12"/>
          <p:cNvSpPr/>
          <p:nvPr/>
        </p:nvSpPr>
        <p:spPr>
          <a:xfrm>
            <a:off x="3913551" y="130985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 Die cutting</a:t>
            </a:r>
            <a:endParaRPr/>
          </a:p>
        </p:txBody>
      </p:sp>
      <p:sp>
        <p:nvSpPr>
          <p:cNvPr id="419" name="Google Shape;419;p12"/>
          <p:cNvSpPr/>
          <p:nvPr/>
        </p:nvSpPr>
        <p:spPr>
          <a:xfrm>
            <a:off x="2238426" y="229430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 FTIR</a:t>
            </a:r>
            <a:endParaRPr/>
          </a:p>
        </p:txBody>
      </p:sp>
      <p:sp>
        <p:nvSpPr>
          <p:cNvPr id="420" name="Google Shape;420;p12"/>
          <p:cNvSpPr/>
          <p:nvPr/>
        </p:nvSpPr>
        <p:spPr>
          <a:xfrm>
            <a:off x="2238426" y="305851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Image</a:t>
            </a:r>
            <a:endParaRPr/>
          </a:p>
        </p:txBody>
      </p:sp>
      <p:sp>
        <p:nvSpPr>
          <p:cNvPr id="421" name="Google Shape;421;p12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  <p:cxnSp>
        <p:nvCxnSpPr>
          <p:cNvPr id="422" name="Google Shape;422;p12"/>
          <p:cNvCxnSpPr>
            <a:endCxn id="410" idx="2"/>
          </p:cNvCxnSpPr>
          <p:nvPr/>
        </p:nvCxnSpPr>
        <p:spPr>
          <a:xfrm rot="10800000">
            <a:off x="1230156" y="4811587"/>
            <a:ext cx="978000" cy="54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12"/>
          <p:cNvCxnSpPr>
            <a:endCxn id="410" idx="2"/>
          </p:cNvCxnSpPr>
          <p:nvPr/>
        </p:nvCxnSpPr>
        <p:spPr>
          <a:xfrm rot="10800000">
            <a:off x="1230156" y="4811587"/>
            <a:ext cx="978000" cy="133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12"/>
          <p:cNvCxnSpPr/>
          <p:nvPr/>
        </p:nvCxnSpPr>
        <p:spPr>
          <a:xfrm rot="10800000">
            <a:off x="1260568" y="2086493"/>
            <a:ext cx="977858" cy="545726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12"/>
          <p:cNvCxnSpPr/>
          <p:nvPr/>
        </p:nvCxnSpPr>
        <p:spPr>
          <a:xfrm rot="10800000">
            <a:off x="1260568" y="2086493"/>
            <a:ext cx="977858" cy="1333268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6" name="Google Shape;426;p12"/>
          <p:cNvSpPr/>
          <p:nvPr/>
        </p:nvSpPr>
        <p:spPr>
          <a:xfrm>
            <a:off x="1247614" y="2007031"/>
            <a:ext cx="4905213" cy="1754025"/>
          </a:xfrm>
          <a:custGeom>
            <a:rect b="b" l="l" r="r" t="t"/>
            <a:pathLst>
              <a:path extrusionOk="0" h="1754025" w="4905213">
                <a:moveTo>
                  <a:pt x="4905213" y="0"/>
                </a:moveTo>
                <a:cubicBezTo>
                  <a:pt x="4872159" y="82634"/>
                  <a:pt x="4894386" y="15223"/>
                  <a:pt x="4881966" y="170481"/>
                </a:cubicBezTo>
                <a:cubicBezTo>
                  <a:pt x="4877937" y="220848"/>
                  <a:pt x="4869463" y="259823"/>
                  <a:pt x="4858718" y="309966"/>
                </a:cubicBezTo>
                <a:cubicBezTo>
                  <a:pt x="4856486" y="320380"/>
                  <a:pt x="4855164" y="331173"/>
                  <a:pt x="4850969" y="340962"/>
                </a:cubicBezTo>
                <a:cubicBezTo>
                  <a:pt x="4847300" y="349522"/>
                  <a:pt x="4840092" y="356124"/>
                  <a:pt x="4835471" y="364210"/>
                </a:cubicBezTo>
                <a:cubicBezTo>
                  <a:pt x="4808273" y="411806"/>
                  <a:pt x="4834589" y="380588"/>
                  <a:pt x="4796725" y="418454"/>
                </a:cubicBezTo>
                <a:cubicBezTo>
                  <a:pt x="4794142" y="431369"/>
                  <a:pt x="4793601" y="444867"/>
                  <a:pt x="4788976" y="457200"/>
                </a:cubicBezTo>
                <a:cubicBezTo>
                  <a:pt x="4785706" y="465920"/>
                  <a:pt x="4778956" y="472915"/>
                  <a:pt x="4773478" y="480447"/>
                </a:cubicBezTo>
                <a:cubicBezTo>
                  <a:pt x="4722408" y="550668"/>
                  <a:pt x="4740734" y="528689"/>
                  <a:pt x="4688237" y="581186"/>
                </a:cubicBezTo>
                <a:lnTo>
                  <a:pt x="4657240" y="612183"/>
                </a:lnTo>
                <a:cubicBezTo>
                  <a:pt x="4649491" y="619932"/>
                  <a:pt x="4642760" y="628855"/>
                  <a:pt x="4633993" y="635430"/>
                </a:cubicBezTo>
                <a:cubicBezTo>
                  <a:pt x="4623661" y="643179"/>
                  <a:pt x="4613577" y="651271"/>
                  <a:pt x="4602996" y="658677"/>
                </a:cubicBezTo>
                <a:cubicBezTo>
                  <a:pt x="4587736" y="669359"/>
                  <a:pt x="4573796" y="682756"/>
                  <a:pt x="4556501" y="689674"/>
                </a:cubicBezTo>
                <a:cubicBezTo>
                  <a:pt x="4543586" y="694840"/>
                  <a:pt x="4529967" y="698511"/>
                  <a:pt x="4517755" y="705172"/>
                </a:cubicBezTo>
                <a:cubicBezTo>
                  <a:pt x="4501403" y="714091"/>
                  <a:pt x="4487233" y="726586"/>
                  <a:pt x="4471261" y="736169"/>
                </a:cubicBezTo>
                <a:cubicBezTo>
                  <a:pt x="4461355" y="742112"/>
                  <a:pt x="4450596" y="746501"/>
                  <a:pt x="4440264" y="751667"/>
                </a:cubicBezTo>
                <a:cubicBezTo>
                  <a:pt x="4365021" y="826915"/>
                  <a:pt x="4492037" y="704512"/>
                  <a:pt x="4401518" y="774915"/>
                </a:cubicBezTo>
                <a:cubicBezTo>
                  <a:pt x="4384217" y="788371"/>
                  <a:pt x="4373260" y="809252"/>
                  <a:pt x="4355023" y="821410"/>
                </a:cubicBezTo>
                <a:cubicBezTo>
                  <a:pt x="4300256" y="857921"/>
                  <a:pt x="4368035" y="812114"/>
                  <a:pt x="4300779" y="860155"/>
                </a:cubicBezTo>
                <a:cubicBezTo>
                  <a:pt x="4293200" y="865568"/>
                  <a:pt x="4284541" y="869521"/>
                  <a:pt x="4277532" y="875654"/>
                </a:cubicBezTo>
                <a:cubicBezTo>
                  <a:pt x="4277529" y="875656"/>
                  <a:pt x="4223807" y="929379"/>
                  <a:pt x="4215539" y="937647"/>
                </a:cubicBezTo>
                <a:lnTo>
                  <a:pt x="4200040" y="953145"/>
                </a:lnTo>
                <a:cubicBezTo>
                  <a:pt x="4183418" y="1003013"/>
                  <a:pt x="4205322" y="948851"/>
                  <a:pt x="4169044" y="999640"/>
                </a:cubicBezTo>
                <a:cubicBezTo>
                  <a:pt x="4118046" y="1071037"/>
                  <a:pt x="4190740" y="993442"/>
                  <a:pt x="4130298" y="1053884"/>
                </a:cubicBezTo>
                <a:cubicBezTo>
                  <a:pt x="4112723" y="1124187"/>
                  <a:pt x="4139335" y="1040329"/>
                  <a:pt x="4083803" y="1123627"/>
                </a:cubicBezTo>
                <a:cubicBezTo>
                  <a:pt x="4078637" y="1131376"/>
                  <a:pt x="4075314" y="1140741"/>
                  <a:pt x="4068305" y="1146874"/>
                </a:cubicBezTo>
                <a:cubicBezTo>
                  <a:pt x="4054287" y="1159140"/>
                  <a:pt x="4034982" y="1164700"/>
                  <a:pt x="4021810" y="1177871"/>
                </a:cubicBezTo>
                <a:cubicBezTo>
                  <a:pt x="4016644" y="1183037"/>
                  <a:pt x="4012256" y="1189122"/>
                  <a:pt x="4006311" y="1193369"/>
                </a:cubicBezTo>
                <a:cubicBezTo>
                  <a:pt x="3994055" y="1202123"/>
                  <a:pt x="3979615" y="1207579"/>
                  <a:pt x="3967566" y="1216616"/>
                </a:cubicBezTo>
                <a:cubicBezTo>
                  <a:pt x="3958799" y="1223192"/>
                  <a:pt x="3952737" y="1232848"/>
                  <a:pt x="3944318" y="1239864"/>
                </a:cubicBezTo>
                <a:cubicBezTo>
                  <a:pt x="3937163" y="1245826"/>
                  <a:pt x="3928649" y="1249949"/>
                  <a:pt x="3921071" y="1255362"/>
                </a:cubicBezTo>
                <a:cubicBezTo>
                  <a:pt x="3910561" y="1262869"/>
                  <a:pt x="3900584" y="1271103"/>
                  <a:pt x="3890074" y="1278610"/>
                </a:cubicBezTo>
                <a:cubicBezTo>
                  <a:pt x="3882496" y="1284023"/>
                  <a:pt x="3874913" y="1289487"/>
                  <a:pt x="3866827" y="1294108"/>
                </a:cubicBezTo>
                <a:cubicBezTo>
                  <a:pt x="3856797" y="1299839"/>
                  <a:pt x="3845442" y="1303198"/>
                  <a:pt x="3835830" y="1309606"/>
                </a:cubicBezTo>
                <a:cubicBezTo>
                  <a:pt x="3814338" y="1323934"/>
                  <a:pt x="3792102" y="1337836"/>
                  <a:pt x="3773837" y="1356101"/>
                </a:cubicBezTo>
                <a:cubicBezTo>
                  <a:pt x="3766088" y="1363850"/>
                  <a:pt x="3759507" y="1372979"/>
                  <a:pt x="3750589" y="1379349"/>
                </a:cubicBezTo>
                <a:cubicBezTo>
                  <a:pt x="3741189" y="1386063"/>
                  <a:pt x="3729389" y="1388725"/>
                  <a:pt x="3719593" y="1394847"/>
                </a:cubicBezTo>
                <a:cubicBezTo>
                  <a:pt x="3708641" y="1401692"/>
                  <a:pt x="3699106" y="1410587"/>
                  <a:pt x="3688596" y="1418094"/>
                </a:cubicBezTo>
                <a:cubicBezTo>
                  <a:pt x="3650828" y="1445072"/>
                  <a:pt x="3679769" y="1423139"/>
                  <a:pt x="3634352" y="1449091"/>
                </a:cubicBezTo>
                <a:cubicBezTo>
                  <a:pt x="3605738" y="1465441"/>
                  <a:pt x="3614169" y="1467315"/>
                  <a:pt x="3580108" y="1480088"/>
                </a:cubicBezTo>
                <a:cubicBezTo>
                  <a:pt x="3570136" y="1483828"/>
                  <a:pt x="3559443" y="1485254"/>
                  <a:pt x="3549111" y="1487837"/>
                </a:cubicBezTo>
                <a:cubicBezTo>
                  <a:pt x="3495092" y="1514847"/>
                  <a:pt x="3536645" y="1496872"/>
                  <a:pt x="3456122" y="1518833"/>
                </a:cubicBezTo>
                <a:cubicBezTo>
                  <a:pt x="3448241" y="1520982"/>
                  <a:pt x="3440799" y="1524602"/>
                  <a:pt x="3432874" y="1526583"/>
                </a:cubicBezTo>
                <a:cubicBezTo>
                  <a:pt x="3420096" y="1529778"/>
                  <a:pt x="3406906" y="1531138"/>
                  <a:pt x="3394128" y="1534332"/>
                </a:cubicBezTo>
                <a:cubicBezTo>
                  <a:pt x="3386204" y="1536313"/>
                  <a:pt x="3378735" y="1539837"/>
                  <a:pt x="3370881" y="1542081"/>
                </a:cubicBezTo>
                <a:cubicBezTo>
                  <a:pt x="3360640" y="1545007"/>
                  <a:pt x="3350216" y="1547247"/>
                  <a:pt x="3339884" y="1549830"/>
                </a:cubicBezTo>
                <a:cubicBezTo>
                  <a:pt x="3329552" y="1554996"/>
                  <a:pt x="3319506" y="1560778"/>
                  <a:pt x="3308888" y="1565328"/>
                </a:cubicBezTo>
                <a:cubicBezTo>
                  <a:pt x="3260870" y="1585907"/>
                  <a:pt x="3312478" y="1556446"/>
                  <a:pt x="3254644" y="1588576"/>
                </a:cubicBezTo>
                <a:cubicBezTo>
                  <a:pt x="3241478" y="1595891"/>
                  <a:pt x="3229882" y="1606229"/>
                  <a:pt x="3215898" y="1611823"/>
                </a:cubicBezTo>
                <a:cubicBezTo>
                  <a:pt x="3203669" y="1616715"/>
                  <a:pt x="3190009" y="1616715"/>
                  <a:pt x="3177152" y="1619572"/>
                </a:cubicBezTo>
                <a:cubicBezTo>
                  <a:pt x="3166755" y="1621882"/>
                  <a:pt x="3156356" y="1624262"/>
                  <a:pt x="3146155" y="1627322"/>
                </a:cubicBezTo>
                <a:cubicBezTo>
                  <a:pt x="3122684" y="1634364"/>
                  <a:pt x="3099660" y="1642820"/>
                  <a:pt x="3076413" y="1650569"/>
                </a:cubicBezTo>
                <a:lnTo>
                  <a:pt x="3053166" y="1658318"/>
                </a:lnTo>
                <a:lnTo>
                  <a:pt x="3029918" y="1666067"/>
                </a:lnTo>
                <a:cubicBezTo>
                  <a:pt x="3024752" y="1671233"/>
                  <a:pt x="3020685" y="1677807"/>
                  <a:pt x="3014420" y="1681566"/>
                </a:cubicBezTo>
                <a:cubicBezTo>
                  <a:pt x="2997284" y="1691848"/>
                  <a:pt x="2946847" y="1695411"/>
                  <a:pt x="2936928" y="1697064"/>
                </a:cubicBezTo>
                <a:cubicBezTo>
                  <a:pt x="2923936" y="1699229"/>
                  <a:pt x="2910961" y="1701619"/>
                  <a:pt x="2898183" y="1704813"/>
                </a:cubicBezTo>
                <a:cubicBezTo>
                  <a:pt x="2890258" y="1706794"/>
                  <a:pt x="2883067" y="1711788"/>
                  <a:pt x="2874935" y="1712562"/>
                </a:cubicBezTo>
                <a:cubicBezTo>
                  <a:pt x="2828578" y="1716977"/>
                  <a:pt x="2781945" y="1717728"/>
                  <a:pt x="2735450" y="1720311"/>
                </a:cubicBezTo>
                <a:cubicBezTo>
                  <a:pt x="2539253" y="1785718"/>
                  <a:pt x="2696781" y="1735810"/>
                  <a:pt x="2162013" y="1735810"/>
                </a:cubicBezTo>
                <a:lnTo>
                  <a:pt x="1046135" y="1728061"/>
                </a:lnTo>
                <a:cubicBezTo>
                  <a:pt x="1025471" y="1725478"/>
                  <a:pt x="1004684" y="1723735"/>
                  <a:pt x="984142" y="1720311"/>
                </a:cubicBezTo>
                <a:cubicBezTo>
                  <a:pt x="973637" y="1718560"/>
                  <a:pt x="963624" y="1714467"/>
                  <a:pt x="953145" y="1712562"/>
                </a:cubicBezTo>
                <a:cubicBezTo>
                  <a:pt x="935175" y="1709295"/>
                  <a:pt x="916982" y="1707396"/>
                  <a:pt x="898901" y="1704813"/>
                </a:cubicBezTo>
                <a:cubicBezTo>
                  <a:pt x="888569" y="1699647"/>
                  <a:pt x="878761" y="1693263"/>
                  <a:pt x="867905" y="1689315"/>
                </a:cubicBezTo>
                <a:cubicBezTo>
                  <a:pt x="804808" y="1666370"/>
                  <a:pt x="829096" y="1684850"/>
                  <a:pt x="782664" y="1658318"/>
                </a:cubicBezTo>
                <a:cubicBezTo>
                  <a:pt x="774578" y="1653697"/>
                  <a:pt x="766949" y="1648298"/>
                  <a:pt x="759417" y="1642820"/>
                </a:cubicBezTo>
                <a:cubicBezTo>
                  <a:pt x="742571" y="1630569"/>
                  <a:pt x="699951" y="1596292"/>
                  <a:pt x="674176" y="1580827"/>
                </a:cubicBezTo>
                <a:cubicBezTo>
                  <a:pt x="509771" y="1482183"/>
                  <a:pt x="694102" y="1593488"/>
                  <a:pt x="588935" y="1534332"/>
                </a:cubicBezTo>
                <a:cubicBezTo>
                  <a:pt x="557659" y="1516739"/>
                  <a:pt x="521319" y="1505463"/>
                  <a:pt x="495945" y="1480088"/>
                </a:cubicBezTo>
                <a:cubicBezTo>
                  <a:pt x="483030" y="1467173"/>
                  <a:pt x="471336" y="1452908"/>
                  <a:pt x="457200" y="1441342"/>
                </a:cubicBezTo>
                <a:cubicBezTo>
                  <a:pt x="442784" y="1429547"/>
                  <a:pt x="425965" y="1421027"/>
                  <a:pt x="410705" y="1410345"/>
                </a:cubicBezTo>
                <a:cubicBezTo>
                  <a:pt x="375130" y="1385443"/>
                  <a:pt x="380794" y="1388184"/>
                  <a:pt x="348711" y="1356101"/>
                </a:cubicBezTo>
                <a:cubicBezTo>
                  <a:pt x="330538" y="1301583"/>
                  <a:pt x="354190" y="1368886"/>
                  <a:pt x="325464" y="1301857"/>
                </a:cubicBezTo>
                <a:cubicBezTo>
                  <a:pt x="322246" y="1294349"/>
                  <a:pt x="320857" y="1286150"/>
                  <a:pt x="317715" y="1278610"/>
                </a:cubicBezTo>
                <a:cubicBezTo>
                  <a:pt x="307930" y="1255127"/>
                  <a:pt x="298095" y="1231622"/>
                  <a:pt x="286718" y="1208867"/>
                </a:cubicBezTo>
                <a:cubicBezTo>
                  <a:pt x="277405" y="1190240"/>
                  <a:pt x="264449" y="1173531"/>
                  <a:pt x="255722" y="1154623"/>
                </a:cubicBezTo>
                <a:cubicBezTo>
                  <a:pt x="248876" y="1139790"/>
                  <a:pt x="246506" y="1123208"/>
                  <a:pt x="240223" y="1108128"/>
                </a:cubicBezTo>
                <a:cubicBezTo>
                  <a:pt x="222521" y="1065644"/>
                  <a:pt x="213966" y="1064514"/>
                  <a:pt x="201478" y="1022888"/>
                </a:cubicBezTo>
                <a:cubicBezTo>
                  <a:pt x="197693" y="1010272"/>
                  <a:pt x="198620" y="996371"/>
                  <a:pt x="193728" y="984142"/>
                </a:cubicBezTo>
                <a:cubicBezTo>
                  <a:pt x="145006" y="862336"/>
                  <a:pt x="171532" y="947499"/>
                  <a:pt x="131735" y="867905"/>
                </a:cubicBezTo>
                <a:cubicBezTo>
                  <a:pt x="122937" y="850310"/>
                  <a:pt x="116628" y="831570"/>
                  <a:pt x="108488" y="813661"/>
                </a:cubicBezTo>
                <a:cubicBezTo>
                  <a:pt x="94594" y="783095"/>
                  <a:pt x="88057" y="774443"/>
                  <a:pt x="69742" y="743918"/>
                </a:cubicBezTo>
                <a:cubicBezTo>
                  <a:pt x="68363" y="737022"/>
                  <a:pt x="58348" y="683752"/>
                  <a:pt x="54244" y="674176"/>
                </a:cubicBezTo>
                <a:cubicBezTo>
                  <a:pt x="50575" y="665615"/>
                  <a:pt x="42910" y="659258"/>
                  <a:pt x="38745" y="650928"/>
                </a:cubicBezTo>
                <a:cubicBezTo>
                  <a:pt x="32524" y="638487"/>
                  <a:pt x="28413" y="625098"/>
                  <a:pt x="23247" y="612183"/>
                </a:cubicBezTo>
                <a:cubicBezTo>
                  <a:pt x="20664" y="596685"/>
                  <a:pt x="18906" y="581026"/>
                  <a:pt x="15498" y="565688"/>
                </a:cubicBezTo>
                <a:cubicBezTo>
                  <a:pt x="13726" y="557714"/>
                  <a:pt x="9210" y="550477"/>
                  <a:pt x="7749" y="542440"/>
                </a:cubicBezTo>
                <a:cubicBezTo>
                  <a:pt x="4024" y="521951"/>
                  <a:pt x="2583" y="501111"/>
                  <a:pt x="0" y="480447"/>
                </a:cubicBezTo>
                <a:cubicBezTo>
                  <a:pt x="10446" y="240192"/>
                  <a:pt x="-17562" y="372540"/>
                  <a:pt x="46494" y="216976"/>
                </a:cubicBezTo>
                <a:cubicBezTo>
                  <a:pt x="71426" y="156428"/>
                  <a:pt x="47256" y="185218"/>
                  <a:pt x="77491" y="154983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2"/>
          <p:cNvSpPr/>
          <p:nvPr/>
        </p:nvSpPr>
        <p:spPr>
          <a:xfrm>
            <a:off x="1230156" y="4747461"/>
            <a:ext cx="4905213" cy="1754025"/>
          </a:xfrm>
          <a:custGeom>
            <a:rect b="b" l="l" r="r" t="t"/>
            <a:pathLst>
              <a:path extrusionOk="0" h="1754025" w="4905213">
                <a:moveTo>
                  <a:pt x="4905213" y="0"/>
                </a:moveTo>
                <a:cubicBezTo>
                  <a:pt x="4872159" y="82634"/>
                  <a:pt x="4894386" y="15223"/>
                  <a:pt x="4881966" y="170481"/>
                </a:cubicBezTo>
                <a:cubicBezTo>
                  <a:pt x="4877937" y="220848"/>
                  <a:pt x="4869463" y="259823"/>
                  <a:pt x="4858718" y="309966"/>
                </a:cubicBezTo>
                <a:cubicBezTo>
                  <a:pt x="4856486" y="320380"/>
                  <a:pt x="4855164" y="331173"/>
                  <a:pt x="4850969" y="340962"/>
                </a:cubicBezTo>
                <a:cubicBezTo>
                  <a:pt x="4847300" y="349522"/>
                  <a:pt x="4840092" y="356124"/>
                  <a:pt x="4835471" y="364210"/>
                </a:cubicBezTo>
                <a:cubicBezTo>
                  <a:pt x="4808273" y="411806"/>
                  <a:pt x="4834589" y="380588"/>
                  <a:pt x="4796725" y="418454"/>
                </a:cubicBezTo>
                <a:cubicBezTo>
                  <a:pt x="4794142" y="431369"/>
                  <a:pt x="4793601" y="444867"/>
                  <a:pt x="4788976" y="457200"/>
                </a:cubicBezTo>
                <a:cubicBezTo>
                  <a:pt x="4785706" y="465920"/>
                  <a:pt x="4778956" y="472915"/>
                  <a:pt x="4773478" y="480447"/>
                </a:cubicBezTo>
                <a:cubicBezTo>
                  <a:pt x="4722408" y="550668"/>
                  <a:pt x="4740734" y="528689"/>
                  <a:pt x="4688237" y="581186"/>
                </a:cubicBezTo>
                <a:lnTo>
                  <a:pt x="4657240" y="612183"/>
                </a:lnTo>
                <a:cubicBezTo>
                  <a:pt x="4649491" y="619932"/>
                  <a:pt x="4642760" y="628855"/>
                  <a:pt x="4633993" y="635430"/>
                </a:cubicBezTo>
                <a:cubicBezTo>
                  <a:pt x="4623661" y="643179"/>
                  <a:pt x="4613577" y="651271"/>
                  <a:pt x="4602996" y="658677"/>
                </a:cubicBezTo>
                <a:cubicBezTo>
                  <a:pt x="4587736" y="669359"/>
                  <a:pt x="4573796" y="682756"/>
                  <a:pt x="4556501" y="689674"/>
                </a:cubicBezTo>
                <a:cubicBezTo>
                  <a:pt x="4543586" y="694840"/>
                  <a:pt x="4529967" y="698511"/>
                  <a:pt x="4517755" y="705172"/>
                </a:cubicBezTo>
                <a:cubicBezTo>
                  <a:pt x="4501403" y="714091"/>
                  <a:pt x="4487233" y="726586"/>
                  <a:pt x="4471261" y="736169"/>
                </a:cubicBezTo>
                <a:cubicBezTo>
                  <a:pt x="4461355" y="742112"/>
                  <a:pt x="4450596" y="746501"/>
                  <a:pt x="4440264" y="751667"/>
                </a:cubicBezTo>
                <a:cubicBezTo>
                  <a:pt x="4365021" y="826915"/>
                  <a:pt x="4492037" y="704512"/>
                  <a:pt x="4401518" y="774915"/>
                </a:cubicBezTo>
                <a:cubicBezTo>
                  <a:pt x="4384217" y="788371"/>
                  <a:pt x="4373260" y="809252"/>
                  <a:pt x="4355023" y="821410"/>
                </a:cubicBezTo>
                <a:cubicBezTo>
                  <a:pt x="4300256" y="857921"/>
                  <a:pt x="4368035" y="812114"/>
                  <a:pt x="4300779" y="860155"/>
                </a:cubicBezTo>
                <a:cubicBezTo>
                  <a:pt x="4293200" y="865568"/>
                  <a:pt x="4284541" y="869521"/>
                  <a:pt x="4277532" y="875654"/>
                </a:cubicBezTo>
                <a:cubicBezTo>
                  <a:pt x="4277529" y="875656"/>
                  <a:pt x="4223807" y="929379"/>
                  <a:pt x="4215539" y="937647"/>
                </a:cubicBezTo>
                <a:lnTo>
                  <a:pt x="4200040" y="953145"/>
                </a:lnTo>
                <a:cubicBezTo>
                  <a:pt x="4183418" y="1003013"/>
                  <a:pt x="4205322" y="948851"/>
                  <a:pt x="4169044" y="999640"/>
                </a:cubicBezTo>
                <a:cubicBezTo>
                  <a:pt x="4118046" y="1071037"/>
                  <a:pt x="4190740" y="993442"/>
                  <a:pt x="4130298" y="1053884"/>
                </a:cubicBezTo>
                <a:cubicBezTo>
                  <a:pt x="4112723" y="1124187"/>
                  <a:pt x="4139335" y="1040329"/>
                  <a:pt x="4083803" y="1123627"/>
                </a:cubicBezTo>
                <a:cubicBezTo>
                  <a:pt x="4078637" y="1131376"/>
                  <a:pt x="4075314" y="1140741"/>
                  <a:pt x="4068305" y="1146874"/>
                </a:cubicBezTo>
                <a:cubicBezTo>
                  <a:pt x="4054287" y="1159140"/>
                  <a:pt x="4034982" y="1164700"/>
                  <a:pt x="4021810" y="1177871"/>
                </a:cubicBezTo>
                <a:cubicBezTo>
                  <a:pt x="4016644" y="1183037"/>
                  <a:pt x="4012256" y="1189122"/>
                  <a:pt x="4006311" y="1193369"/>
                </a:cubicBezTo>
                <a:cubicBezTo>
                  <a:pt x="3994055" y="1202123"/>
                  <a:pt x="3979615" y="1207579"/>
                  <a:pt x="3967566" y="1216616"/>
                </a:cubicBezTo>
                <a:cubicBezTo>
                  <a:pt x="3958799" y="1223192"/>
                  <a:pt x="3952737" y="1232848"/>
                  <a:pt x="3944318" y="1239864"/>
                </a:cubicBezTo>
                <a:cubicBezTo>
                  <a:pt x="3937163" y="1245826"/>
                  <a:pt x="3928649" y="1249949"/>
                  <a:pt x="3921071" y="1255362"/>
                </a:cubicBezTo>
                <a:cubicBezTo>
                  <a:pt x="3910561" y="1262869"/>
                  <a:pt x="3900584" y="1271103"/>
                  <a:pt x="3890074" y="1278610"/>
                </a:cubicBezTo>
                <a:cubicBezTo>
                  <a:pt x="3882496" y="1284023"/>
                  <a:pt x="3874913" y="1289487"/>
                  <a:pt x="3866827" y="1294108"/>
                </a:cubicBezTo>
                <a:cubicBezTo>
                  <a:pt x="3856797" y="1299839"/>
                  <a:pt x="3845442" y="1303198"/>
                  <a:pt x="3835830" y="1309606"/>
                </a:cubicBezTo>
                <a:cubicBezTo>
                  <a:pt x="3814338" y="1323934"/>
                  <a:pt x="3792102" y="1337836"/>
                  <a:pt x="3773837" y="1356101"/>
                </a:cubicBezTo>
                <a:cubicBezTo>
                  <a:pt x="3766088" y="1363850"/>
                  <a:pt x="3759507" y="1372979"/>
                  <a:pt x="3750589" y="1379349"/>
                </a:cubicBezTo>
                <a:cubicBezTo>
                  <a:pt x="3741189" y="1386063"/>
                  <a:pt x="3729389" y="1388725"/>
                  <a:pt x="3719593" y="1394847"/>
                </a:cubicBezTo>
                <a:cubicBezTo>
                  <a:pt x="3708641" y="1401692"/>
                  <a:pt x="3699106" y="1410587"/>
                  <a:pt x="3688596" y="1418094"/>
                </a:cubicBezTo>
                <a:cubicBezTo>
                  <a:pt x="3650828" y="1445072"/>
                  <a:pt x="3679769" y="1423139"/>
                  <a:pt x="3634352" y="1449091"/>
                </a:cubicBezTo>
                <a:cubicBezTo>
                  <a:pt x="3605738" y="1465441"/>
                  <a:pt x="3614169" y="1467315"/>
                  <a:pt x="3580108" y="1480088"/>
                </a:cubicBezTo>
                <a:cubicBezTo>
                  <a:pt x="3570136" y="1483828"/>
                  <a:pt x="3559443" y="1485254"/>
                  <a:pt x="3549111" y="1487837"/>
                </a:cubicBezTo>
                <a:cubicBezTo>
                  <a:pt x="3495092" y="1514847"/>
                  <a:pt x="3536645" y="1496872"/>
                  <a:pt x="3456122" y="1518833"/>
                </a:cubicBezTo>
                <a:cubicBezTo>
                  <a:pt x="3448241" y="1520982"/>
                  <a:pt x="3440799" y="1524602"/>
                  <a:pt x="3432874" y="1526583"/>
                </a:cubicBezTo>
                <a:cubicBezTo>
                  <a:pt x="3420096" y="1529778"/>
                  <a:pt x="3406906" y="1531138"/>
                  <a:pt x="3394128" y="1534332"/>
                </a:cubicBezTo>
                <a:cubicBezTo>
                  <a:pt x="3386204" y="1536313"/>
                  <a:pt x="3378735" y="1539837"/>
                  <a:pt x="3370881" y="1542081"/>
                </a:cubicBezTo>
                <a:cubicBezTo>
                  <a:pt x="3360640" y="1545007"/>
                  <a:pt x="3350216" y="1547247"/>
                  <a:pt x="3339884" y="1549830"/>
                </a:cubicBezTo>
                <a:cubicBezTo>
                  <a:pt x="3329552" y="1554996"/>
                  <a:pt x="3319506" y="1560778"/>
                  <a:pt x="3308888" y="1565328"/>
                </a:cubicBezTo>
                <a:cubicBezTo>
                  <a:pt x="3260870" y="1585907"/>
                  <a:pt x="3312478" y="1556446"/>
                  <a:pt x="3254644" y="1588576"/>
                </a:cubicBezTo>
                <a:cubicBezTo>
                  <a:pt x="3241478" y="1595891"/>
                  <a:pt x="3229882" y="1606229"/>
                  <a:pt x="3215898" y="1611823"/>
                </a:cubicBezTo>
                <a:cubicBezTo>
                  <a:pt x="3203669" y="1616715"/>
                  <a:pt x="3190009" y="1616715"/>
                  <a:pt x="3177152" y="1619572"/>
                </a:cubicBezTo>
                <a:cubicBezTo>
                  <a:pt x="3166755" y="1621882"/>
                  <a:pt x="3156356" y="1624262"/>
                  <a:pt x="3146155" y="1627322"/>
                </a:cubicBezTo>
                <a:cubicBezTo>
                  <a:pt x="3122684" y="1634364"/>
                  <a:pt x="3099660" y="1642820"/>
                  <a:pt x="3076413" y="1650569"/>
                </a:cubicBezTo>
                <a:lnTo>
                  <a:pt x="3053166" y="1658318"/>
                </a:lnTo>
                <a:lnTo>
                  <a:pt x="3029918" y="1666067"/>
                </a:lnTo>
                <a:cubicBezTo>
                  <a:pt x="3024752" y="1671233"/>
                  <a:pt x="3020685" y="1677807"/>
                  <a:pt x="3014420" y="1681566"/>
                </a:cubicBezTo>
                <a:cubicBezTo>
                  <a:pt x="2997284" y="1691848"/>
                  <a:pt x="2946847" y="1695411"/>
                  <a:pt x="2936928" y="1697064"/>
                </a:cubicBezTo>
                <a:cubicBezTo>
                  <a:pt x="2923936" y="1699229"/>
                  <a:pt x="2910961" y="1701619"/>
                  <a:pt x="2898183" y="1704813"/>
                </a:cubicBezTo>
                <a:cubicBezTo>
                  <a:pt x="2890258" y="1706794"/>
                  <a:pt x="2883067" y="1711788"/>
                  <a:pt x="2874935" y="1712562"/>
                </a:cubicBezTo>
                <a:cubicBezTo>
                  <a:pt x="2828578" y="1716977"/>
                  <a:pt x="2781945" y="1717728"/>
                  <a:pt x="2735450" y="1720311"/>
                </a:cubicBezTo>
                <a:cubicBezTo>
                  <a:pt x="2539253" y="1785718"/>
                  <a:pt x="2696781" y="1735810"/>
                  <a:pt x="2162013" y="1735810"/>
                </a:cubicBezTo>
                <a:lnTo>
                  <a:pt x="1046135" y="1728061"/>
                </a:lnTo>
                <a:cubicBezTo>
                  <a:pt x="1025471" y="1725478"/>
                  <a:pt x="1004684" y="1723735"/>
                  <a:pt x="984142" y="1720311"/>
                </a:cubicBezTo>
                <a:cubicBezTo>
                  <a:pt x="973637" y="1718560"/>
                  <a:pt x="963624" y="1714467"/>
                  <a:pt x="953145" y="1712562"/>
                </a:cubicBezTo>
                <a:cubicBezTo>
                  <a:pt x="935175" y="1709295"/>
                  <a:pt x="916982" y="1707396"/>
                  <a:pt x="898901" y="1704813"/>
                </a:cubicBezTo>
                <a:cubicBezTo>
                  <a:pt x="888569" y="1699647"/>
                  <a:pt x="878761" y="1693263"/>
                  <a:pt x="867905" y="1689315"/>
                </a:cubicBezTo>
                <a:cubicBezTo>
                  <a:pt x="804808" y="1666370"/>
                  <a:pt x="829096" y="1684850"/>
                  <a:pt x="782664" y="1658318"/>
                </a:cubicBezTo>
                <a:cubicBezTo>
                  <a:pt x="774578" y="1653697"/>
                  <a:pt x="766949" y="1648298"/>
                  <a:pt x="759417" y="1642820"/>
                </a:cubicBezTo>
                <a:cubicBezTo>
                  <a:pt x="742571" y="1630569"/>
                  <a:pt x="699951" y="1596292"/>
                  <a:pt x="674176" y="1580827"/>
                </a:cubicBezTo>
                <a:cubicBezTo>
                  <a:pt x="509771" y="1482183"/>
                  <a:pt x="694102" y="1593488"/>
                  <a:pt x="588935" y="1534332"/>
                </a:cubicBezTo>
                <a:cubicBezTo>
                  <a:pt x="557659" y="1516739"/>
                  <a:pt x="521319" y="1505463"/>
                  <a:pt x="495945" y="1480088"/>
                </a:cubicBezTo>
                <a:cubicBezTo>
                  <a:pt x="483030" y="1467173"/>
                  <a:pt x="471336" y="1452908"/>
                  <a:pt x="457200" y="1441342"/>
                </a:cubicBezTo>
                <a:cubicBezTo>
                  <a:pt x="442784" y="1429547"/>
                  <a:pt x="425965" y="1421027"/>
                  <a:pt x="410705" y="1410345"/>
                </a:cubicBezTo>
                <a:cubicBezTo>
                  <a:pt x="375130" y="1385443"/>
                  <a:pt x="380794" y="1388184"/>
                  <a:pt x="348711" y="1356101"/>
                </a:cubicBezTo>
                <a:cubicBezTo>
                  <a:pt x="330538" y="1301583"/>
                  <a:pt x="354190" y="1368886"/>
                  <a:pt x="325464" y="1301857"/>
                </a:cubicBezTo>
                <a:cubicBezTo>
                  <a:pt x="322246" y="1294349"/>
                  <a:pt x="320857" y="1286150"/>
                  <a:pt x="317715" y="1278610"/>
                </a:cubicBezTo>
                <a:cubicBezTo>
                  <a:pt x="307930" y="1255127"/>
                  <a:pt x="298095" y="1231622"/>
                  <a:pt x="286718" y="1208867"/>
                </a:cubicBezTo>
                <a:cubicBezTo>
                  <a:pt x="277405" y="1190240"/>
                  <a:pt x="264449" y="1173531"/>
                  <a:pt x="255722" y="1154623"/>
                </a:cubicBezTo>
                <a:cubicBezTo>
                  <a:pt x="248876" y="1139790"/>
                  <a:pt x="246506" y="1123208"/>
                  <a:pt x="240223" y="1108128"/>
                </a:cubicBezTo>
                <a:cubicBezTo>
                  <a:pt x="222521" y="1065644"/>
                  <a:pt x="213966" y="1064514"/>
                  <a:pt x="201478" y="1022888"/>
                </a:cubicBezTo>
                <a:cubicBezTo>
                  <a:pt x="197693" y="1010272"/>
                  <a:pt x="198620" y="996371"/>
                  <a:pt x="193728" y="984142"/>
                </a:cubicBezTo>
                <a:cubicBezTo>
                  <a:pt x="145006" y="862336"/>
                  <a:pt x="171532" y="947499"/>
                  <a:pt x="131735" y="867905"/>
                </a:cubicBezTo>
                <a:cubicBezTo>
                  <a:pt x="122937" y="850310"/>
                  <a:pt x="116628" y="831570"/>
                  <a:pt x="108488" y="813661"/>
                </a:cubicBezTo>
                <a:cubicBezTo>
                  <a:pt x="94594" y="783095"/>
                  <a:pt x="88057" y="774443"/>
                  <a:pt x="69742" y="743918"/>
                </a:cubicBezTo>
                <a:cubicBezTo>
                  <a:pt x="68363" y="737022"/>
                  <a:pt x="58348" y="683752"/>
                  <a:pt x="54244" y="674176"/>
                </a:cubicBezTo>
                <a:cubicBezTo>
                  <a:pt x="50575" y="665615"/>
                  <a:pt x="42910" y="659258"/>
                  <a:pt x="38745" y="650928"/>
                </a:cubicBezTo>
                <a:cubicBezTo>
                  <a:pt x="32524" y="638487"/>
                  <a:pt x="28413" y="625098"/>
                  <a:pt x="23247" y="612183"/>
                </a:cubicBezTo>
                <a:cubicBezTo>
                  <a:pt x="20664" y="596685"/>
                  <a:pt x="18906" y="581026"/>
                  <a:pt x="15498" y="565688"/>
                </a:cubicBezTo>
                <a:cubicBezTo>
                  <a:pt x="13726" y="557714"/>
                  <a:pt x="9210" y="550477"/>
                  <a:pt x="7749" y="542440"/>
                </a:cubicBezTo>
                <a:cubicBezTo>
                  <a:pt x="4024" y="521951"/>
                  <a:pt x="2583" y="501111"/>
                  <a:pt x="0" y="480447"/>
                </a:cubicBezTo>
                <a:cubicBezTo>
                  <a:pt x="10446" y="240192"/>
                  <a:pt x="-17562" y="372540"/>
                  <a:pt x="46494" y="216976"/>
                </a:cubicBezTo>
                <a:cubicBezTo>
                  <a:pt x="71426" y="156428"/>
                  <a:pt x="47256" y="185218"/>
                  <a:pt x="77491" y="154983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13"/>
          <p:cNvCxnSpPr/>
          <p:nvPr/>
        </p:nvCxnSpPr>
        <p:spPr>
          <a:xfrm>
            <a:off x="2212779" y="2240030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3" name="Google Shape;433;p13"/>
          <p:cNvSpPr txBox="1"/>
          <p:nvPr>
            <p:ph type="title"/>
          </p:nvPr>
        </p:nvSpPr>
        <p:spPr>
          <a:xfrm>
            <a:off x="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WPP</a:t>
            </a: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522051" y="181457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</a:t>
            </a:r>
            <a:endParaRPr/>
          </a:p>
        </p:txBody>
      </p:sp>
      <p:sp>
        <p:nvSpPr>
          <p:cNvPr id="435" name="Google Shape;435;p13"/>
          <p:cNvSpPr/>
          <p:nvPr/>
        </p:nvSpPr>
        <p:spPr>
          <a:xfrm>
            <a:off x="2375654" y="1966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 HEQ 50</a:t>
            </a:r>
            <a:endParaRPr/>
          </a:p>
        </p:txBody>
      </p:sp>
      <p:sp>
        <p:nvSpPr>
          <p:cNvPr id="436" name="Google Shape;436;p13"/>
          <p:cNvSpPr/>
          <p:nvPr/>
        </p:nvSpPr>
        <p:spPr>
          <a:xfrm>
            <a:off x="5293228" y="20503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 Tensile Test</a:t>
            </a:r>
            <a:endParaRPr/>
          </a:p>
        </p:txBody>
      </p:sp>
      <p:sp>
        <p:nvSpPr>
          <p:cNvPr id="437" name="Google Shape;437;p13"/>
          <p:cNvSpPr/>
          <p:nvPr/>
        </p:nvSpPr>
        <p:spPr>
          <a:xfrm>
            <a:off x="3850163" y="19796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 Die cutting</a:t>
            </a:r>
            <a:endParaRPr/>
          </a:p>
        </p:txBody>
      </p:sp>
      <p:sp>
        <p:nvSpPr>
          <p:cNvPr id="438" name="Google Shape;438;p13"/>
          <p:cNvSpPr/>
          <p:nvPr/>
        </p:nvSpPr>
        <p:spPr>
          <a:xfrm>
            <a:off x="2482536" y="29301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 FTIR</a:t>
            </a:r>
            <a:endParaRPr/>
          </a:p>
        </p:txBody>
      </p:sp>
      <p:sp>
        <p:nvSpPr>
          <p:cNvPr id="439" name="Google Shape;439;p13"/>
          <p:cNvSpPr/>
          <p:nvPr/>
        </p:nvSpPr>
        <p:spPr>
          <a:xfrm>
            <a:off x="2053525" y="1414369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13"/>
          <p:cNvCxnSpPr>
            <a:endCxn id="434" idx="2"/>
          </p:cNvCxnSpPr>
          <p:nvPr/>
        </p:nvCxnSpPr>
        <p:spPr>
          <a:xfrm rot="10800000">
            <a:off x="1330895" y="2665489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1" name="Google Shape;441;p13"/>
          <p:cNvCxnSpPr/>
          <p:nvPr/>
        </p:nvCxnSpPr>
        <p:spPr>
          <a:xfrm>
            <a:off x="2212779" y="478733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13"/>
          <p:cNvSpPr/>
          <p:nvPr/>
        </p:nvSpPr>
        <p:spPr>
          <a:xfrm>
            <a:off x="522051" y="436188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</a:t>
            </a:r>
            <a:endParaRPr/>
          </a:p>
        </p:txBody>
      </p:sp>
      <p:sp>
        <p:nvSpPr>
          <p:cNvPr id="443" name="Google Shape;443;p13"/>
          <p:cNvSpPr/>
          <p:nvPr/>
        </p:nvSpPr>
        <p:spPr>
          <a:xfrm>
            <a:off x="2375654" y="451337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 HEQ 50</a:t>
            </a:r>
            <a:endParaRPr/>
          </a:p>
        </p:txBody>
      </p:sp>
      <p:sp>
        <p:nvSpPr>
          <p:cNvPr id="444" name="Google Shape;444;p13"/>
          <p:cNvSpPr/>
          <p:nvPr/>
        </p:nvSpPr>
        <p:spPr>
          <a:xfrm>
            <a:off x="5293228" y="459765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 Tensile Test</a:t>
            </a:r>
            <a:endParaRPr/>
          </a:p>
        </p:txBody>
      </p:sp>
      <p:sp>
        <p:nvSpPr>
          <p:cNvPr id="445" name="Google Shape;445;p13"/>
          <p:cNvSpPr/>
          <p:nvPr/>
        </p:nvSpPr>
        <p:spPr>
          <a:xfrm>
            <a:off x="3850163" y="45270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 Die cutting</a:t>
            </a:r>
            <a:endParaRPr/>
          </a:p>
        </p:txBody>
      </p:sp>
      <p:sp>
        <p:nvSpPr>
          <p:cNvPr id="446" name="Google Shape;446;p13"/>
          <p:cNvSpPr/>
          <p:nvPr/>
        </p:nvSpPr>
        <p:spPr>
          <a:xfrm>
            <a:off x="2482536" y="54774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 FTIR</a:t>
            </a:r>
            <a:endParaRPr/>
          </a:p>
        </p:txBody>
      </p:sp>
      <p:sp>
        <p:nvSpPr>
          <p:cNvPr id="447" name="Google Shape;447;p13"/>
          <p:cNvSpPr/>
          <p:nvPr/>
        </p:nvSpPr>
        <p:spPr>
          <a:xfrm>
            <a:off x="2053525" y="3961678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13"/>
          <p:cNvCxnSpPr>
            <a:endCxn id="442" idx="2"/>
          </p:cNvCxnSpPr>
          <p:nvPr/>
        </p:nvCxnSpPr>
        <p:spPr>
          <a:xfrm rot="10800000">
            <a:off x="1330895" y="5212798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13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14"/>
          <p:cNvCxnSpPr/>
          <p:nvPr/>
        </p:nvCxnSpPr>
        <p:spPr>
          <a:xfrm>
            <a:off x="2212779" y="2240030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14"/>
          <p:cNvSpPr txBox="1"/>
          <p:nvPr>
            <p:ph type="title"/>
          </p:nvPr>
        </p:nvSpPr>
        <p:spPr>
          <a:xfrm>
            <a:off x="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WPC</a:t>
            </a: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522051" y="181457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CP23</a:t>
            </a: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2375654" y="1966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CP23 HEQ 50</a:t>
            </a:r>
            <a:endParaRPr/>
          </a:p>
        </p:txBody>
      </p:sp>
      <p:sp>
        <p:nvSpPr>
          <p:cNvPr id="458" name="Google Shape;458;p14"/>
          <p:cNvSpPr/>
          <p:nvPr/>
        </p:nvSpPr>
        <p:spPr>
          <a:xfrm>
            <a:off x="5293228" y="20503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CP23 Tensile Test</a:t>
            </a:r>
            <a:endParaRPr/>
          </a:p>
        </p:txBody>
      </p:sp>
      <p:sp>
        <p:nvSpPr>
          <p:cNvPr id="459" name="Google Shape;459;p14"/>
          <p:cNvSpPr/>
          <p:nvPr/>
        </p:nvSpPr>
        <p:spPr>
          <a:xfrm>
            <a:off x="3850163" y="19796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CP23 Die cutting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2482536" y="29301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CP23 FTIR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2053525" y="1414369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14"/>
          <p:cNvCxnSpPr>
            <a:endCxn id="456" idx="2"/>
          </p:cNvCxnSpPr>
          <p:nvPr/>
        </p:nvCxnSpPr>
        <p:spPr>
          <a:xfrm rot="10800000">
            <a:off x="1330895" y="2665489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14"/>
          <p:cNvCxnSpPr/>
          <p:nvPr/>
        </p:nvCxnSpPr>
        <p:spPr>
          <a:xfrm>
            <a:off x="2212779" y="478733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14"/>
          <p:cNvSpPr/>
          <p:nvPr/>
        </p:nvSpPr>
        <p:spPr>
          <a:xfrm>
            <a:off x="522051" y="436188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</a:t>
            </a:r>
            <a:endParaRPr/>
          </a:p>
        </p:txBody>
      </p:sp>
      <p:sp>
        <p:nvSpPr>
          <p:cNvPr id="465" name="Google Shape;465;p14"/>
          <p:cNvSpPr/>
          <p:nvPr/>
        </p:nvSpPr>
        <p:spPr>
          <a:xfrm>
            <a:off x="2375654" y="451337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 HEQ 50</a:t>
            </a:r>
            <a:endParaRPr/>
          </a:p>
        </p:txBody>
      </p:sp>
      <p:sp>
        <p:nvSpPr>
          <p:cNvPr id="466" name="Google Shape;466;p14"/>
          <p:cNvSpPr/>
          <p:nvPr/>
        </p:nvSpPr>
        <p:spPr>
          <a:xfrm>
            <a:off x="5293228" y="459765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 Tensile Test</a:t>
            </a:r>
            <a:endParaRPr/>
          </a:p>
        </p:txBody>
      </p:sp>
      <p:sp>
        <p:nvSpPr>
          <p:cNvPr id="467" name="Google Shape;467;p14"/>
          <p:cNvSpPr/>
          <p:nvPr/>
        </p:nvSpPr>
        <p:spPr>
          <a:xfrm>
            <a:off x="3850163" y="45270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 Die cutting</a:t>
            </a:r>
            <a:endParaRPr/>
          </a:p>
        </p:txBody>
      </p:sp>
      <p:sp>
        <p:nvSpPr>
          <p:cNvPr id="468" name="Google Shape;468;p14"/>
          <p:cNvSpPr/>
          <p:nvPr/>
        </p:nvSpPr>
        <p:spPr>
          <a:xfrm>
            <a:off x="2482536" y="54774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 FTIR</a:t>
            </a:r>
            <a:endParaRPr/>
          </a:p>
        </p:txBody>
      </p:sp>
      <p:sp>
        <p:nvSpPr>
          <p:cNvPr id="469" name="Google Shape;469;p14"/>
          <p:cNvSpPr/>
          <p:nvPr/>
        </p:nvSpPr>
        <p:spPr>
          <a:xfrm>
            <a:off x="2053525" y="3961678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14"/>
          <p:cNvCxnSpPr>
            <a:endCxn id="464" idx="2"/>
          </p:cNvCxnSpPr>
          <p:nvPr/>
        </p:nvCxnSpPr>
        <p:spPr>
          <a:xfrm rot="10800000">
            <a:off x="1330895" y="5212798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14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15"/>
          <p:cNvCxnSpPr/>
          <p:nvPr/>
        </p:nvCxnSpPr>
        <p:spPr>
          <a:xfrm>
            <a:off x="2212779" y="2240030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7" name="Google Shape;477;p15"/>
          <p:cNvSpPr txBox="1"/>
          <p:nvPr>
            <p:ph type="title"/>
          </p:nvPr>
        </p:nvSpPr>
        <p:spPr>
          <a:xfrm>
            <a:off x="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BSA</a:t>
            </a:r>
            <a:endParaRPr/>
          </a:p>
        </p:txBody>
      </p:sp>
      <p:sp>
        <p:nvSpPr>
          <p:cNvPr id="478" name="Google Shape;478;p15"/>
          <p:cNvSpPr/>
          <p:nvPr/>
        </p:nvSpPr>
        <p:spPr>
          <a:xfrm>
            <a:off x="522051" y="181457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</a:t>
            </a:r>
            <a:endParaRPr/>
          </a:p>
        </p:txBody>
      </p:sp>
      <p:sp>
        <p:nvSpPr>
          <p:cNvPr id="479" name="Google Shape;479;p15"/>
          <p:cNvSpPr/>
          <p:nvPr/>
        </p:nvSpPr>
        <p:spPr>
          <a:xfrm>
            <a:off x="2375654" y="1966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 HEQ 50</a:t>
            </a:r>
            <a:endParaRPr/>
          </a:p>
        </p:txBody>
      </p:sp>
      <p:sp>
        <p:nvSpPr>
          <p:cNvPr id="480" name="Google Shape;480;p15"/>
          <p:cNvSpPr/>
          <p:nvPr/>
        </p:nvSpPr>
        <p:spPr>
          <a:xfrm>
            <a:off x="5293228" y="20503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 Tensile Test</a:t>
            </a:r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3850163" y="19796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 Die cutting</a:t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2482536" y="29301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 FTIR</a:t>
            </a:r>
            <a:endParaRPr/>
          </a:p>
        </p:txBody>
      </p:sp>
      <p:sp>
        <p:nvSpPr>
          <p:cNvPr id="483" name="Google Shape;483;p15"/>
          <p:cNvSpPr/>
          <p:nvPr/>
        </p:nvSpPr>
        <p:spPr>
          <a:xfrm>
            <a:off x="2053525" y="1414369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5"/>
          <p:cNvCxnSpPr>
            <a:endCxn id="478" idx="2"/>
          </p:cNvCxnSpPr>
          <p:nvPr/>
        </p:nvCxnSpPr>
        <p:spPr>
          <a:xfrm rot="10800000">
            <a:off x="1330895" y="2665489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15"/>
          <p:cNvCxnSpPr/>
          <p:nvPr/>
        </p:nvCxnSpPr>
        <p:spPr>
          <a:xfrm>
            <a:off x="2212779" y="478733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15"/>
          <p:cNvSpPr/>
          <p:nvPr/>
        </p:nvSpPr>
        <p:spPr>
          <a:xfrm>
            <a:off x="522051" y="436188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</a:t>
            </a:r>
            <a:endParaRPr/>
          </a:p>
        </p:txBody>
      </p:sp>
      <p:sp>
        <p:nvSpPr>
          <p:cNvPr id="487" name="Google Shape;487;p15"/>
          <p:cNvSpPr/>
          <p:nvPr/>
        </p:nvSpPr>
        <p:spPr>
          <a:xfrm>
            <a:off x="2375654" y="451337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 HEQ 50</a:t>
            </a:r>
            <a:endParaRPr/>
          </a:p>
        </p:txBody>
      </p:sp>
      <p:sp>
        <p:nvSpPr>
          <p:cNvPr id="488" name="Google Shape;488;p15"/>
          <p:cNvSpPr/>
          <p:nvPr/>
        </p:nvSpPr>
        <p:spPr>
          <a:xfrm>
            <a:off x="5293228" y="459765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 Tensile Test</a:t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3850163" y="45270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 Die cutting</a:t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2482536" y="54774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 FTIR</a:t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2053525" y="3961678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15"/>
          <p:cNvCxnSpPr>
            <a:endCxn id="486" idx="2"/>
          </p:cNvCxnSpPr>
          <p:nvPr/>
        </p:nvCxnSpPr>
        <p:spPr>
          <a:xfrm rot="10800000">
            <a:off x="1330895" y="5212798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3" name="Google Shape;493;p15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16"/>
          <p:cNvCxnSpPr/>
          <p:nvPr/>
        </p:nvCxnSpPr>
        <p:spPr>
          <a:xfrm>
            <a:off x="2212779" y="2240030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9" name="Google Shape;499;p16"/>
          <p:cNvSpPr txBox="1"/>
          <p:nvPr>
            <p:ph type="title"/>
          </p:nvPr>
        </p:nvSpPr>
        <p:spPr>
          <a:xfrm>
            <a:off x="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SPI</a:t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>
            <a:off x="522051" y="181457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</a:t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2375654" y="1966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 HEQ 50</a:t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5293228" y="20503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 Tensile Test</a:t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3850163" y="19796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 Die cutting</a:t>
            </a:r>
            <a:endParaRPr/>
          </a:p>
        </p:txBody>
      </p:sp>
      <p:sp>
        <p:nvSpPr>
          <p:cNvPr id="504" name="Google Shape;504;p16"/>
          <p:cNvSpPr/>
          <p:nvPr/>
        </p:nvSpPr>
        <p:spPr>
          <a:xfrm>
            <a:off x="2482536" y="29301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 FTIR</a:t>
            </a:r>
            <a:endParaRPr/>
          </a:p>
        </p:txBody>
      </p:sp>
      <p:sp>
        <p:nvSpPr>
          <p:cNvPr id="505" name="Google Shape;505;p16"/>
          <p:cNvSpPr/>
          <p:nvPr/>
        </p:nvSpPr>
        <p:spPr>
          <a:xfrm>
            <a:off x="2053525" y="1414369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16"/>
          <p:cNvCxnSpPr>
            <a:endCxn id="500" idx="2"/>
          </p:cNvCxnSpPr>
          <p:nvPr/>
        </p:nvCxnSpPr>
        <p:spPr>
          <a:xfrm rot="10800000">
            <a:off x="1330895" y="2665489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16"/>
          <p:cNvCxnSpPr/>
          <p:nvPr/>
        </p:nvCxnSpPr>
        <p:spPr>
          <a:xfrm>
            <a:off x="2212779" y="478733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16"/>
          <p:cNvSpPr/>
          <p:nvPr/>
        </p:nvSpPr>
        <p:spPr>
          <a:xfrm>
            <a:off x="522051" y="436188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</a:t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2375654" y="451337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 HEQ 50</a:t>
            </a:r>
            <a:endParaRPr/>
          </a:p>
        </p:txBody>
      </p:sp>
      <p:sp>
        <p:nvSpPr>
          <p:cNvPr id="510" name="Google Shape;510;p16"/>
          <p:cNvSpPr/>
          <p:nvPr/>
        </p:nvSpPr>
        <p:spPr>
          <a:xfrm>
            <a:off x="5293228" y="459765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 Tensile Test</a:t>
            </a:r>
            <a:endParaRPr/>
          </a:p>
        </p:txBody>
      </p:sp>
      <p:sp>
        <p:nvSpPr>
          <p:cNvPr id="511" name="Google Shape;511;p16"/>
          <p:cNvSpPr/>
          <p:nvPr/>
        </p:nvSpPr>
        <p:spPr>
          <a:xfrm>
            <a:off x="3850163" y="45270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 Die cutting</a:t>
            </a:r>
            <a:endParaRPr/>
          </a:p>
        </p:txBody>
      </p:sp>
      <p:sp>
        <p:nvSpPr>
          <p:cNvPr id="512" name="Google Shape;512;p16"/>
          <p:cNvSpPr/>
          <p:nvPr/>
        </p:nvSpPr>
        <p:spPr>
          <a:xfrm>
            <a:off x="2482536" y="54774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 FTIR</a:t>
            </a:r>
            <a:endParaRPr/>
          </a:p>
        </p:txBody>
      </p:sp>
      <p:sp>
        <p:nvSpPr>
          <p:cNvPr id="513" name="Google Shape;513;p16"/>
          <p:cNvSpPr/>
          <p:nvPr/>
        </p:nvSpPr>
        <p:spPr>
          <a:xfrm>
            <a:off x="2053525" y="3961678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16"/>
          <p:cNvCxnSpPr>
            <a:endCxn id="508" idx="2"/>
          </p:cNvCxnSpPr>
          <p:nvPr/>
        </p:nvCxnSpPr>
        <p:spPr>
          <a:xfrm rot="10800000">
            <a:off x="1330895" y="5212798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5" name="Google Shape;515;p16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17"/>
          <p:cNvCxnSpPr/>
          <p:nvPr/>
        </p:nvCxnSpPr>
        <p:spPr>
          <a:xfrm>
            <a:off x="2212779" y="2240030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1" name="Google Shape;521;p17"/>
          <p:cNvSpPr txBox="1"/>
          <p:nvPr>
            <p:ph type="title"/>
          </p:nvPr>
        </p:nvSpPr>
        <p:spPr>
          <a:xfrm>
            <a:off x="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Char. PPI</a:t>
            </a:r>
            <a:endParaRPr/>
          </a:p>
        </p:txBody>
      </p:sp>
      <p:sp>
        <p:nvSpPr>
          <p:cNvPr id="522" name="Google Shape;522;p17"/>
          <p:cNvSpPr/>
          <p:nvPr/>
        </p:nvSpPr>
        <p:spPr>
          <a:xfrm>
            <a:off x="522051" y="181457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</a:t>
            </a:r>
            <a:endParaRPr/>
          </a:p>
        </p:txBody>
      </p:sp>
      <p:sp>
        <p:nvSpPr>
          <p:cNvPr id="523" name="Google Shape;523;p17"/>
          <p:cNvSpPr/>
          <p:nvPr/>
        </p:nvSpPr>
        <p:spPr>
          <a:xfrm>
            <a:off x="2375654" y="1966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 HEQ 50</a:t>
            </a:r>
            <a:endParaRPr/>
          </a:p>
        </p:txBody>
      </p:sp>
      <p:sp>
        <p:nvSpPr>
          <p:cNvPr id="524" name="Google Shape;524;p17"/>
          <p:cNvSpPr/>
          <p:nvPr/>
        </p:nvSpPr>
        <p:spPr>
          <a:xfrm>
            <a:off x="5293228" y="20503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 Tensile Test</a:t>
            </a:r>
            <a:endParaRPr/>
          </a:p>
        </p:txBody>
      </p:sp>
      <p:sp>
        <p:nvSpPr>
          <p:cNvPr id="525" name="Google Shape;525;p17"/>
          <p:cNvSpPr/>
          <p:nvPr/>
        </p:nvSpPr>
        <p:spPr>
          <a:xfrm>
            <a:off x="3850163" y="19796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 Die cutting</a:t>
            </a:r>
            <a:endParaRPr/>
          </a:p>
        </p:txBody>
      </p:sp>
      <p:sp>
        <p:nvSpPr>
          <p:cNvPr id="526" name="Google Shape;526;p17"/>
          <p:cNvSpPr/>
          <p:nvPr/>
        </p:nvSpPr>
        <p:spPr>
          <a:xfrm>
            <a:off x="2482536" y="29301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 FTIR</a:t>
            </a:r>
            <a:endParaRPr/>
          </a:p>
        </p:txBody>
      </p:sp>
      <p:sp>
        <p:nvSpPr>
          <p:cNvPr id="527" name="Google Shape;527;p17"/>
          <p:cNvSpPr/>
          <p:nvPr/>
        </p:nvSpPr>
        <p:spPr>
          <a:xfrm>
            <a:off x="2053525" y="1414369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17"/>
          <p:cNvCxnSpPr>
            <a:endCxn id="522" idx="2"/>
          </p:cNvCxnSpPr>
          <p:nvPr/>
        </p:nvCxnSpPr>
        <p:spPr>
          <a:xfrm rot="10800000">
            <a:off x="1330895" y="2665489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17"/>
          <p:cNvCxnSpPr/>
          <p:nvPr/>
        </p:nvCxnSpPr>
        <p:spPr>
          <a:xfrm>
            <a:off x="2212779" y="4787339"/>
            <a:ext cx="3625631" cy="4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0" name="Google Shape;530;p17"/>
          <p:cNvSpPr/>
          <p:nvPr/>
        </p:nvSpPr>
        <p:spPr>
          <a:xfrm>
            <a:off x="522051" y="436188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</a:t>
            </a: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2375654" y="451337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 HEQ 50</a:t>
            </a:r>
            <a:endParaRPr/>
          </a:p>
        </p:txBody>
      </p:sp>
      <p:sp>
        <p:nvSpPr>
          <p:cNvPr id="532" name="Google Shape;532;p17"/>
          <p:cNvSpPr/>
          <p:nvPr/>
        </p:nvSpPr>
        <p:spPr>
          <a:xfrm>
            <a:off x="5293228" y="459765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 Tensile Test</a:t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3850163" y="45270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 Die cutting</a:t>
            </a: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2482536" y="54774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 FTIR</a:t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2053525" y="3961678"/>
            <a:ext cx="4014061" cy="646906"/>
          </a:xfrm>
          <a:custGeom>
            <a:rect b="b" l="l" r="r" t="t"/>
            <a:pathLst>
              <a:path extrusionOk="0" h="646906" w="4014061">
                <a:moveTo>
                  <a:pt x="4014061" y="646906"/>
                </a:moveTo>
                <a:cubicBezTo>
                  <a:pt x="4001146" y="636574"/>
                  <a:pt x="3987874" y="626673"/>
                  <a:pt x="3975316" y="615909"/>
                </a:cubicBezTo>
                <a:cubicBezTo>
                  <a:pt x="3969769" y="611154"/>
                  <a:pt x="3965430" y="605088"/>
                  <a:pt x="3959817" y="600411"/>
                </a:cubicBezTo>
                <a:cubicBezTo>
                  <a:pt x="3941644" y="585266"/>
                  <a:pt x="3899584" y="556522"/>
                  <a:pt x="3882326" y="546167"/>
                </a:cubicBezTo>
                <a:cubicBezTo>
                  <a:pt x="3859521" y="532484"/>
                  <a:pt x="3837093" y="517741"/>
                  <a:pt x="3812583" y="507421"/>
                </a:cubicBezTo>
                <a:cubicBezTo>
                  <a:pt x="3787729" y="496956"/>
                  <a:pt x="3760676" y="492702"/>
                  <a:pt x="3735092" y="484174"/>
                </a:cubicBezTo>
                <a:cubicBezTo>
                  <a:pt x="3675418" y="464283"/>
                  <a:pt x="3617546" y="438730"/>
                  <a:pt x="3556861" y="422180"/>
                </a:cubicBezTo>
                <a:cubicBezTo>
                  <a:pt x="3528448" y="414431"/>
                  <a:pt x="3499830" y="407396"/>
                  <a:pt x="3471621" y="398933"/>
                </a:cubicBezTo>
                <a:cubicBezTo>
                  <a:pt x="3448149" y="391892"/>
                  <a:pt x="3425576" y="381922"/>
                  <a:pt x="3401878" y="375686"/>
                </a:cubicBezTo>
                <a:cubicBezTo>
                  <a:pt x="3376403" y="368982"/>
                  <a:pt x="3350029" y="366220"/>
                  <a:pt x="3324387" y="360187"/>
                </a:cubicBezTo>
                <a:cubicBezTo>
                  <a:pt x="3306082" y="355880"/>
                  <a:pt x="3288466" y="348917"/>
                  <a:pt x="3270143" y="344689"/>
                </a:cubicBezTo>
                <a:cubicBezTo>
                  <a:pt x="3254833" y="341156"/>
                  <a:pt x="3239107" y="339751"/>
                  <a:pt x="3223648" y="336940"/>
                </a:cubicBezTo>
                <a:cubicBezTo>
                  <a:pt x="3210689" y="334584"/>
                  <a:pt x="3197817" y="331774"/>
                  <a:pt x="3184902" y="329191"/>
                </a:cubicBezTo>
                <a:cubicBezTo>
                  <a:pt x="3174570" y="321442"/>
                  <a:pt x="3165664" y="311287"/>
                  <a:pt x="3153906" y="305943"/>
                </a:cubicBezTo>
                <a:cubicBezTo>
                  <a:pt x="3136786" y="298161"/>
                  <a:pt x="3117673" y="295848"/>
                  <a:pt x="3099661" y="290445"/>
                </a:cubicBezTo>
                <a:cubicBezTo>
                  <a:pt x="3052002" y="276148"/>
                  <a:pt x="3103640" y="288141"/>
                  <a:pt x="3037668" y="274947"/>
                </a:cubicBezTo>
                <a:cubicBezTo>
                  <a:pt x="2987891" y="250057"/>
                  <a:pt x="3024498" y="264563"/>
                  <a:pt x="2960177" y="251699"/>
                </a:cubicBezTo>
                <a:cubicBezTo>
                  <a:pt x="2934090" y="246482"/>
                  <a:pt x="2898539" y="234353"/>
                  <a:pt x="2874936" y="228452"/>
                </a:cubicBezTo>
                <a:cubicBezTo>
                  <a:pt x="2862158" y="225257"/>
                  <a:pt x="2849024" y="223664"/>
                  <a:pt x="2836190" y="220702"/>
                </a:cubicBezTo>
                <a:cubicBezTo>
                  <a:pt x="2692767" y="187604"/>
                  <a:pt x="2831333" y="222755"/>
                  <a:pt x="2743200" y="189706"/>
                </a:cubicBezTo>
                <a:cubicBezTo>
                  <a:pt x="2688304" y="169120"/>
                  <a:pt x="2718551" y="199994"/>
                  <a:pt x="2634712" y="166458"/>
                </a:cubicBezTo>
                <a:cubicBezTo>
                  <a:pt x="2579008" y="144176"/>
                  <a:pt x="2609737" y="152927"/>
                  <a:pt x="2541722" y="143211"/>
                </a:cubicBezTo>
                <a:cubicBezTo>
                  <a:pt x="2521058" y="132879"/>
                  <a:pt x="2502518" y="116012"/>
                  <a:pt x="2479729" y="112214"/>
                </a:cubicBezTo>
                <a:cubicBezTo>
                  <a:pt x="2464538" y="109682"/>
                  <a:pt x="2411510" y="101358"/>
                  <a:pt x="2394489" y="96716"/>
                </a:cubicBezTo>
                <a:cubicBezTo>
                  <a:pt x="2378728" y="92418"/>
                  <a:pt x="2364082" y="84057"/>
                  <a:pt x="2347994" y="81218"/>
                </a:cubicBezTo>
                <a:cubicBezTo>
                  <a:pt x="2319897" y="76260"/>
                  <a:pt x="2291167" y="76052"/>
                  <a:pt x="2262753" y="73469"/>
                </a:cubicBezTo>
                <a:cubicBezTo>
                  <a:pt x="1805376" y="-78997"/>
                  <a:pt x="2211158" y="50727"/>
                  <a:pt x="914400" y="65719"/>
                </a:cubicBezTo>
                <a:cubicBezTo>
                  <a:pt x="901230" y="65871"/>
                  <a:pt x="888673" y="71466"/>
                  <a:pt x="875655" y="73469"/>
                </a:cubicBezTo>
                <a:cubicBezTo>
                  <a:pt x="855072" y="76636"/>
                  <a:pt x="834326" y="78635"/>
                  <a:pt x="813661" y="81218"/>
                </a:cubicBezTo>
                <a:cubicBezTo>
                  <a:pt x="803329" y="83801"/>
                  <a:pt x="792905" y="86041"/>
                  <a:pt x="782665" y="88967"/>
                </a:cubicBezTo>
                <a:cubicBezTo>
                  <a:pt x="774811" y="91211"/>
                  <a:pt x="767391" y="94944"/>
                  <a:pt x="759417" y="96716"/>
                </a:cubicBezTo>
                <a:cubicBezTo>
                  <a:pt x="744079" y="100124"/>
                  <a:pt x="728420" y="101882"/>
                  <a:pt x="712922" y="104465"/>
                </a:cubicBezTo>
                <a:cubicBezTo>
                  <a:pt x="605905" y="147272"/>
                  <a:pt x="761599" y="81437"/>
                  <a:pt x="619933" y="158709"/>
                </a:cubicBezTo>
                <a:cubicBezTo>
                  <a:pt x="610583" y="163809"/>
                  <a:pt x="599176" y="163532"/>
                  <a:pt x="588936" y="166458"/>
                </a:cubicBezTo>
                <a:cubicBezTo>
                  <a:pt x="581082" y="168702"/>
                  <a:pt x="573337" y="171340"/>
                  <a:pt x="565689" y="174208"/>
                </a:cubicBezTo>
                <a:cubicBezTo>
                  <a:pt x="552665" y="179092"/>
                  <a:pt x="539385" y="183485"/>
                  <a:pt x="526943" y="189706"/>
                </a:cubicBezTo>
                <a:cubicBezTo>
                  <a:pt x="518613" y="193871"/>
                  <a:pt x="512415" y="201934"/>
                  <a:pt x="503695" y="205204"/>
                </a:cubicBezTo>
                <a:cubicBezTo>
                  <a:pt x="495030" y="208453"/>
                  <a:pt x="423678" y="219831"/>
                  <a:pt x="418455" y="220702"/>
                </a:cubicBezTo>
                <a:cubicBezTo>
                  <a:pt x="354318" y="242083"/>
                  <a:pt x="454489" y="209758"/>
                  <a:pt x="317716" y="243950"/>
                </a:cubicBezTo>
                <a:cubicBezTo>
                  <a:pt x="307384" y="246533"/>
                  <a:pt x="297116" y="249389"/>
                  <a:pt x="286719" y="251699"/>
                </a:cubicBezTo>
                <a:cubicBezTo>
                  <a:pt x="273862" y="254556"/>
                  <a:pt x="260751" y="256254"/>
                  <a:pt x="247973" y="259448"/>
                </a:cubicBezTo>
                <a:cubicBezTo>
                  <a:pt x="240049" y="261429"/>
                  <a:pt x="232580" y="264953"/>
                  <a:pt x="224726" y="267197"/>
                </a:cubicBezTo>
                <a:cubicBezTo>
                  <a:pt x="214485" y="270123"/>
                  <a:pt x="203701" y="271207"/>
                  <a:pt x="193729" y="274947"/>
                </a:cubicBezTo>
                <a:cubicBezTo>
                  <a:pt x="112694" y="305336"/>
                  <a:pt x="211292" y="278306"/>
                  <a:pt x="131736" y="298194"/>
                </a:cubicBezTo>
                <a:cubicBezTo>
                  <a:pt x="60187" y="345893"/>
                  <a:pt x="148199" y="285024"/>
                  <a:pt x="92990" y="329191"/>
                </a:cubicBezTo>
                <a:cubicBezTo>
                  <a:pt x="85718" y="335009"/>
                  <a:pt x="77015" y="338871"/>
                  <a:pt x="69743" y="344689"/>
                </a:cubicBezTo>
                <a:cubicBezTo>
                  <a:pt x="64038" y="349253"/>
                  <a:pt x="60509" y="356428"/>
                  <a:pt x="54244" y="360187"/>
                </a:cubicBezTo>
                <a:cubicBezTo>
                  <a:pt x="47240" y="364389"/>
                  <a:pt x="38746" y="365353"/>
                  <a:pt x="30997" y="367936"/>
                </a:cubicBezTo>
                <a:cubicBezTo>
                  <a:pt x="4710" y="385461"/>
                  <a:pt x="14336" y="376850"/>
                  <a:pt x="0" y="391184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17"/>
          <p:cNvCxnSpPr>
            <a:endCxn id="530" idx="2"/>
          </p:cNvCxnSpPr>
          <p:nvPr/>
        </p:nvCxnSpPr>
        <p:spPr>
          <a:xfrm rot="10800000">
            <a:off x="1330895" y="5212798"/>
            <a:ext cx="1111200" cy="6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7" name="Google Shape;537;p17"/>
          <p:cNvSpPr/>
          <p:nvPr/>
        </p:nvSpPr>
        <p:spPr>
          <a:xfrm>
            <a:off x="9471232" y="207407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Characterization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8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PHPA Sample Graph</a:t>
            </a: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764156" y="196254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764155" y="281537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2918036" y="2359101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4635452" y="236661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6444371" y="333616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FTIR</a:t>
            </a: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7398460" y="355970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Pure PHPA Synthesis and Characterization</a:t>
            </a:r>
            <a:endParaRPr/>
          </a:p>
        </p:txBody>
      </p:sp>
      <p:cxnSp>
        <p:nvCxnSpPr>
          <p:cNvPr id="549" name="Google Shape;549;p18"/>
          <p:cNvCxnSpPr/>
          <p:nvPr/>
        </p:nvCxnSpPr>
        <p:spPr>
          <a:xfrm>
            <a:off x="2575134" y="2252075"/>
            <a:ext cx="342902" cy="4885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0" name="Google Shape;550;p18"/>
          <p:cNvCxnSpPr>
            <a:endCxn id="545" idx="1"/>
          </p:cNvCxnSpPr>
          <p:nvPr/>
        </p:nvCxnSpPr>
        <p:spPr>
          <a:xfrm flipH="1" rot="10800000">
            <a:off x="2575136" y="2740645"/>
            <a:ext cx="342900" cy="3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1" name="Google Shape;551;p18"/>
          <p:cNvCxnSpPr>
            <a:endCxn id="546" idx="1"/>
          </p:cNvCxnSpPr>
          <p:nvPr/>
        </p:nvCxnSpPr>
        <p:spPr>
          <a:xfrm>
            <a:off x="4281452" y="2740659"/>
            <a:ext cx="35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2" name="Google Shape;552;p18"/>
          <p:cNvCxnSpPr/>
          <p:nvPr/>
        </p:nvCxnSpPr>
        <p:spPr>
          <a:xfrm>
            <a:off x="5987606" y="2736886"/>
            <a:ext cx="354048" cy="7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3" name="Google Shape;553;p18"/>
          <p:cNvCxnSpPr>
            <a:stCxn id="547" idx="0"/>
          </p:cNvCxnSpPr>
          <p:nvPr/>
        </p:nvCxnSpPr>
        <p:spPr>
          <a:xfrm rot="10800000">
            <a:off x="7247143" y="3049065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4" name="Google Shape;554;p18"/>
          <p:cNvSpPr/>
          <p:nvPr/>
        </p:nvSpPr>
        <p:spPr>
          <a:xfrm>
            <a:off x="6432226" y="219821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Inventory</a:t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9497669" y="259596"/>
            <a:ext cx="2309456" cy="621792"/>
          </a:xfrm>
          <a:prstGeom prst="roundRect">
            <a:avLst>
              <a:gd fmla="val 16667" name="adj"/>
            </a:avLst>
          </a:prstGeom>
          <a:solidFill>
            <a:srgbClr val="E5E6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Materials</a:t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403231" y="125673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methacrylate</a:t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582803" y="141472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methacrylate</a:t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721617" y="15796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methacrylatet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867556" y="1741762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methacrylate</a:t>
            </a:r>
            <a:endParaRPr/>
          </a:p>
        </p:txBody>
      </p:sp>
      <p:sp>
        <p:nvSpPr>
          <p:cNvPr id="565" name="Google Shape;565;p19"/>
          <p:cNvSpPr/>
          <p:nvPr/>
        </p:nvSpPr>
        <p:spPr>
          <a:xfrm>
            <a:off x="1018235" y="190385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methacrylate</a:t>
            </a: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1155855" y="204638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methacrylate</a:t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2786602" y="116757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supernatant</a:t>
            </a: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2966174" y="132556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supernatant</a:t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3104988" y="149050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supernatant</a:t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3250927" y="165259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supernatant</a:t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3401606" y="181469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supernatant</a:t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3539226" y="195722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supernatant</a:t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03231" y="293893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</a:t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403231" y="391041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403231" y="488740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</a:t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403231" y="588262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</a:t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2020919" y="296097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WPC CP23</a:t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2020919" y="490944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</a:t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3704208" y="296097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</a:t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3704208" y="490944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</a:t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5387497" y="296097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</a:t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5387497" y="490944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</a:t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7070786" y="296097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7070786" y="490944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</a:t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754075" y="296097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8754075" y="490944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</a:t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5271846" y="115420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unheated film</a:t>
            </a:r>
            <a:endParaRPr/>
          </a:p>
        </p:txBody>
      </p:sp>
      <p:sp>
        <p:nvSpPr>
          <p:cNvPr id="588" name="Google Shape;588;p19"/>
          <p:cNvSpPr/>
          <p:nvPr/>
        </p:nvSpPr>
        <p:spPr>
          <a:xfrm>
            <a:off x="5736171" y="163923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unheated film</a:t>
            </a:r>
            <a:endParaRPr/>
          </a:p>
        </p:txBody>
      </p:sp>
      <p:sp>
        <p:nvSpPr>
          <p:cNvPr id="589" name="Google Shape;589;p19"/>
          <p:cNvSpPr/>
          <p:nvPr/>
        </p:nvSpPr>
        <p:spPr>
          <a:xfrm>
            <a:off x="5886850" y="180132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unheated film</a:t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6080690" y="194385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unheated film</a:t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7813310" y="111421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heated film</a:t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8277635" y="159923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heated film</a:t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8428314" y="176133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heated film</a:t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8565934" y="190385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heated film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9619499" y="169068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methacrylate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0" y="15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Methacrylated Protein Data Graph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04973" y="16973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Whey protein isolate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357373" y="18497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Whey protein concentrate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9773" y="20021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Whey protein powder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62173" y="2154566"/>
            <a:ext cx="1617688" cy="850918"/>
          </a:xfrm>
          <a:prstGeom prst="roundRect">
            <a:avLst>
              <a:gd fmla="val 0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Bovine serum albumin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814573" y="23069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Soy protein isolate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966973" y="2459366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Pea protein isolate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824438" y="169412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supernatant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004010" y="185211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supernatant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142824" y="201705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supernatant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288763" y="217914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supernatant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439442" y="2341243"/>
            <a:ext cx="1617600" cy="8508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supernatant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577062" y="2483768"/>
            <a:ext cx="1617600" cy="8508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supernatant</a:t>
            </a:r>
            <a:endParaRPr/>
          </a:p>
        </p:txBody>
      </p:sp>
      <p:cxnSp>
        <p:nvCxnSpPr>
          <p:cNvPr id="117" name="Google Shape;117;p2"/>
          <p:cNvCxnSpPr/>
          <p:nvPr/>
        </p:nvCxnSpPr>
        <p:spPr>
          <a:xfrm flipH="1" rot="10800000">
            <a:off x="2213352" y="2092299"/>
            <a:ext cx="371309" cy="978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4291148" y="2072929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2"/>
          <p:cNvSpPr/>
          <p:nvPr/>
        </p:nvSpPr>
        <p:spPr>
          <a:xfrm>
            <a:off x="3193031" y="363894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 rot="10800000">
            <a:off x="3881518" y="3192161"/>
            <a:ext cx="0" cy="4467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6906451" y="2001078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9082156" y="2096959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2"/>
          <p:cNvSpPr/>
          <p:nvPr/>
        </p:nvSpPr>
        <p:spPr>
          <a:xfrm>
            <a:off x="7984039" y="366297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Sodium hydroxide</a:t>
            </a:r>
            <a:endParaRPr/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8672526" y="3216191"/>
            <a:ext cx="0" cy="4467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2"/>
          <p:cNvSpPr/>
          <p:nvPr/>
        </p:nvSpPr>
        <p:spPr>
          <a:xfrm>
            <a:off x="7984038" y="438736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Methacrylic anhydride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9799071" y="184867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methacrylate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9937885" y="201361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methacrylatet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151693" y="219805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375669" y="17203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522011" y="1691328"/>
            <a:ext cx="1374600" cy="7632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Centrifugation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2737061" y="184867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Centrifugation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2889461" y="200107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Centrifugation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3041861" y="215347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Centrifugation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3194261" y="230587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Centrifugation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3346661" y="245827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Centrifugation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7528069" y="18727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680469" y="20251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7832869" y="21775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7985269" y="23299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137669" y="2482308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Methacrylation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0083824" y="217571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methacrylate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10234503" y="233781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methacrylate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10372123" y="248033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methacrylate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0" y="4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Pure Protein Film Characterization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399299" y="152876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methacrylate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863624" y="201378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methacrylate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1014303" y="217588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methacrylate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1151923" y="2318410"/>
            <a:ext cx="1617600" cy="8508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methacrylate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3334324" y="1714679"/>
            <a:ext cx="1374600" cy="7632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unheated drying</a:t>
            </a:r>
            <a:endParaRPr/>
          </a:p>
        </p:txBody>
      </p:sp>
      <p:cxnSp>
        <p:nvCxnSpPr>
          <p:cNvPr id="154" name="Google Shape;154;p3"/>
          <p:cNvCxnSpPr/>
          <p:nvPr/>
        </p:nvCxnSpPr>
        <p:spPr>
          <a:xfrm>
            <a:off x="2631991" y="2025457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3"/>
          <p:cNvSpPr/>
          <p:nvPr/>
        </p:nvSpPr>
        <p:spPr>
          <a:xfrm>
            <a:off x="1869991" y="374678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heated drying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327191" y="420398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heated drying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2479591" y="435638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heated drying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2631991" y="450878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heated drying</a:t>
            </a:r>
            <a:endParaRPr/>
          </a:p>
        </p:txBody>
      </p:sp>
      <p:cxnSp>
        <p:nvCxnSpPr>
          <p:cNvPr id="159" name="Google Shape;159;p3"/>
          <p:cNvCxnSpPr/>
          <p:nvPr/>
        </p:nvCxnSpPr>
        <p:spPr>
          <a:xfrm>
            <a:off x="2174791" y="3311332"/>
            <a:ext cx="304800" cy="3462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3"/>
          <p:cNvCxnSpPr/>
          <p:nvPr/>
        </p:nvCxnSpPr>
        <p:spPr>
          <a:xfrm>
            <a:off x="5273626" y="1991371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/>
          <p:nvPr/>
        </p:nvCxnSpPr>
        <p:spPr>
          <a:xfrm>
            <a:off x="4006506" y="4356387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3"/>
          <p:cNvSpPr/>
          <p:nvPr/>
        </p:nvSpPr>
        <p:spPr>
          <a:xfrm>
            <a:off x="4614104" y="380576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heated film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8471902" y="153400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unheated film FTIR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8624302" y="168640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unheated film FTIR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8776702" y="183880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unheated film FTIR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8929102" y="199120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unheated film FTIR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8624297" y="278653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unheated film WAXS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8776697" y="293893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unheated film WAXS</a:t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8929097" y="309133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unheated film WAXS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9081497" y="324373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unheated film WAXS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7265468" y="402043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heated film FTIR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7417868" y="417283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heated film FTIR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7570268" y="432523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heated film FTIR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7722668" y="447763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heated film FTIR</a:t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7417863" y="527297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heated film WAXS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7570263" y="542537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heated film WAXS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7722663" y="557777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heated film WAXS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7875063" y="573017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heated film WAXS</a:t>
            </a:r>
            <a:endParaRPr/>
          </a:p>
        </p:txBody>
      </p:sp>
      <p:cxnSp>
        <p:nvCxnSpPr>
          <p:cNvPr id="179" name="Google Shape;179;p3"/>
          <p:cNvCxnSpPr/>
          <p:nvPr/>
        </p:nvCxnSpPr>
        <p:spPr>
          <a:xfrm>
            <a:off x="6723722" y="4169349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80" name="Google Shape;180;p3"/>
          <p:cNvCxnSpPr/>
          <p:nvPr/>
        </p:nvCxnSpPr>
        <p:spPr>
          <a:xfrm>
            <a:off x="6810270" y="5584699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81" name="Google Shape;181;p3"/>
          <p:cNvCxnSpPr/>
          <p:nvPr/>
        </p:nvCxnSpPr>
        <p:spPr>
          <a:xfrm>
            <a:off x="7844682" y="1940975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82" name="Google Shape;182;p3"/>
          <p:cNvCxnSpPr/>
          <p:nvPr/>
        </p:nvCxnSpPr>
        <p:spPr>
          <a:xfrm>
            <a:off x="8072281" y="3407825"/>
            <a:ext cx="455198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183" name="Google Shape;183;p3"/>
          <p:cNvSpPr/>
          <p:nvPr/>
        </p:nvSpPr>
        <p:spPr>
          <a:xfrm>
            <a:off x="3746711" y="20162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unheated drying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3899111" y="21686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unheated drying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4051511" y="232106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unheated drying</a:t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9485634" y="199222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Pure Protein Material Characterization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5839589" y="167076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unheated film</a:t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6303914" y="215579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unheated film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6454593" y="231788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unheated film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648433" y="246041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unheated film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5078429" y="429079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heated film</a:t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5229108" y="445288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heated film</a:t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5366728" y="459541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heated film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WPI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570427" y="243524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570426" y="328807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724307" y="283179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4441723" y="28393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thermoset synthesis 23</a:t>
            </a:r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4320136" y="160237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methacrylate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3713676" y="38941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4996781" y="464666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7462547" y="189113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CP23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7462547" y="2862618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CP70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7462547" y="383960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CP100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7462547" y="4834822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CP120</a:t>
            </a:r>
            <a:endParaRPr/>
          </a:p>
        </p:txBody>
      </p:sp>
      <p:cxnSp>
        <p:nvCxnSpPr>
          <p:cNvPr id="210" name="Google Shape;210;p4"/>
          <p:cNvCxnSpPr>
            <a:endCxn id="201" idx="1"/>
          </p:cNvCxnSpPr>
          <p:nvPr/>
        </p:nvCxnSpPr>
        <p:spPr>
          <a:xfrm flipH="1" rot="10800000">
            <a:off x="2381407" y="3213343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4"/>
          <p:cNvCxnSpPr>
            <a:endCxn id="201" idx="1"/>
          </p:cNvCxnSpPr>
          <p:nvPr/>
        </p:nvCxnSpPr>
        <p:spPr>
          <a:xfrm>
            <a:off x="2381407" y="2724643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4"/>
          <p:cNvCxnSpPr>
            <a:endCxn id="202" idx="1"/>
          </p:cNvCxnSpPr>
          <p:nvPr/>
        </p:nvCxnSpPr>
        <p:spPr>
          <a:xfrm>
            <a:off x="4069423" y="3213357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4"/>
          <p:cNvCxnSpPr/>
          <p:nvPr/>
        </p:nvCxnSpPr>
        <p:spPr>
          <a:xfrm rot="10800000">
            <a:off x="4735835" y="3594888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4"/>
          <p:cNvCxnSpPr/>
          <p:nvPr/>
        </p:nvCxnSpPr>
        <p:spPr>
          <a:xfrm rot="10800000">
            <a:off x="5663150" y="3602402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4"/>
          <p:cNvCxnSpPr/>
          <p:nvPr/>
        </p:nvCxnSpPr>
        <p:spPr>
          <a:xfrm>
            <a:off x="5128980" y="2506933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4"/>
          <p:cNvCxnSpPr>
            <a:endCxn id="206" idx="1"/>
          </p:cNvCxnSpPr>
          <p:nvPr/>
        </p:nvCxnSpPr>
        <p:spPr>
          <a:xfrm flipH="1" rot="10800000">
            <a:off x="5802047" y="2316592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4"/>
          <p:cNvCxnSpPr>
            <a:stCxn id="202" idx="3"/>
            <a:endCxn id="207" idx="1"/>
          </p:cNvCxnSpPr>
          <p:nvPr/>
        </p:nvCxnSpPr>
        <p:spPr>
          <a:xfrm>
            <a:off x="5816238" y="3220857"/>
            <a:ext cx="1646400" cy="6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4"/>
          <p:cNvCxnSpPr>
            <a:stCxn id="202" idx="3"/>
            <a:endCxn id="208" idx="1"/>
          </p:cNvCxnSpPr>
          <p:nvPr/>
        </p:nvCxnSpPr>
        <p:spPr>
          <a:xfrm>
            <a:off x="5816238" y="3220857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4"/>
          <p:cNvCxnSpPr>
            <a:stCxn id="202" idx="3"/>
            <a:endCxn id="209" idx="1"/>
          </p:cNvCxnSpPr>
          <p:nvPr/>
        </p:nvCxnSpPr>
        <p:spPr>
          <a:xfrm>
            <a:off x="5816238" y="3220857"/>
            <a:ext cx="1646400" cy="203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4"/>
          <p:cNvSpPr/>
          <p:nvPr/>
        </p:nvSpPr>
        <p:spPr>
          <a:xfrm>
            <a:off x="9378026" y="213382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4594123" y="29917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thermoset synthesis 70</a:t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4746523" y="31441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thermoset synthesis 100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4898923" y="329651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thermoset synthesis 120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0" y="54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WPC</a:t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741882" y="283044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741881" y="368328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2895762" y="3227006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4613178" y="3234520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thermoset synthesis 23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4491591" y="199758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methacrylate</a:t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3885131" y="428939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5168236" y="504186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7634002" y="2286340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WPC CP23</a:t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7634002" y="4234814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CP100</a:t>
            </a:r>
            <a:endParaRPr/>
          </a:p>
        </p:txBody>
      </p:sp>
      <p:cxnSp>
        <p:nvCxnSpPr>
          <p:cNvPr id="238" name="Google Shape;238;p5"/>
          <p:cNvCxnSpPr>
            <a:endCxn id="231" idx="1"/>
          </p:cNvCxnSpPr>
          <p:nvPr/>
        </p:nvCxnSpPr>
        <p:spPr>
          <a:xfrm flipH="1" rot="10800000">
            <a:off x="2552862" y="3608550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5"/>
          <p:cNvCxnSpPr>
            <a:endCxn id="231" idx="1"/>
          </p:cNvCxnSpPr>
          <p:nvPr/>
        </p:nvCxnSpPr>
        <p:spPr>
          <a:xfrm>
            <a:off x="2552862" y="3119850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5"/>
          <p:cNvCxnSpPr>
            <a:endCxn id="232" idx="1"/>
          </p:cNvCxnSpPr>
          <p:nvPr/>
        </p:nvCxnSpPr>
        <p:spPr>
          <a:xfrm>
            <a:off x="4240878" y="3608564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5"/>
          <p:cNvCxnSpPr/>
          <p:nvPr/>
        </p:nvCxnSpPr>
        <p:spPr>
          <a:xfrm rot="10800000">
            <a:off x="4907290" y="3990095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5"/>
          <p:cNvCxnSpPr/>
          <p:nvPr/>
        </p:nvCxnSpPr>
        <p:spPr>
          <a:xfrm rot="10800000">
            <a:off x="5834605" y="3997609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5"/>
          <p:cNvCxnSpPr/>
          <p:nvPr/>
        </p:nvCxnSpPr>
        <p:spPr>
          <a:xfrm>
            <a:off x="5300435" y="2902140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5"/>
          <p:cNvCxnSpPr>
            <a:endCxn id="236" idx="1"/>
          </p:cNvCxnSpPr>
          <p:nvPr/>
        </p:nvCxnSpPr>
        <p:spPr>
          <a:xfrm flipH="1" rot="10800000">
            <a:off x="5973502" y="2711799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5"/>
          <p:cNvCxnSpPr>
            <a:stCxn id="232" idx="3"/>
            <a:endCxn id="237" idx="1"/>
          </p:cNvCxnSpPr>
          <p:nvPr/>
        </p:nvCxnSpPr>
        <p:spPr>
          <a:xfrm>
            <a:off x="5987693" y="3616064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5"/>
          <p:cNvSpPr/>
          <p:nvPr/>
        </p:nvSpPr>
        <p:spPr>
          <a:xfrm>
            <a:off x="9564005" y="13361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4765578" y="3386920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WPC thermoset synthesis 100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>
            <p:ph type="title"/>
          </p:nvPr>
        </p:nvSpPr>
        <p:spPr>
          <a:xfrm>
            <a:off x="0" y="106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WPP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407695" y="29466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407694" y="379952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2561575" y="3343243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4278991" y="335075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thermoset synthesis 23</a:t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4157404" y="211382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methacrylate</a:t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3550944" y="440562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4834049" y="515810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7299815" y="2402577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CP23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7299815" y="435105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CP100</a:t>
            </a:r>
            <a:endParaRPr/>
          </a:p>
        </p:txBody>
      </p:sp>
      <p:cxnSp>
        <p:nvCxnSpPr>
          <p:cNvPr id="262" name="Google Shape;262;p6"/>
          <p:cNvCxnSpPr>
            <a:endCxn id="255" idx="1"/>
          </p:cNvCxnSpPr>
          <p:nvPr/>
        </p:nvCxnSpPr>
        <p:spPr>
          <a:xfrm flipH="1" rot="10800000">
            <a:off x="2218675" y="3724787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6"/>
          <p:cNvCxnSpPr>
            <a:endCxn id="255" idx="1"/>
          </p:cNvCxnSpPr>
          <p:nvPr/>
        </p:nvCxnSpPr>
        <p:spPr>
          <a:xfrm>
            <a:off x="2218675" y="3236087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6"/>
          <p:cNvCxnSpPr>
            <a:endCxn id="256" idx="1"/>
          </p:cNvCxnSpPr>
          <p:nvPr/>
        </p:nvCxnSpPr>
        <p:spPr>
          <a:xfrm>
            <a:off x="3906691" y="3724801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6"/>
          <p:cNvCxnSpPr/>
          <p:nvPr/>
        </p:nvCxnSpPr>
        <p:spPr>
          <a:xfrm rot="10800000">
            <a:off x="4573103" y="4106332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6"/>
          <p:cNvCxnSpPr/>
          <p:nvPr/>
        </p:nvCxnSpPr>
        <p:spPr>
          <a:xfrm rot="10800000">
            <a:off x="5500418" y="4113846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6"/>
          <p:cNvCxnSpPr/>
          <p:nvPr/>
        </p:nvCxnSpPr>
        <p:spPr>
          <a:xfrm>
            <a:off x="4966248" y="3018377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6"/>
          <p:cNvCxnSpPr>
            <a:endCxn id="260" idx="1"/>
          </p:cNvCxnSpPr>
          <p:nvPr/>
        </p:nvCxnSpPr>
        <p:spPr>
          <a:xfrm flipH="1" rot="10800000">
            <a:off x="5639315" y="2828036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6"/>
          <p:cNvCxnSpPr>
            <a:stCxn id="256" idx="3"/>
            <a:endCxn id="261" idx="1"/>
          </p:cNvCxnSpPr>
          <p:nvPr/>
        </p:nvCxnSpPr>
        <p:spPr>
          <a:xfrm>
            <a:off x="5653506" y="3732301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6"/>
          <p:cNvSpPr/>
          <p:nvPr/>
        </p:nvSpPr>
        <p:spPr>
          <a:xfrm>
            <a:off x="9564005" y="13361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4431391" y="3503157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WPP thermoset synthesis 100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BSA</a:t>
            </a:r>
            <a:endParaRPr/>
          </a:p>
        </p:txBody>
      </p:sp>
      <p:sp>
        <p:nvSpPr>
          <p:cNvPr id="277" name="Google Shape;277;p7"/>
          <p:cNvSpPr/>
          <p:nvPr/>
        </p:nvSpPr>
        <p:spPr>
          <a:xfrm>
            <a:off x="469688" y="256697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469687" y="341981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2623568" y="296353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4340984" y="297104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thermoset synthesis 23</a:t>
            </a: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4219397" y="173411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methacrylate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612937" y="402592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4896042" y="47783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7361808" y="202286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CP23</a:t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7361808" y="397134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CP100</a:t>
            </a:r>
            <a:endParaRPr/>
          </a:p>
        </p:txBody>
      </p:sp>
      <p:cxnSp>
        <p:nvCxnSpPr>
          <p:cNvPr id="286" name="Google Shape;286;p7"/>
          <p:cNvCxnSpPr>
            <a:endCxn id="279" idx="1"/>
          </p:cNvCxnSpPr>
          <p:nvPr/>
        </p:nvCxnSpPr>
        <p:spPr>
          <a:xfrm flipH="1" rot="10800000">
            <a:off x="2280668" y="3345079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7"/>
          <p:cNvCxnSpPr>
            <a:endCxn id="279" idx="1"/>
          </p:cNvCxnSpPr>
          <p:nvPr/>
        </p:nvCxnSpPr>
        <p:spPr>
          <a:xfrm>
            <a:off x="2280668" y="2856379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7"/>
          <p:cNvCxnSpPr>
            <a:endCxn id="280" idx="1"/>
          </p:cNvCxnSpPr>
          <p:nvPr/>
        </p:nvCxnSpPr>
        <p:spPr>
          <a:xfrm>
            <a:off x="3968684" y="3345093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7"/>
          <p:cNvCxnSpPr/>
          <p:nvPr/>
        </p:nvCxnSpPr>
        <p:spPr>
          <a:xfrm rot="10800000">
            <a:off x="4635096" y="3726624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7"/>
          <p:cNvCxnSpPr/>
          <p:nvPr/>
        </p:nvCxnSpPr>
        <p:spPr>
          <a:xfrm rot="10800000">
            <a:off x="5562411" y="3734138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7"/>
          <p:cNvCxnSpPr/>
          <p:nvPr/>
        </p:nvCxnSpPr>
        <p:spPr>
          <a:xfrm>
            <a:off x="5028241" y="2638669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7"/>
          <p:cNvCxnSpPr>
            <a:endCxn id="284" idx="1"/>
          </p:cNvCxnSpPr>
          <p:nvPr/>
        </p:nvCxnSpPr>
        <p:spPr>
          <a:xfrm flipH="1" rot="10800000">
            <a:off x="5701308" y="2448328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7"/>
          <p:cNvCxnSpPr>
            <a:stCxn id="280" idx="3"/>
            <a:endCxn id="285" idx="1"/>
          </p:cNvCxnSpPr>
          <p:nvPr/>
        </p:nvCxnSpPr>
        <p:spPr>
          <a:xfrm>
            <a:off x="5715499" y="3352593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p7"/>
          <p:cNvSpPr/>
          <p:nvPr/>
        </p:nvSpPr>
        <p:spPr>
          <a:xfrm>
            <a:off x="9564005" y="13361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295" name="Google Shape;295;p7"/>
          <p:cNvSpPr/>
          <p:nvPr/>
        </p:nvSpPr>
        <p:spPr>
          <a:xfrm>
            <a:off x="4493384" y="312344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 thermoset synthesis 100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type="title"/>
          </p:nvPr>
        </p:nvSpPr>
        <p:spPr>
          <a:xfrm>
            <a:off x="0" y="7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SPI</a:t>
            </a:r>
            <a:endParaRPr/>
          </a:p>
        </p:txBody>
      </p:sp>
      <p:sp>
        <p:nvSpPr>
          <p:cNvPr id="301" name="Google Shape;301;p8"/>
          <p:cNvSpPr/>
          <p:nvPr/>
        </p:nvSpPr>
        <p:spPr>
          <a:xfrm>
            <a:off x="353451" y="278395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353450" y="363678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2507331" y="3180511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4224747" y="318802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thermoset synthesis 23</a:t>
            </a: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4103160" y="195108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methacrylate</a:t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3496700" y="424289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4779805" y="499537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>
            <a:off x="7245571" y="223984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CP23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7245571" y="418831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CP100</a:t>
            </a:r>
            <a:endParaRPr/>
          </a:p>
        </p:txBody>
      </p:sp>
      <p:cxnSp>
        <p:nvCxnSpPr>
          <p:cNvPr id="310" name="Google Shape;310;p8"/>
          <p:cNvCxnSpPr>
            <a:endCxn id="303" idx="1"/>
          </p:cNvCxnSpPr>
          <p:nvPr/>
        </p:nvCxnSpPr>
        <p:spPr>
          <a:xfrm flipH="1" rot="10800000">
            <a:off x="2164431" y="3562055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8"/>
          <p:cNvCxnSpPr>
            <a:endCxn id="303" idx="1"/>
          </p:cNvCxnSpPr>
          <p:nvPr/>
        </p:nvCxnSpPr>
        <p:spPr>
          <a:xfrm>
            <a:off x="2164431" y="3073355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8"/>
          <p:cNvCxnSpPr>
            <a:endCxn id="304" idx="1"/>
          </p:cNvCxnSpPr>
          <p:nvPr/>
        </p:nvCxnSpPr>
        <p:spPr>
          <a:xfrm>
            <a:off x="3852447" y="3562069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8"/>
          <p:cNvCxnSpPr/>
          <p:nvPr/>
        </p:nvCxnSpPr>
        <p:spPr>
          <a:xfrm rot="10800000">
            <a:off x="4518859" y="3943600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8"/>
          <p:cNvCxnSpPr/>
          <p:nvPr/>
        </p:nvCxnSpPr>
        <p:spPr>
          <a:xfrm rot="10800000">
            <a:off x="5446174" y="3951114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8"/>
          <p:cNvCxnSpPr/>
          <p:nvPr/>
        </p:nvCxnSpPr>
        <p:spPr>
          <a:xfrm>
            <a:off x="4912004" y="2855645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8"/>
          <p:cNvCxnSpPr>
            <a:endCxn id="308" idx="1"/>
          </p:cNvCxnSpPr>
          <p:nvPr/>
        </p:nvCxnSpPr>
        <p:spPr>
          <a:xfrm flipH="1" rot="10800000">
            <a:off x="5585071" y="2665304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8"/>
          <p:cNvCxnSpPr>
            <a:stCxn id="304" idx="3"/>
            <a:endCxn id="309" idx="1"/>
          </p:cNvCxnSpPr>
          <p:nvPr/>
        </p:nvCxnSpPr>
        <p:spPr>
          <a:xfrm>
            <a:off x="5599262" y="3569569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8"/>
          <p:cNvSpPr/>
          <p:nvPr/>
        </p:nvSpPr>
        <p:spPr>
          <a:xfrm>
            <a:off x="9564005" y="13361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4377147" y="334042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 thermoset synthesis 100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0" y="85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Thermoset Preparation PPI</a:t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461939" y="265996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hydroxypropylacrylate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461938" y="351280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alumina</a:t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2615819" y="3056525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 purification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4333235" y="306403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thermoset synthesis 23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4211648" y="182710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methacrylate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3605188" y="411891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Ammonium persulfate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4888293" y="487138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TEMED</a:t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7354059" y="211585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CP23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7354059" y="4064333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CP100</a:t>
            </a:r>
            <a:endParaRPr/>
          </a:p>
        </p:txBody>
      </p:sp>
      <p:cxnSp>
        <p:nvCxnSpPr>
          <p:cNvPr id="334" name="Google Shape;334;p9"/>
          <p:cNvCxnSpPr>
            <a:endCxn id="327" idx="1"/>
          </p:cNvCxnSpPr>
          <p:nvPr/>
        </p:nvCxnSpPr>
        <p:spPr>
          <a:xfrm flipH="1" rot="10800000">
            <a:off x="2272919" y="3438069"/>
            <a:ext cx="3429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9"/>
          <p:cNvCxnSpPr>
            <a:endCxn id="327" idx="1"/>
          </p:cNvCxnSpPr>
          <p:nvPr/>
        </p:nvCxnSpPr>
        <p:spPr>
          <a:xfrm>
            <a:off x="2272919" y="2949369"/>
            <a:ext cx="3429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9"/>
          <p:cNvCxnSpPr>
            <a:endCxn id="328" idx="1"/>
          </p:cNvCxnSpPr>
          <p:nvPr/>
        </p:nvCxnSpPr>
        <p:spPr>
          <a:xfrm>
            <a:off x="3960935" y="3438083"/>
            <a:ext cx="3723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9"/>
          <p:cNvCxnSpPr/>
          <p:nvPr/>
        </p:nvCxnSpPr>
        <p:spPr>
          <a:xfrm rot="10800000">
            <a:off x="4627347" y="3819614"/>
            <a:ext cx="0" cy="2992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9"/>
          <p:cNvCxnSpPr/>
          <p:nvPr/>
        </p:nvCxnSpPr>
        <p:spPr>
          <a:xfrm rot="10800000">
            <a:off x="5554662" y="3827128"/>
            <a:ext cx="0" cy="1044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9"/>
          <p:cNvCxnSpPr/>
          <p:nvPr/>
        </p:nvCxnSpPr>
        <p:spPr>
          <a:xfrm>
            <a:off x="5020492" y="2731659"/>
            <a:ext cx="0" cy="3248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9"/>
          <p:cNvCxnSpPr>
            <a:endCxn id="332" idx="1"/>
          </p:cNvCxnSpPr>
          <p:nvPr/>
        </p:nvCxnSpPr>
        <p:spPr>
          <a:xfrm flipH="1" rot="10800000">
            <a:off x="5693559" y="2541318"/>
            <a:ext cx="1660500" cy="9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9"/>
          <p:cNvCxnSpPr>
            <a:stCxn id="328" idx="3"/>
            <a:endCxn id="333" idx="1"/>
          </p:cNvCxnSpPr>
          <p:nvPr/>
        </p:nvCxnSpPr>
        <p:spPr>
          <a:xfrm>
            <a:off x="5707750" y="3445583"/>
            <a:ext cx="1646400" cy="10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9"/>
          <p:cNvSpPr/>
          <p:nvPr/>
        </p:nvSpPr>
        <p:spPr>
          <a:xfrm>
            <a:off x="9564005" y="13361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Thermoset Synthesis</a:t>
            </a:r>
            <a:endParaRPr/>
          </a:p>
        </p:txBody>
      </p:sp>
      <p:sp>
        <p:nvSpPr>
          <p:cNvPr id="343" name="Google Shape;343;p9"/>
          <p:cNvSpPr/>
          <p:nvPr/>
        </p:nvSpPr>
        <p:spPr>
          <a:xfrm>
            <a:off x="4485635" y="3216439"/>
            <a:ext cx="1374515" cy="763088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PPI thermoset synthesis 100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2022-11-21T22:31:40Z</dcterms:created>
  <dc:creator>Haley Beech</dc:creator>
</cp:coreProperties>
</file>