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0BEED-E85D-4AD3-B669-928311BB3CE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4437758-2101-4FE4-84A0-18A250674CE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E2FE291-3AAD-4F9B-86F2-B6843B7CBED7}" type="sibTrans" cxnId="{BE2F75C2-7949-4164-A65F-613328A8C84A}">
      <dgm:prSet/>
      <dgm:spPr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4651" r="89922">
                        <a14:foregroundMark x1="4651" y1="38333" x2="4651" y2="38333"/>
                        <a14:foregroundMark x1="52713" y1="10000" x2="52713" y2="10000"/>
                        <a14:foregroundMark x1="68217" y1="28333" x2="68217" y2="28333"/>
                        <a14:foregroundMark x1="59690" y1="30000" x2="51938" y2="31667"/>
                        <a14:foregroundMark x1="39535" y1="37500" x2="44961" y2="4333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AA11BA69-DAEE-4016-826C-A55E13113073}" type="parTrans" cxnId="{BE2F75C2-7949-4164-A65F-613328A8C84A}">
      <dgm:prSet/>
      <dgm:spPr/>
      <dgm:t>
        <a:bodyPr/>
        <a:lstStyle/>
        <a:p>
          <a:endParaRPr lang="en-US"/>
        </a:p>
      </dgm:t>
    </dgm:pt>
    <dgm:pt modelId="{70E8BD16-03F1-475C-9E1E-580BFE1B39BB}" type="pres">
      <dgm:prSet presAssocID="{4EB0BEED-E85D-4AD3-B669-928311BB3CEC}" presName="Name0" presStyleCnt="0">
        <dgm:presLayoutVars>
          <dgm:chMax val="7"/>
          <dgm:chPref val="7"/>
          <dgm:dir/>
        </dgm:presLayoutVars>
      </dgm:prSet>
      <dgm:spPr/>
    </dgm:pt>
    <dgm:pt modelId="{04372246-FF00-429B-BFCF-0614307890EE}" type="pres">
      <dgm:prSet presAssocID="{4EB0BEED-E85D-4AD3-B669-928311BB3CEC}" presName="Name1" presStyleCnt="0"/>
      <dgm:spPr/>
    </dgm:pt>
    <dgm:pt modelId="{AE0439F7-35CF-45BE-96F9-DA2BFF5D6B79}" type="pres">
      <dgm:prSet presAssocID="{FE2FE291-3AAD-4F9B-86F2-B6843B7CBED7}" presName="picture_1" presStyleCnt="0"/>
      <dgm:spPr/>
    </dgm:pt>
    <dgm:pt modelId="{255437AE-4459-4F14-88FD-45501391F8AF}" type="pres">
      <dgm:prSet presAssocID="{FE2FE291-3AAD-4F9B-86F2-B6843B7CBED7}" presName="pictureRepeatNode" presStyleLbl="alignImgPlace1" presStyleIdx="0" presStyleCnt="1"/>
      <dgm:spPr/>
    </dgm:pt>
    <dgm:pt modelId="{9F853342-3DDA-4CCA-842D-B6CC8A1793D2}" type="pres">
      <dgm:prSet presAssocID="{04437758-2101-4FE4-84A0-18A250674CE6}" presName="text_1" presStyleLbl="node1" presStyleIdx="0" presStyleCnt="0" custLinFactX="252119" custLinFactY="-347583" custLinFactNeighborX="300000" custLinFactNeighborY="-400000">
        <dgm:presLayoutVars>
          <dgm:bulletEnabled val="1"/>
        </dgm:presLayoutVars>
      </dgm:prSet>
      <dgm:spPr/>
    </dgm:pt>
  </dgm:ptLst>
  <dgm:cxnLst>
    <dgm:cxn modelId="{ABC13925-227A-4545-8763-25A064C10459}" type="presOf" srcId="{4EB0BEED-E85D-4AD3-B669-928311BB3CEC}" destId="{70E8BD16-03F1-475C-9E1E-580BFE1B39BB}" srcOrd="0" destOrd="0" presId="urn:microsoft.com/office/officeart/2008/layout/CircularPictureCallout"/>
    <dgm:cxn modelId="{C8A71E36-589C-4D18-82D5-69C12905B380}" type="presOf" srcId="{FE2FE291-3AAD-4F9B-86F2-B6843B7CBED7}" destId="{255437AE-4459-4F14-88FD-45501391F8AF}" srcOrd="0" destOrd="0" presId="urn:microsoft.com/office/officeart/2008/layout/CircularPictureCallout"/>
    <dgm:cxn modelId="{B7AEB661-F06E-4160-82B3-6DF6C558F381}" type="presOf" srcId="{04437758-2101-4FE4-84A0-18A250674CE6}" destId="{9F853342-3DDA-4CCA-842D-B6CC8A1793D2}" srcOrd="0" destOrd="0" presId="urn:microsoft.com/office/officeart/2008/layout/CircularPictureCallout"/>
    <dgm:cxn modelId="{BE2F75C2-7949-4164-A65F-613328A8C84A}" srcId="{4EB0BEED-E85D-4AD3-B669-928311BB3CEC}" destId="{04437758-2101-4FE4-84A0-18A250674CE6}" srcOrd="0" destOrd="0" parTransId="{AA11BA69-DAEE-4016-826C-A55E13113073}" sibTransId="{FE2FE291-3AAD-4F9B-86F2-B6843B7CBED7}"/>
    <dgm:cxn modelId="{AE3A62E8-C02C-4881-BBE6-8C119E1DFF13}" type="presParOf" srcId="{70E8BD16-03F1-475C-9E1E-580BFE1B39BB}" destId="{04372246-FF00-429B-BFCF-0614307890EE}" srcOrd="0" destOrd="0" presId="urn:microsoft.com/office/officeart/2008/layout/CircularPictureCallout"/>
    <dgm:cxn modelId="{E34BCE55-4D33-4714-B227-22D5A2344F4E}" type="presParOf" srcId="{04372246-FF00-429B-BFCF-0614307890EE}" destId="{AE0439F7-35CF-45BE-96F9-DA2BFF5D6B79}" srcOrd="0" destOrd="0" presId="urn:microsoft.com/office/officeart/2008/layout/CircularPictureCallout"/>
    <dgm:cxn modelId="{DC83340F-53AE-4404-8191-CBFE673FE2D1}" type="presParOf" srcId="{AE0439F7-35CF-45BE-96F9-DA2BFF5D6B79}" destId="{255437AE-4459-4F14-88FD-45501391F8AF}" srcOrd="0" destOrd="0" presId="urn:microsoft.com/office/officeart/2008/layout/CircularPictureCallout"/>
    <dgm:cxn modelId="{620EBCE8-98A5-44A5-A6E3-170AC4F5A9FE}" type="presParOf" srcId="{04372246-FF00-429B-BFCF-0614307890EE}" destId="{9F853342-3DDA-4CCA-842D-B6CC8A1793D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437AE-4459-4F14-88FD-45501391F8AF}">
      <dsp:nvSpPr>
        <dsp:cNvPr id="0" name=""/>
        <dsp:cNvSpPr/>
      </dsp:nvSpPr>
      <dsp:spPr>
        <a:xfrm>
          <a:off x="295503" y="323816"/>
          <a:ext cx="591006" cy="59100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4651" r="89922">
                        <a14:foregroundMark x1="4651" y1="38333" x2="4651" y2="38333"/>
                        <a14:foregroundMark x1="52713" y1="10000" x2="52713" y2="10000"/>
                        <a14:foregroundMark x1="68217" y1="28333" x2="68217" y2="28333"/>
                        <a14:foregroundMark x1="59690" y1="30000" x2="51938" y2="31667"/>
                        <a14:foregroundMark x1="39535" y1="37500" x2="44961" y2="4333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53342-3DDA-4CCA-842D-B6CC8A1793D2}">
      <dsp:nvSpPr>
        <dsp:cNvPr id="0" name=""/>
        <dsp:cNvSpPr/>
      </dsp:nvSpPr>
      <dsp:spPr>
        <a:xfrm>
          <a:off x="803768" y="0"/>
          <a:ext cx="378243" cy="19503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803768" y="0"/>
        <a:ext cx="378243" cy="195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8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11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8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0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09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2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6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6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2ADE2F-7A50-4E39-B1E8-0440E0F16E17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B5F1D48-A211-436C-8832-E669409AC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E24CEB-D49C-0415-FCC6-B0D9EFEFD0F6}"/>
              </a:ext>
            </a:extLst>
          </p:cNvPr>
          <p:cNvSpPr txBox="1"/>
          <p:nvPr/>
        </p:nvSpPr>
        <p:spPr>
          <a:xfrm>
            <a:off x="2796099" y="2644170"/>
            <a:ext cx="7436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Walbaum Display" panose="02070503090703020303" pitchFamily="18" charset="0"/>
              </a:rPr>
              <a:t>Wikispeedia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10275-9B7F-9B98-EBFF-BEC87C23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107" y="2932742"/>
            <a:ext cx="228664" cy="22379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36DB70-314C-DF5C-29F7-BC30BF790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142051"/>
              </p:ext>
            </p:extLst>
          </p:nvPr>
        </p:nvGraphicFramePr>
        <p:xfrm>
          <a:off x="4659569" y="2190362"/>
          <a:ext cx="1182012" cy="1238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7FA2B2-2BBA-BEA5-8F65-303B16A87284}"/>
              </a:ext>
            </a:extLst>
          </p:cNvPr>
          <p:cNvSpPr txBox="1"/>
          <p:nvPr/>
        </p:nvSpPr>
        <p:spPr>
          <a:xfrm>
            <a:off x="3537947" y="4213830"/>
            <a:ext cx="5116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 clustering story</a:t>
            </a:r>
          </a:p>
        </p:txBody>
      </p:sp>
    </p:spTree>
    <p:extLst>
      <p:ext uri="{BB962C8B-B14F-4D97-AF65-F5344CB8AC3E}">
        <p14:creationId xmlns:p14="http://schemas.microsoft.com/office/powerpoint/2010/main" val="409266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Walbaum Display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Achard</dc:creator>
  <cp:lastModifiedBy>Cyril Achard</cp:lastModifiedBy>
  <cp:revision>2</cp:revision>
  <dcterms:created xsi:type="dcterms:W3CDTF">2023-12-21T21:56:18Z</dcterms:created>
  <dcterms:modified xsi:type="dcterms:W3CDTF">2023-12-21T22:09:38Z</dcterms:modified>
</cp:coreProperties>
</file>