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3716000" cy="2438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EDC"/>
    <a:srgbClr val="DD3F87"/>
    <a:srgbClr val="586FD9"/>
    <a:srgbClr val="6E1FA1"/>
    <a:srgbClr val="A22DED"/>
    <a:srgbClr val="262626"/>
    <a:srgbClr val="360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39" d="100"/>
          <a:sy n="39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623"/>
            <a:ext cx="11658600" cy="8489244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7247"/>
            <a:ext cx="10287000" cy="5887154"/>
          </a:xfrm>
        </p:spPr>
        <p:txBody>
          <a:bodyPr/>
          <a:lstStyle>
            <a:lvl1pPr marL="0" indent="0" algn="ctr">
              <a:buNone/>
              <a:defRPr sz="3599"/>
            </a:lvl1pPr>
            <a:lvl2pPr marL="685744" indent="0" algn="ctr">
              <a:buNone/>
              <a:defRPr sz="3000"/>
            </a:lvl2pPr>
            <a:lvl3pPr marL="1371488" indent="0" algn="ctr">
              <a:buNone/>
              <a:defRPr sz="2700"/>
            </a:lvl3pPr>
            <a:lvl4pPr marL="2057232" indent="0" algn="ctr">
              <a:buNone/>
              <a:defRPr sz="2400"/>
            </a:lvl4pPr>
            <a:lvl5pPr marL="2742976" indent="0" algn="ctr">
              <a:buNone/>
              <a:defRPr sz="2400"/>
            </a:lvl5pPr>
            <a:lvl6pPr marL="3428720" indent="0" algn="ctr">
              <a:buNone/>
              <a:defRPr sz="2400"/>
            </a:lvl6pPr>
            <a:lvl7pPr marL="4114464" indent="0" algn="ctr">
              <a:buNone/>
              <a:defRPr sz="2400"/>
            </a:lvl7pPr>
            <a:lvl8pPr marL="4800208" indent="0" algn="ctr">
              <a:buNone/>
              <a:defRPr sz="2400"/>
            </a:lvl8pPr>
            <a:lvl9pPr marL="5485952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6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1298223"/>
            <a:ext cx="2957513" cy="20664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223"/>
            <a:ext cx="8701088" cy="20664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4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9074"/>
            <a:ext cx="11830050" cy="1014306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8096"/>
            <a:ext cx="11830050" cy="5333998"/>
          </a:xfrm>
        </p:spPr>
        <p:txBody>
          <a:bodyPr/>
          <a:lstStyle>
            <a:lvl1pPr marL="0" indent="0">
              <a:buNone/>
              <a:defRPr sz="3599">
                <a:solidFill>
                  <a:schemeClr val="tx1">
                    <a:tint val="82000"/>
                  </a:schemeClr>
                </a:solidFill>
              </a:defRPr>
            </a:lvl1pPr>
            <a:lvl2pPr marL="685744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488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232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2976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872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464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208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5952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1111"/>
            <a:ext cx="5829300" cy="15471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1111"/>
            <a:ext cx="5829300" cy="15471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98228"/>
            <a:ext cx="11830050" cy="4713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469"/>
            <a:ext cx="5802510" cy="2929465"/>
          </a:xfrm>
        </p:spPr>
        <p:txBody>
          <a:bodyPr anchor="b"/>
          <a:lstStyle>
            <a:lvl1pPr marL="0" indent="0">
              <a:buNone/>
              <a:defRPr sz="3599" b="1"/>
            </a:lvl1pPr>
            <a:lvl2pPr marL="685744" indent="0">
              <a:buNone/>
              <a:defRPr sz="3000" b="1"/>
            </a:lvl2pPr>
            <a:lvl3pPr marL="1371488" indent="0">
              <a:buNone/>
              <a:defRPr sz="2700" b="1"/>
            </a:lvl3pPr>
            <a:lvl4pPr marL="2057232" indent="0">
              <a:buNone/>
              <a:defRPr sz="2400" b="1"/>
            </a:lvl4pPr>
            <a:lvl5pPr marL="2742976" indent="0">
              <a:buNone/>
              <a:defRPr sz="2400" b="1"/>
            </a:lvl5pPr>
            <a:lvl6pPr marL="3428720" indent="0">
              <a:buNone/>
              <a:defRPr sz="2400" b="1"/>
            </a:lvl6pPr>
            <a:lvl7pPr marL="4114464" indent="0">
              <a:buNone/>
              <a:defRPr sz="2400" b="1"/>
            </a:lvl7pPr>
            <a:lvl8pPr marL="4800208" indent="0">
              <a:buNone/>
              <a:defRPr sz="2400" b="1"/>
            </a:lvl8pPr>
            <a:lvl9pPr marL="5485952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934"/>
            <a:ext cx="5802510" cy="13100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8" y="5977469"/>
            <a:ext cx="5831087" cy="2929465"/>
          </a:xfrm>
        </p:spPr>
        <p:txBody>
          <a:bodyPr anchor="b"/>
          <a:lstStyle>
            <a:lvl1pPr marL="0" indent="0">
              <a:buNone/>
              <a:defRPr sz="3599" b="1"/>
            </a:lvl1pPr>
            <a:lvl2pPr marL="685744" indent="0">
              <a:buNone/>
              <a:defRPr sz="3000" b="1"/>
            </a:lvl2pPr>
            <a:lvl3pPr marL="1371488" indent="0">
              <a:buNone/>
              <a:defRPr sz="2700" b="1"/>
            </a:lvl3pPr>
            <a:lvl4pPr marL="2057232" indent="0">
              <a:buNone/>
              <a:defRPr sz="2400" b="1"/>
            </a:lvl4pPr>
            <a:lvl5pPr marL="2742976" indent="0">
              <a:buNone/>
              <a:defRPr sz="2400" b="1"/>
            </a:lvl5pPr>
            <a:lvl6pPr marL="3428720" indent="0">
              <a:buNone/>
              <a:defRPr sz="2400" b="1"/>
            </a:lvl6pPr>
            <a:lvl7pPr marL="4114464" indent="0">
              <a:buNone/>
              <a:defRPr sz="2400" b="1"/>
            </a:lvl7pPr>
            <a:lvl8pPr marL="4800208" indent="0">
              <a:buNone/>
              <a:defRPr sz="2400" b="1"/>
            </a:lvl8pPr>
            <a:lvl9pPr marL="5485952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8" y="8906934"/>
            <a:ext cx="5831087" cy="13100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1625601"/>
            <a:ext cx="4423767" cy="56896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3510851"/>
            <a:ext cx="6943725" cy="1732844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599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7315202"/>
            <a:ext cx="4423767" cy="13552313"/>
          </a:xfrm>
        </p:spPr>
        <p:txBody>
          <a:bodyPr/>
          <a:lstStyle>
            <a:lvl1pPr marL="0" indent="0">
              <a:buNone/>
              <a:defRPr sz="2400"/>
            </a:lvl1pPr>
            <a:lvl2pPr marL="685744" indent="0">
              <a:buNone/>
              <a:defRPr sz="2100"/>
            </a:lvl2pPr>
            <a:lvl3pPr marL="1371488" indent="0">
              <a:buNone/>
              <a:defRPr sz="1800"/>
            </a:lvl3pPr>
            <a:lvl4pPr marL="2057232" indent="0">
              <a:buNone/>
              <a:defRPr sz="1499"/>
            </a:lvl4pPr>
            <a:lvl5pPr marL="2742976" indent="0">
              <a:buNone/>
              <a:defRPr sz="1499"/>
            </a:lvl5pPr>
            <a:lvl6pPr marL="3428720" indent="0">
              <a:buNone/>
              <a:defRPr sz="1499"/>
            </a:lvl6pPr>
            <a:lvl7pPr marL="4114464" indent="0">
              <a:buNone/>
              <a:defRPr sz="1499"/>
            </a:lvl7pPr>
            <a:lvl8pPr marL="4800208" indent="0">
              <a:buNone/>
              <a:defRPr sz="1499"/>
            </a:lvl8pPr>
            <a:lvl9pPr marL="5485952" indent="0">
              <a:buNone/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1625601"/>
            <a:ext cx="4423767" cy="56896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3510851"/>
            <a:ext cx="6943725" cy="17328444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44" indent="0">
              <a:buNone/>
              <a:defRPr sz="4200"/>
            </a:lvl2pPr>
            <a:lvl3pPr marL="1371488" indent="0">
              <a:buNone/>
              <a:defRPr sz="3599"/>
            </a:lvl3pPr>
            <a:lvl4pPr marL="2057232" indent="0">
              <a:buNone/>
              <a:defRPr sz="3000"/>
            </a:lvl4pPr>
            <a:lvl5pPr marL="2742976" indent="0">
              <a:buNone/>
              <a:defRPr sz="3000"/>
            </a:lvl5pPr>
            <a:lvl6pPr marL="3428720" indent="0">
              <a:buNone/>
              <a:defRPr sz="3000"/>
            </a:lvl6pPr>
            <a:lvl7pPr marL="4114464" indent="0">
              <a:buNone/>
              <a:defRPr sz="3000"/>
            </a:lvl7pPr>
            <a:lvl8pPr marL="4800208" indent="0">
              <a:buNone/>
              <a:defRPr sz="3000"/>
            </a:lvl8pPr>
            <a:lvl9pPr marL="5485952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7315202"/>
            <a:ext cx="4423767" cy="13552313"/>
          </a:xfrm>
        </p:spPr>
        <p:txBody>
          <a:bodyPr/>
          <a:lstStyle>
            <a:lvl1pPr marL="0" indent="0">
              <a:buNone/>
              <a:defRPr sz="2400"/>
            </a:lvl1pPr>
            <a:lvl2pPr marL="685744" indent="0">
              <a:buNone/>
              <a:defRPr sz="2100"/>
            </a:lvl2pPr>
            <a:lvl3pPr marL="1371488" indent="0">
              <a:buNone/>
              <a:defRPr sz="1800"/>
            </a:lvl3pPr>
            <a:lvl4pPr marL="2057232" indent="0">
              <a:buNone/>
              <a:defRPr sz="1499"/>
            </a:lvl4pPr>
            <a:lvl5pPr marL="2742976" indent="0">
              <a:buNone/>
              <a:defRPr sz="1499"/>
            </a:lvl5pPr>
            <a:lvl6pPr marL="3428720" indent="0">
              <a:buNone/>
              <a:defRPr sz="1499"/>
            </a:lvl6pPr>
            <a:lvl7pPr marL="4114464" indent="0">
              <a:buNone/>
              <a:defRPr sz="1499"/>
            </a:lvl7pPr>
            <a:lvl8pPr marL="4800208" indent="0">
              <a:buNone/>
              <a:defRPr sz="1499"/>
            </a:lvl8pPr>
            <a:lvl9pPr marL="5485952" indent="0">
              <a:buNone/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228"/>
            <a:ext cx="11830050" cy="4713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1111"/>
            <a:ext cx="11830050" cy="1547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600362"/>
            <a:ext cx="308610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4D963-65A3-4C43-89BE-4288AB55A3C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600362"/>
            <a:ext cx="462915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600362"/>
            <a:ext cx="3086100" cy="1298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488" rtl="0" eaLnBrk="1" latinLnBrk="0" hangingPunct="1">
        <a:lnSpc>
          <a:spcPct val="90000"/>
        </a:lnSpc>
        <a:spcBef>
          <a:spcPct val="0"/>
        </a:spcBef>
        <a:buNone/>
        <a:defRPr sz="6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1371488" rtl="0" eaLnBrk="1" latinLnBrk="0" hangingPunct="1">
        <a:lnSpc>
          <a:spcPct val="90000"/>
        </a:lnSpc>
        <a:spcBef>
          <a:spcPts val="1499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16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714360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04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48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592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336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080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824" indent="-342872" algn="l" defTabSz="13714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32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76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20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464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08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952" algn="l" defTabSz="137148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9CDAE33-AB02-51B0-5E5D-01990C406ADC}"/>
              </a:ext>
            </a:extLst>
          </p:cNvPr>
          <p:cNvGrpSpPr/>
          <p:nvPr/>
        </p:nvGrpSpPr>
        <p:grpSpPr>
          <a:xfrm>
            <a:off x="171449" y="1270357"/>
            <a:ext cx="13411201" cy="15953181"/>
            <a:chOff x="742949" y="1270358"/>
            <a:chExt cx="11753849" cy="13981692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53A42743-B96B-2BF1-07A7-7E72191F01C6}"/>
                </a:ext>
              </a:extLst>
            </p:cNvPr>
            <p:cNvSpPr/>
            <p:nvPr/>
          </p:nvSpPr>
          <p:spPr>
            <a:xfrm>
              <a:off x="5439768" y="9750710"/>
              <a:ext cx="7057030" cy="5501340"/>
            </a:xfrm>
            <a:prstGeom prst="roundRect">
              <a:avLst>
                <a:gd name="adj" fmla="val 814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36274CA-CA5E-CDDC-7EF1-AB0BA3DD61AE}"/>
                </a:ext>
              </a:extLst>
            </p:cNvPr>
            <p:cNvSpPr/>
            <p:nvPr/>
          </p:nvSpPr>
          <p:spPr>
            <a:xfrm>
              <a:off x="1009032" y="3532344"/>
              <a:ext cx="5049819" cy="9116852"/>
            </a:xfrm>
            <a:prstGeom prst="roundRect">
              <a:avLst>
                <a:gd name="adj" fmla="val 2365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9BD5EF7-1286-AE42-49A7-F03DE89B13CC}"/>
                </a:ext>
              </a:extLst>
            </p:cNvPr>
            <p:cNvSpPr/>
            <p:nvPr/>
          </p:nvSpPr>
          <p:spPr>
            <a:xfrm>
              <a:off x="3517901" y="1270358"/>
              <a:ext cx="6090368" cy="3296755"/>
            </a:xfrm>
            <a:prstGeom prst="roundRect">
              <a:avLst>
                <a:gd name="adj" fmla="val 794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203AC6E-DE52-AAFC-0982-397CFAED8D8D}"/>
                </a:ext>
              </a:extLst>
            </p:cNvPr>
            <p:cNvCxnSpPr>
              <a:cxnSpLocks/>
              <a:stCxn id="47" idx="3"/>
              <a:endCxn id="51" idx="1"/>
            </p:cNvCxnSpPr>
            <p:nvPr/>
          </p:nvCxnSpPr>
          <p:spPr>
            <a:xfrm>
              <a:off x="4399919" y="11516773"/>
              <a:ext cx="1991743" cy="23631"/>
            </a:xfrm>
            <a:prstGeom prst="bentConnector3">
              <a:avLst>
                <a:gd name="adj1" fmla="val -8373"/>
              </a:avLst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F13483-3492-94E9-8797-2CEC4F7851EE}"/>
                </a:ext>
              </a:extLst>
            </p:cNvPr>
            <p:cNvSpPr txBox="1"/>
            <p:nvPr/>
          </p:nvSpPr>
          <p:spPr>
            <a:xfrm>
              <a:off x="1020323" y="4271541"/>
              <a:ext cx="3232670" cy="1105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Unsupervised </a:t>
              </a:r>
            </a:p>
            <a:p>
              <a:r>
                <a:rPr lang="en-US" sz="38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annotation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3A73C5-F64F-667D-7FF1-ABD44A199C2D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3230124" y="7097395"/>
              <a:ext cx="9462" cy="876682"/>
            </a:xfrm>
            <a:prstGeom prst="straightConnector1">
              <a:avLst/>
            </a:prstGeom>
            <a:solidFill>
              <a:schemeClr val="tx1"/>
            </a:solidFill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B2A6A2-A1A2-992C-E317-D696EF8BF3CC}"/>
                </a:ext>
              </a:extLst>
            </p:cNvPr>
            <p:cNvCxnSpPr>
              <a:cxnSpLocks/>
              <a:stCxn id="42" idx="2"/>
              <a:endCxn id="47" idx="0"/>
            </p:cNvCxnSpPr>
            <p:nvPr/>
          </p:nvCxnSpPr>
          <p:spPr>
            <a:xfrm>
              <a:off x="3239586" y="9751416"/>
              <a:ext cx="12778" cy="876681"/>
            </a:xfrm>
            <a:prstGeom prst="straightConnector1">
              <a:avLst/>
            </a:prstGeom>
            <a:solidFill>
              <a:schemeClr val="tx1"/>
            </a:solidFill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4563E7-1492-5091-6FB9-D04D47D1A99C}"/>
                </a:ext>
              </a:extLst>
            </p:cNvPr>
            <p:cNvSpPr txBox="1"/>
            <p:nvPr/>
          </p:nvSpPr>
          <p:spPr>
            <a:xfrm>
              <a:off x="4139329" y="10948951"/>
              <a:ext cx="212743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Labels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308E16-EC50-6785-B6DF-14B1CD214A36}"/>
                </a:ext>
              </a:extLst>
            </p:cNvPr>
            <p:cNvSpPr txBox="1"/>
            <p:nvPr/>
          </p:nvSpPr>
          <p:spPr>
            <a:xfrm>
              <a:off x="8994984" y="10850944"/>
              <a:ext cx="25617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Labels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20EA3C-595B-0312-CDE7-E5BFF32CCBC5}"/>
                </a:ext>
              </a:extLst>
            </p:cNvPr>
            <p:cNvSpPr txBox="1"/>
            <p:nvPr/>
          </p:nvSpPr>
          <p:spPr>
            <a:xfrm rot="16200000">
              <a:off x="5012157" y="6915936"/>
              <a:ext cx="4229452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Labels</a:t>
              </a:r>
            </a:p>
            <a:p>
              <a:pPr algn="ctr"/>
              <a:r>
                <a:rPr lang="en-US" sz="4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(if available)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C8282CF-0726-FD2E-3513-B993EDAD766B}"/>
                </a:ext>
              </a:extLst>
            </p:cNvPr>
            <p:cNvSpPr/>
            <p:nvPr/>
          </p:nvSpPr>
          <p:spPr>
            <a:xfrm>
              <a:off x="6391664" y="10628101"/>
              <a:ext cx="2997073" cy="1777340"/>
            </a:xfrm>
            <a:prstGeom prst="roundRect">
              <a:avLst/>
            </a:prstGeom>
            <a:solidFill>
              <a:srgbClr val="586FD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Training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Supervised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1F555-C96F-FA96-D2A1-BC353A177397}"/>
                </a:ext>
              </a:extLst>
            </p:cNvPr>
            <p:cNvSpPr/>
            <p:nvPr/>
          </p:nvSpPr>
          <p:spPr>
            <a:xfrm>
              <a:off x="6391663" y="12925896"/>
              <a:ext cx="2997073" cy="1777340"/>
            </a:xfrm>
            <a:prstGeom prst="roundRect">
              <a:avLst/>
            </a:prstGeom>
            <a:solidFill>
              <a:srgbClr val="586FD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Inference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Supervised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BF5D79-842D-3A8B-5699-C8CBED85BC4F}"/>
                </a:ext>
              </a:extLst>
            </p:cNvPr>
            <p:cNvCxnSpPr>
              <a:cxnSpLocks/>
              <a:stCxn id="51" idx="2"/>
              <a:endCxn id="102" idx="0"/>
            </p:cNvCxnSpPr>
            <p:nvPr/>
          </p:nvCxnSpPr>
          <p:spPr>
            <a:xfrm flipH="1">
              <a:off x="7890200" y="12405441"/>
              <a:ext cx="1" cy="520455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28FC60D9-2E7B-BFAA-F4EC-E51179DEA0C3}"/>
                </a:ext>
              </a:extLst>
            </p:cNvPr>
            <p:cNvSpPr/>
            <p:nvPr/>
          </p:nvSpPr>
          <p:spPr>
            <a:xfrm>
              <a:off x="9763737" y="12507495"/>
              <a:ext cx="2608116" cy="2614142"/>
            </a:xfrm>
            <a:prstGeom prst="roundRect">
              <a:avLst/>
            </a:prstGeom>
            <a:solidFill>
              <a:srgbClr val="586FD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Utilities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Post-processing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Analysis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6621AC0-E079-3CF5-E918-E353CDE82BE3}"/>
                </a:ext>
              </a:extLst>
            </p:cNvPr>
            <p:cNvCxnSpPr>
              <a:cxnSpLocks/>
              <a:stCxn id="102" idx="3"/>
              <a:endCxn id="110" idx="1"/>
            </p:cNvCxnSpPr>
            <p:nvPr/>
          </p:nvCxnSpPr>
          <p:spPr>
            <a:xfrm>
              <a:off x="9388736" y="13814566"/>
              <a:ext cx="375001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9ACEC8-0631-D728-2826-B67842D3C5B8}"/>
                </a:ext>
              </a:extLst>
            </p:cNvPr>
            <p:cNvSpPr/>
            <p:nvPr/>
          </p:nvSpPr>
          <p:spPr>
            <a:xfrm>
              <a:off x="3612352" y="1515964"/>
              <a:ext cx="2495150" cy="1261885"/>
            </a:xfrm>
            <a:prstGeom prst="roundRect">
              <a:avLst/>
            </a:prstGeom>
            <a:solidFill>
              <a:srgbClr val="6E1FA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Raw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3D1B20-C156-3A90-5132-BF533B77AADA}"/>
                </a:ext>
              </a:extLst>
            </p:cNvPr>
            <p:cNvSpPr txBox="1"/>
            <p:nvPr/>
          </p:nvSpPr>
          <p:spPr>
            <a:xfrm>
              <a:off x="5475005" y="1435221"/>
              <a:ext cx="4722230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Crop/Fragment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18F994-7301-E46B-7C11-7A9A2A29B051}"/>
                </a:ext>
              </a:extLst>
            </p:cNvPr>
            <p:cNvSpPr/>
            <p:nvPr/>
          </p:nvSpPr>
          <p:spPr>
            <a:xfrm>
              <a:off x="6391663" y="2661143"/>
              <a:ext cx="2997074" cy="1777342"/>
            </a:xfrm>
            <a:prstGeom prst="roundRect">
              <a:avLst/>
            </a:prstGeom>
            <a:solidFill>
              <a:srgbClr val="6E1FA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Training</a:t>
              </a:r>
            </a:p>
            <a:p>
              <a:pPr algn="ctr"/>
              <a:r>
                <a:rPr lang="en-US" sz="4400" dirty="0">
                  <a:solidFill>
                    <a:schemeClr val="bg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images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4066ABD-FB88-DDD2-9B7D-17CB03FEB879}"/>
                </a:ext>
              </a:extLst>
            </p:cNvPr>
            <p:cNvCxnSpPr>
              <a:cxnSpLocks/>
              <a:stCxn id="10" idx="2"/>
              <a:endCxn id="51" idx="0"/>
            </p:cNvCxnSpPr>
            <p:nvPr/>
          </p:nvCxnSpPr>
          <p:spPr>
            <a:xfrm flipH="1">
              <a:off x="7890196" y="4438481"/>
              <a:ext cx="2" cy="6189618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8CCC111-8BB1-0B4D-7610-472311B7486A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6107502" y="2146907"/>
              <a:ext cx="1782699" cy="514237"/>
            </a:xfrm>
            <a:prstGeom prst="bentConnector2">
              <a:avLst/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27E57229-3E1B-601D-1048-E8F26B3A9E6F}"/>
                </a:ext>
              </a:extLst>
            </p:cNvPr>
            <p:cNvCxnSpPr>
              <a:cxnSpLocks/>
              <a:stCxn id="6" idx="1"/>
              <a:endCxn id="102" idx="1"/>
            </p:cNvCxnSpPr>
            <p:nvPr/>
          </p:nvCxnSpPr>
          <p:spPr>
            <a:xfrm rot="10800000" flipH="1" flipV="1">
              <a:off x="3612354" y="2146909"/>
              <a:ext cx="2779309" cy="11667656"/>
            </a:xfrm>
            <a:prstGeom prst="bentConnector3">
              <a:avLst>
                <a:gd name="adj1" fmla="val -102748"/>
              </a:avLst>
            </a:prstGeom>
            <a:ln w="571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0339D4-CBED-1FFD-8B7B-96167F302B80}"/>
                </a:ext>
              </a:extLst>
            </p:cNvPr>
            <p:cNvSpPr txBox="1"/>
            <p:nvPr/>
          </p:nvSpPr>
          <p:spPr>
            <a:xfrm>
              <a:off x="844160" y="2215385"/>
              <a:ext cx="2950203" cy="126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Pretrained </a:t>
              </a:r>
            </a:p>
            <a:p>
              <a:r>
                <a:rPr lang="en-US" sz="44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model</a:t>
              </a: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2838F25-5FE0-1C8E-A5FF-AADF5BAF9591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742949" y="8862750"/>
              <a:ext cx="622308" cy="1"/>
            </a:xfrm>
            <a:prstGeom prst="bentConnector3">
              <a:avLst>
                <a:gd name="adj1" fmla="val 50000"/>
              </a:avLst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Graphic 106" descr="Mining tools with solid fill">
              <a:extLst>
                <a:ext uri="{FF2B5EF4-FFF2-40B4-BE49-F238E27FC236}">
                  <a16:creationId xmlns:a16="http://schemas.microsoft.com/office/drawing/2014/main" id="{C5BBF4D0-342A-BD2D-4A5B-471C977D8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7948" y="11567225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82BAFEC-03AE-D369-56DF-EA21BC9733DE}"/>
                </a:ext>
              </a:extLst>
            </p:cNvPr>
            <p:cNvGrpSpPr/>
            <p:nvPr/>
          </p:nvGrpSpPr>
          <p:grpSpPr>
            <a:xfrm>
              <a:off x="8168090" y="4794100"/>
              <a:ext cx="4328708" cy="3051391"/>
              <a:chOff x="8168090" y="5596280"/>
              <a:chExt cx="4328708" cy="3051391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25016BD1-3F0A-E251-F862-599D43E32DE5}"/>
                  </a:ext>
                </a:extLst>
              </p:cNvPr>
              <p:cNvSpPr/>
              <p:nvPr/>
            </p:nvSpPr>
            <p:spPr>
              <a:xfrm>
                <a:off x="8763006" y="5596280"/>
                <a:ext cx="3733792" cy="3051391"/>
              </a:xfrm>
              <a:prstGeom prst="roundRect">
                <a:avLst>
                  <a:gd name="adj" fmla="val 21763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06D48F-8B6F-5D1D-93D4-04D4FBB0F165}"/>
                  </a:ext>
                </a:extLst>
              </p:cNvPr>
              <p:cNvSpPr txBox="1"/>
              <p:nvPr/>
            </p:nvSpPr>
            <p:spPr>
              <a:xfrm>
                <a:off x="8168090" y="5652040"/>
                <a:ext cx="2705651" cy="110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Manual</a:t>
                </a:r>
              </a:p>
              <a:p>
                <a:pPr algn="r"/>
                <a:r>
                  <a:rPr lang="en-US" sz="38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annotation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7415B5D-AD13-3E22-F496-A0C8D0553FA9}"/>
                  </a:ext>
                </a:extLst>
              </p:cNvPr>
              <p:cNvSpPr/>
              <p:nvPr/>
            </p:nvSpPr>
            <p:spPr>
              <a:xfrm>
                <a:off x="9811167" y="6664051"/>
                <a:ext cx="2495149" cy="1777342"/>
              </a:xfrm>
              <a:prstGeom prst="roundRect">
                <a:avLst/>
              </a:prstGeom>
              <a:solidFill>
                <a:srgbClr val="DD3F8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Review</a:t>
                </a:r>
              </a:p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Full</a:t>
                </a:r>
              </a:p>
            </p:txBody>
          </p:sp>
          <p:pic>
            <p:nvPicPr>
              <p:cNvPr id="108" name="Graphic 107" descr="Magnifying glass with solid fill">
                <a:extLst>
                  <a:ext uri="{FF2B5EF4-FFF2-40B4-BE49-F238E27FC236}">
                    <a16:creationId xmlns:a16="http://schemas.microsoft.com/office/drawing/2014/main" id="{BC1B334C-7565-7A4C-BC24-684551F59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93471" y="7003910"/>
                <a:ext cx="914400" cy="914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09" name="Graphic 108" descr="Downward trend graph with solid fill">
              <a:extLst>
                <a:ext uri="{FF2B5EF4-FFF2-40B4-BE49-F238E27FC236}">
                  <a16:creationId xmlns:a16="http://schemas.microsoft.com/office/drawing/2014/main" id="{702FE6F5-BF03-DA3D-994E-1C18A91E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79071" y="9728215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16" name="Graphic 115" descr="Bar chart with solid fill">
              <a:extLst>
                <a:ext uri="{FF2B5EF4-FFF2-40B4-BE49-F238E27FC236}">
                  <a16:creationId xmlns:a16="http://schemas.microsoft.com/office/drawing/2014/main" id="{FF51EC68-E984-C523-A491-0041AB0FE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4033" y="12887143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DBE5280-0F9E-D5E9-DD2B-18B481E15ED4}"/>
                </a:ext>
              </a:extLst>
            </p:cNvPr>
            <p:cNvSpPr/>
            <p:nvPr/>
          </p:nvSpPr>
          <p:spPr>
            <a:xfrm>
              <a:off x="1600316" y="5320056"/>
              <a:ext cx="3259615" cy="1777339"/>
            </a:xfrm>
            <a:prstGeom prst="roundRect">
              <a:avLst/>
            </a:prstGeom>
            <a:solidFill>
              <a:srgbClr val="60BED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Training</a:t>
              </a:r>
            </a:p>
            <a:p>
              <a:pPr algn="ctr"/>
              <a:r>
                <a:rPr lang="en-US" sz="4400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Unsupervised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8754E3A-DF7C-968F-D3C3-F4D8CCA4D3A6}"/>
                </a:ext>
              </a:extLst>
            </p:cNvPr>
            <p:cNvSpPr/>
            <p:nvPr/>
          </p:nvSpPr>
          <p:spPr>
            <a:xfrm>
              <a:off x="1365260" y="7974077"/>
              <a:ext cx="3748651" cy="1777339"/>
            </a:xfrm>
            <a:prstGeom prst="roundRect">
              <a:avLst/>
            </a:prstGeom>
            <a:solidFill>
              <a:srgbClr val="60BED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Inference</a:t>
              </a: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Unsupervised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F197DDB-BEAA-48A7-5524-3D91CFE50EEF}"/>
                </a:ext>
              </a:extLst>
            </p:cNvPr>
            <p:cNvSpPr/>
            <p:nvPr/>
          </p:nvSpPr>
          <p:spPr>
            <a:xfrm>
              <a:off x="2104806" y="10628097"/>
              <a:ext cx="2295117" cy="1777339"/>
            </a:xfrm>
            <a:prstGeom prst="roundRect">
              <a:avLst/>
            </a:prstGeom>
            <a:solidFill>
              <a:srgbClr val="60BED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Review</a:t>
              </a:r>
            </a:p>
            <a:p>
              <a:pPr algn="ctr"/>
              <a:r>
                <a:rPr lang="en-US" sz="4400" i="1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Partial</a:t>
              </a:r>
            </a:p>
          </p:txBody>
        </p:sp>
        <p:pic>
          <p:nvPicPr>
            <p:cNvPr id="125" name="Graphic 124" descr="Magnifying glass with solid fill">
              <a:extLst>
                <a:ext uri="{FF2B5EF4-FFF2-40B4-BE49-F238E27FC236}">
                  <a16:creationId xmlns:a16="http://schemas.microsoft.com/office/drawing/2014/main" id="{65A75566-2608-88C7-2F9C-C008D07E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115" y="11007220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6" name="Graphic 125" descr="Downward trend graph with solid fill">
              <a:extLst>
                <a:ext uri="{FF2B5EF4-FFF2-40B4-BE49-F238E27FC236}">
                  <a16:creationId xmlns:a16="http://schemas.microsoft.com/office/drawing/2014/main" id="{17007F37-9758-F38E-74A8-C444C2DBB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02778" y="5750821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27" name="Graphic 126" descr="Bar chart with solid fill">
              <a:extLst>
                <a:ext uri="{FF2B5EF4-FFF2-40B4-BE49-F238E27FC236}">
                  <a16:creationId xmlns:a16="http://schemas.microsoft.com/office/drawing/2014/main" id="{65F052D0-07B0-41E8-F35A-ACEE1603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4451" y="8405546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cxnSp>
          <p:nvCxnSpPr>
            <p:cNvPr id="141" name="Connector: Curved 140">
              <a:extLst>
                <a:ext uri="{FF2B5EF4-FFF2-40B4-BE49-F238E27FC236}">
                  <a16:creationId xmlns:a16="http://schemas.microsoft.com/office/drawing/2014/main" id="{229F92D9-59D7-576E-4ABF-4FEAF951D5B2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>
              <a:off x="9388737" y="3549814"/>
              <a:ext cx="1670005" cy="2312057"/>
            </a:xfrm>
            <a:prstGeom prst="curvedConnector2">
              <a:avLst/>
            </a:prstGeom>
            <a:ln w="635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99E7D479-B609-96DA-C6FD-583ABFCBEAA3}"/>
                </a:ext>
              </a:extLst>
            </p:cNvPr>
            <p:cNvCxnSpPr>
              <a:stCxn id="10" idx="1"/>
              <a:endCxn id="27" idx="0"/>
            </p:cNvCxnSpPr>
            <p:nvPr/>
          </p:nvCxnSpPr>
          <p:spPr>
            <a:xfrm rot="10800000" flipV="1">
              <a:off x="3230123" y="3549814"/>
              <a:ext cx="3161540" cy="1770242"/>
            </a:xfrm>
            <a:prstGeom prst="curvedConnector2">
              <a:avLst/>
            </a:prstGeom>
            <a:ln w="635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33F138A6-5AEB-F181-ECA5-DCC2478A8954}"/>
                </a:ext>
              </a:extLst>
            </p:cNvPr>
            <p:cNvCxnSpPr>
              <a:cxnSpLocks/>
              <a:stCxn id="16" idx="2"/>
              <a:endCxn id="51" idx="3"/>
            </p:cNvCxnSpPr>
            <p:nvPr/>
          </p:nvCxnSpPr>
          <p:spPr>
            <a:xfrm rot="5400000">
              <a:off x="8284961" y="8742990"/>
              <a:ext cx="3877558" cy="1670005"/>
            </a:xfrm>
            <a:prstGeom prst="bentConnector2">
              <a:avLst/>
            </a:prstGeom>
            <a:ln w="539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07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452B7-BF46-0345-EFF5-F8942EFE554E}"/>
              </a:ext>
            </a:extLst>
          </p:cNvPr>
          <p:cNvGrpSpPr/>
          <p:nvPr/>
        </p:nvGrpSpPr>
        <p:grpSpPr>
          <a:xfrm>
            <a:off x="1905115" y="3149836"/>
            <a:ext cx="1712674" cy="2066266"/>
            <a:chOff x="1076221" y="15513815"/>
            <a:chExt cx="1712674" cy="2066266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E15ABDB1-F307-5A82-9453-31B5B1DC0DD7}"/>
                </a:ext>
              </a:extLst>
            </p:cNvPr>
            <p:cNvSpPr/>
            <p:nvPr/>
          </p:nvSpPr>
          <p:spPr>
            <a:xfrm>
              <a:off x="1232599" y="16021322"/>
              <a:ext cx="1492838" cy="1558759"/>
            </a:xfrm>
            <a:prstGeom prst="circularArrow">
              <a:avLst>
                <a:gd name="adj1" fmla="val 4548"/>
                <a:gd name="adj2" fmla="val 772320"/>
                <a:gd name="adj3" fmla="val 20804816"/>
                <a:gd name="adj4" fmla="val 4246478"/>
                <a:gd name="adj5" fmla="val 1010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00" dirty="0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505FB1-46D5-F6D2-437A-A4734FE456B1}"/>
                </a:ext>
              </a:extLst>
            </p:cNvPr>
            <p:cNvSpPr txBox="1"/>
            <p:nvPr/>
          </p:nvSpPr>
          <p:spPr>
            <a:xfrm>
              <a:off x="1076221" y="15513815"/>
              <a:ext cx="1712674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27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37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CMU Bright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Achard</dc:creator>
  <cp:lastModifiedBy>Cyril Achard</cp:lastModifiedBy>
  <cp:revision>112</cp:revision>
  <dcterms:created xsi:type="dcterms:W3CDTF">2024-03-18T08:48:55Z</dcterms:created>
  <dcterms:modified xsi:type="dcterms:W3CDTF">2024-03-19T09:38:36Z</dcterms:modified>
</cp:coreProperties>
</file>