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2F86"/>
    <a:srgbClr val="798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4FE1-732A-3ED6-1E78-5815F2815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FCF90-C911-E389-6E5C-149BF5AC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80EE-F49F-CFAE-6B93-A1D13D78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88E6-AB25-B076-CCA0-9D2F5CED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9227-DEFE-E42E-1E97-2532D8A0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5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EC80-7483-09AE-275B-0A7BE608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32D5-5783-147A-FE34-A76F62B0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E2FE-47BA-D429-943B-52B31AE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B4A7-648F-E7A1-08D0-0E1F2D8E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AA06-BE1B-AB00-E32C-B33344B6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A4C11-CC05-548D-7A21-4B9543591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BBE6-9C35-1A63-0B99-DB6B9861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302D-EB26-EF3B-CB18-CEA6AAD5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2080-7172-1897-99AC-EF91B3F9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B23F-0B4C-2DC9-BAEA-6FEDC8D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129A-23CE-47E3-4E04-DBD2E9D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42CF-1A9E-B3C0-9905-3AA979A7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FD20-9D83-3E17-AA3B-A33EBA83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FFFF-86A1-41EA-78A1-651F13AD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9255-C726-0D1D-6FAC-F32E3B72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AD3-B3C6-E64F-A994-6423C1F1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2E1A-3996-C6D4-B116-41B59231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5417-3DDA-EA44-F5EB-8B35EC84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9CD4-1DB0-A4D6-90EF-0E17FB31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BC3B-B0A7-B16F-9AA7-5AC69F54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6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BE59-B1D7-FD09-D91E-629CBBFA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0FDB-C91C-F9F7-BA4F-43EB27D74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E66B-7DE5-AFD0-A023-FA1B994FE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E49B-E9B0-6BD5-3A4D-2D9EF105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6729-FF34-36A0-EA09-209AF9B8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0DA3-F775-CA60-9E4C-6B15FBD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0BA-B6C7-04DC-9D2E-ED29AB9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5C4E-B0C9-A05C-C3D5-04CB0FF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580A-A61E-11E9-C121-75B1866D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3CFD4-2359-32E5-9D3D-F7C9FEC9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E82F6-8B08-5D18-21E5-B50B8E9F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3CF9F-540C-B58D-987F-A7B61054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70A42-3DBC-5B9F-082A-36AC583A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35578-3D5D-73D1-DBA2-F7815AD3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213-001C-580B-C2A4-1717F195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96000-1D1F-2FEA-3F83-565C174D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0D9A7-C252-0F35-F745-52FE3850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66170-FC85-6838-2572-6D6B23CB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AAD83-E776-A548-934F-C5CEAE52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F52D-AAA1-84D5-ED21-B91BF076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26C97-9FC5-B207-BFDF-8CDD3959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6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FC84-C1E9-6F4F-5A5B-109B33B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1C91-431A-7218-53B4-A3CD15BD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88318-8FA5-DEB8-8668-AB9E5785E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D25EE-45D0-52B7-C7C5-8894FF8C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1F429-8784-3E91-8641-DB5D0D4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C1F0-BC16-1B80-9EB7-11D74152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0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3FCD-EEB9-D39C-F6ED-1DEDB96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2BFE8-B0E9-40E1-1ABB-5378002A5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6FC38-728F-F67D-58FC-700A8CF9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7D03-C5AE-9D93-C7D2-B5212CE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A4EB-047A-E9AB-B6B3-899352D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0235-A0C2-B2C3-EB29-08903C4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19B4D-4873-7333-8DF3-06C2BAFF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17DE-B488-7379-C485-37CE321E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AA23-8709-7769-6160-120500715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DA4A-3EB2-411B-B8C7-C175F4D439F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1C6C-FF52-4073-6876-6180C922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B394-2D77-BC0E-1155-1B4BE8EA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C5E-291C-4157-991A-1BB07A633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5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F82557E-2CC3-69D0-286B-70C5B8620E18}"/>
              </a:ext>
            </a:extLst>
          </p:cNvPr>
          <p:cNvGrpSpPr/>
          <p:nvPr/>
        </p:nvGrpSpPr>
        <p:grpSpPr>
          <a:xfrm>
            <a:off x="34148" y="462088"/>
            <a:ext cx="12168642" cy="5771311"/>
            <a:chOff x="21817" y="207685"/>
            <a:chExt cx="12374613" cy="586899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2CE2AA7-9AE4-0814-4CE8-CE4D56863DCD}"/>
                </a:ext>
              </a:extLst>
            </p:cNvPr>
            <p:cNvGrpSpPr/>
            <p:nvPr/>
          </p:nvGrpSpPr>
          <p:grpSpPr>
            <a:xfrm>
              <a:off x="933032" y="215821"/>
              <a:ext cx="9322230" cy="4331874"/>
              <a:chOff x="933032" y="215821"/>
              <a:chExt cx="9322230" cy="4331874"/>
            </a:xfrm>
          </p:grpSpPr>
          <p:sp>
            <p:nvSpPr>
              <p:cNvPr id="126" name="Parallelogram 125">
                <a:extLst>
                  <a:ext uri="{FF2B5EF4-FFF2-40B4-BE49-F238E27FC236}">
                    <a16:creationId xmlns:a16="http://schemas.microsoft.com/office/drawing/2014/main" id="{712B9B98-2349-6CB4-AF2D-8C40DBD9A32B}"/>
                  </a:ext>
                </a:extLst>
              </p:cNvPr>
              <p:cNvSpPr/>
              <p:nvPr/>
            </p:nvSpPr>
            <p:spPr>
              <a:xfrm>
                <a:off x="5122467" y="215821"/>
                <a:ext cx="5132795" cy="4331874"/>
              </a:xfrm>
              <a:prstGeom prst="parallelogram">
                <a:avLst>
                  <a:gd name="adj" fmla="val 9573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id="{1B8B7F90-850B-61D6-F6E8-90DB228540F1}"/>
                  </a:ext>
                </a:extLst>
              </p:cNvPr>
              <p:cNvSpPr/>
              <p:nvPr/>
            </p:nvSpPr>
            <p:spPr>
              <a:xfrm>
                <a:off x="933032" y="249053"/>
                <a:ext cx="4685895" cy="4249137"/>
              </a:xfrm>
              <a:prstGeom prst="parallelogram">
                <a:avLst>
                  <a:gd name="adj" fmla="val 86634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5B76254-C40C-4A35-F18D-042085F7619E}"/>
                </a:ext>
              </a:extLst>
            </p:cNvPr>
            <p:cNvSpPr/>
            <p:nvPr/>
          </p:nvSpPr>
          <p:spPr>
            <a:xfrm>
              <a:off x="114425" y="410474"/>
              <a:ext cx="861181" cy="861181"/>
            </a:xfrm>
            <a:prstGeom prst="cube">
              <a:avLst/>
            </a:prstGeom>
            <a:noFill/>
            <a:ln w="666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6DF3EE-4AE2-1B6B-639B-5B13ECBAA35B}"/>
                </a:ext>
              </a:extLst>
            </p:cNvPr>
            <p:cNvGrpSpPr/>
            <p:nvPr/>
          </p:nvGrpSpPr>
          <p:grpSpPr>
            <a:xfrm>
              <a:off x="1215571" y="241142"/>
              <a:ext cx="702219" cy="1259306"/>
              <a:chOff x="1596571" y="348342"/>
              <a:chExt cx="702219" cy="125930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8FF84DE-A48C-4E4D-BEE0-1ACF0E7A2E1B}"/>
                  </a:ext>
                </a:extLst>
              </p:cNvPr>
              <p:cNvGrpSpPr/>
              <p:nvPr/>
            </p:nvGrpSpPr>
            <p:grpSpPr>
              <a:xfrm>
                <a:off x="1596571" y="348342"/>
                <a:ext cx="391885" cy="1259306"/>
                <a:chOff x="1596571" y="348342"/>
                <a:chExt cx="391885" cy="1259306"/>
              </a:xfrm>
            </p:grpSpPr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CF8B7828-7C13-CEE0-8D00-AB78F5AED577}"/>
                    </a:ext>
                  </a:extLst>
                </p:cNvPr>
                <p:cNvSpPr/>
                <p:nvPr/>
              </p:nvSpPr>
              <p:spPr>
                <a:xfrm>
                  <a:off x="1596571" y="348342"/>
                  <a:ext cx="304800" cy="1259306"/>
                </a:xfrm>
                <a:prstGeom prst="cube">
                  <a:avLst>
                    <a:gd name="adj" fmla="val 69737"/>
                  </a:avLst>
                </a:prstGeom>
                <a:solidFill>
                  <a:schemeClr val="accent1">
                    <a:alpha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6CE1F04F-90D6-992A-36C5-0586F56AA384}"/>
                    </a:ext>
                  </a:extLst>
                </p:cNvPr>
                <p:cNvSpPr/>
                <p:nvPr/>
              </p:nvSpPr>
              <p:spPr>
                <a:xfrm>
                  <a:off x="1797798" y="863150"/>
                  <a:ext cx="190658" cy="170230"/>
                </a:xfrm>
                <a:prstGeom prst="rightArrow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55187CD2-951B-C1C8-8C15-6C271FEF30A6}"/>
                  </a:ext>
                </a:extLst>
              </p:cNvPr>
              <p:cNvSpPr/>
              <p:nvPr/>
            </p:nvSpPr>
            <p:spPr>
              <a:xfrm>
                <a:off x="1993990" y="348342"/>
                <a:ext cx="304800" cy="1259306"/>
              </a:xfrm>
              <a:prstGeom prst="cube">
                <a:avLst>
                  <a:gd name="adj" fmla="val 69737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D59A05A-CCD4-4731-C006-5E3EF09ABEDD}"/>
                </a:ext>
              </a:extLst>
            </p:cNvPr>
            <p:cNvSpPr/>
            <p:nvPr/>
          </p:nvSpPr>
          <p:spPr>
            <a:xfrm>
              <a:off x="1019629" y="755950"/>
              <a:ext cx="190658" cy="170230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77F2E73-F108-2A82-89A8-9A23EC474601}"/>
                </a:ext>
              </a:extLst>
            </p:cNvPr>
            <p:cNvSpPr/>
            <p:nvPr/>
          </p:nvSpPr>
          <p:spPr>
            <a:xfrm rot="5400000">
              <a:off x="1665487" y="1542311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8DA5E7-522E-B598-4BBC-20D675532AB9}"/>
                </a:ext>
              </a:extLst>
            </p:cNvPr>
            <p:cNvSpPr txBox="1"/>
            <p:nvPr/>
          </p:nvSpPr>
          <p:spPr>
            <a:xfrm>
              <a:off x="21817" y="1277555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Input : 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 channel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5CBFD1-F096-CABA-8F62-852CA86D70C4}"/>
                </a:ext>
              </a:extLst>
            </p:cNvPr>
            <p:cNvSpPr txBox="1"/>
            <p:nvPr/>
          </p:nvSpPr>
          <p:spPr>
            <a:xfrm>
              <a:off x="906741" y="1500448"/>
              <a:ext cx="83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 channels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4AE244-0F0C-D550-DBCB-7D0471EFC885}"/>
                </a:ext>
              </a:extLst>
            </p:cNvPr>
            <p:cNvSpPr txBox="1"/>
            <p:nvPr/>
          </p:nvSpPr>
          <p:spPr>
            <a:xfrm>
              <a:off x="1675701" y="2777226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32x32x32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128 channels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F640225-49C2-8067-7FEE-B55E4229B341}"/>
                </a:ext>
              </a:extLst>
            </p:cNvPr>
            <p:cNvGrpSpPr/>
            <p:nvPr/>
          </p:nvGrpSpPr>
          <p:grpSpPr>
            <a:xfrm>
              <a:off x="1569810" y="1815201"/>
              <a:ext cx="1288521" cy="962025"/>
              <a:chOff x="1767930" y="1805041"/>
              <a:chExt cx="1288521" cy="962025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F58B1F4-9D47-EAD4-A915-D8DC0C65B397}"/>
                  </a:ext>
                </a:extLst>
              </p:cNvPr>
              <p:cNvSpPr/>
              <p:nvPr/>
            </p:nvSpPr>
            <p:spPr>
              <a:xfrm>
                <a:off x="1767930" y="1805041"/>
                <a:ext cx="304800" cy="962025"/>
              </a:xfrm>
              <a:prstGeom prst="cube">
                <a:avLst>
                  <a:gd name="adj" fmla="val 69737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8EF7FBDE-B19D-3009-B9B7-7125A2C6699F}"/>
                  </a:ext>
                </a:extLst>
              </p:cNvPr>
              <p:cNvSpPr/>
              <p:nvPr/>
            </p:nvSpPr>
            <p:spPr>
              <a:xfrm>
                <a:off x="1977401" y="2228228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FAA430F5-2B31-0038-FDEA-D70928D401A0}"/>
                  </a:ext>
                </a:extLst>
              </p:cNvPr>
              <p:cNvSpPr/>
              <p:nvPr/>
            </p:nvSpPr>
            <p:spPr>
              <a:xfrm>
                <a:off x="2175749" y="1805041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C0AD8E32-7DF6-F28D-F95D-BAA747837B1A}"/>
                  </a:ext>
                </a:extLst>
              </p:cNvPr>
              <p:cNvSpPr/>
              <p:nvPr/>
            </p:nvSpPr>
            <p:spPr>
              <a:xfrm>
                <a:off x="2453559" y="2229131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AB4F3AA8-AE22-FFC2-8669-90FB1B53EFE4}"/>
                  </a:ext>
                </a:extLst>
              </p:cNvPr>
              <p:cNvSpPr/>
              <p:nvPr/>
            </p:nvSpPr>
            <p:spPr>
              <a:xfrm>
                <a:off x="2652890" y="1805041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C0E771B4-843C-1174-D2EE-2DFAE5DE4395}"/>
                </a:ext>
              </a:extLst>
            </p:cNvPr>
            <p:cNvSpPr/>
            <p:nvPr/>
          </p:nvSpPr>
          <p:spPr>
            <a:xfrm>
              <a:off x="3000682" y="2267293"/>
              <a:ext cx="4582884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983B8561-2F8A-D195-C8E3-AECA157B49AF}"/>
                </a:ext>
              </a:extLst>
            </p:cNvPr>
            <p:cNvSpPr/>
            <p:nvPr/>
          </p:nvSpPr>
          <p:spPr>
            <a:xfrm rot="5400000">
              <a:off x="2576552" y="2822062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3341A-40AF-7F52-BCD4-51F7DCCC65CE}"/>
                </a:ext>
              </a:extLst>
            </p:cNvPr>
            <p:cNvSpPr txBox="1"/>
            <p:nvPr/>
          </p:nvSpPr>
          <p:spPr>
            <a:xfrm>
              <a:off x="2790825" y="3801444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16x16x16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256 channels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9270F9E-F622-597C-D2F1-3A03DEFB4583}"/>
                </a:ext>
              </a:extLst>
            </p:cNvPr>
            <p:cNvGrpSpPr/>
            <p:nvPr/>
          </p:nvGrpSpPr>
          <p:grpSpPr>
            <a:xfrm>
              <a:off x="2465343" y="3027884"/>
              <a:ext cx="1696917" cy="729692"/>
              <a:chOff x="2668220" y="3026969"/>
              <a:chExt cx="1696917" cy="729692"/>
            </a:xfrm>
          </p:grpSpPr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BC449A55-BC77-A7DC-4C75-9C73ED92E267}"/>
                  </a:ext>
                </a:extLst>
              </p:cNvPr>
              <p:cNvSpPr/>
              <p:nvPr/>
            </p:nvSpPr>
            <p:spPr>
              <a:xfrm>
                <a:off x="2668220" y="3026969"/>
                <a:ext cx="403561" cy="729692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5D155AA-569E-D329-02A1-2D7B5D99F31B}"/>
                  </a:ext>
                </a:extLst>
              </p:cNvPr>
              <p:cNvSpPr/>
              <p:nvPr/>
            </p:nvSpPr>
            <p:spPr>
              <a:xfrm>
                <a:off x="2955116" y="332194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0EF1EAC-D5DB-737F-E6F3-11AAB3D965CB}"/>
                  </a:ext>
                </a:extLst>
              </p:cNvPr>
              <p:cNvSpPr/>
              <p:nvPr/>
            </p:nvSpPr>
            <p:spPr>
              <a:xfrm>
                <a:off x="3156394" y="3026969"/>
                <a:ext cx="562065" cy="729692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10CCFB7C-D953-E17E-FAE7-E8F6988AA728}"/>
                  </a:ext>
                </a:extLst>
              </p:cNvPr>
              <p:cNvSpPr/>
              <p:nvPr/>
            </p:nvSpPr>
            <p:spPr>
              <a:xfrm>
                <a:off x="3607657" y="331432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BBEB2F5B-BA39-1D96-DBB0-70FC470CE72B}"/>
                  </a:ext>
                </a:extLst>
              </p:cNvPr>
              <p:cNvSpPr/>
              <p:nvPr/>
            </p:nvSpPr>
            <p:spPr>
              <a:xfrm>
                <a:off x="3803072" y="3026969"/>
                <a:ext cx="562065" cy="729692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DBACE29D-BB35-EABF-A5C8-BA8F74302B7B}"/>
                </a:ext>
              </a:extLst>
            </p:cNvPr>
            <p:cNvSpPr/>
            <p:nvPr/>
          </p:nvSpPr>
          <p:spPr>
            <a:xfrm>
              <a:off x="4237359" y="3314132"/>
              <a:ext cx="1525901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20F081-67D3-4228-9FF5-ACA30D421E0E}"/>
                </a:ext>
              </a:extLst>
            </p:cNvPr>
            <p:cNvSpPr txBox="1"/>
            <p:nvPr/>
          </p:nvSpPr>
          <p:spPr>
            <a:xfrm>
              <a:off x="4208784" y="4522412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8x8x8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512 channels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B48C955-8B3C-FF09-B47A-B3E09A674F38}"/>
                </a:ext>
              </a:extLst>
            </p:cNvPr>
            <p:cNvSpPr/>
            <p:nvPr/>
          </p:nvSpPr>
          <p:spPr>
            <a:xfrm rot="5400000">
              <a:off x="3785898" y="3848269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844D8D-1CC5-DCE2-7444-79086AA22C02}"/>
                </a:ext>
              </a:extLst>
            </p:cNvPr>
            <p:cNvGrpSpPr/>
            <p:nvPr/>
          </p:nvGrpSpPr>
          <p:grpSpPr>
            <a:xfrm>
              <a:off x="3600195" y="4099945"/>
              <a:ext cx="2782609" cy="439615"/>
              <a:chOff x="3798315" y="4089785"/>
              <a:chExt cx="2782609" cy="439615"/>
            </a:xfrm>
          </p:grpSpPr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B31356F2-766F-B5BB-1F85-75765EBB06F7}"/>
                  </a:ext>
                </a:extLst>
              </p:cNvPr>
              <p:cNvSpPr/>
              <p:nvPr/>
            </p:nvSpPr>
            <p:spPr>
              <a:xfrm>
                <a:off x="3798315" y="4089787"/>
                <a:ext cx="562065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A924B902-4C53-A07B-4FAE-308C9F760B2E}"/>
                  </a:ext>
                </a:extLst>
              </p:cNvPr>
              <p:cNvSpPr/>
              <p:nvPr/>
            </p:nvSpPr>
            <p:spPr>
              <a:xfrm>
                <a:off x="4295923" y="422447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E562C0EA-94B9-05B9-403B-EA7F2976D649}"/>
                  </a:ext>
                </a:extLst>
              </p:cNvPr>
              <p:cNvSpPr/>
              <p:nvPr/>
            </p:nvSpPr>
            <p:spPr>
              <a:xfrm>
                <a:off x="4497725" y="4089785"/>
                <a:ext cx="972927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31A62A39-A94D-9101-245C-C98386DD6E62}"/>
                  </a:ext>
                </a:extLst>
              </p:cNvPr>
              <p:cNvSpPr/>
              <p:nvPr/>
            </p:nvSpPr>
            <p:spPr>
              <a:xfrm>
                <a:off x="5406195" y="422447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8B919536-C1DA-9FB1-6F34-BB2C3D745963}"/>
                  </a:ext>
                </a:extLst>
              </p:cNvPr>
              <p:cNvSpPr/>
              <p:nvPr/>
            </p:nvSpPr>
            <p:spPr>
              <a:xfrm>
                <a:off x="5607997" y="4089785"/>
                <a:ext cx="972927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E4FD87AA-EB00-ACE7-A67B-D428076E50C5}"/>
                </a:ext>
              </a:extLst>
            </p:cNvPr>
            <p:cNvSpPr/>
            <p:nvPr/>
          </p:nvSpPr>
          <p:spPr>
            <a:xfrm rot="16200000">
              <a:off x="6039163" y="3848269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8F6FA3BF-E73C-AE0F-889F-800E754349B1}"/>
                </a:ext>
              </a:extLst>
            </p:cNvPr>
            <p:cNvSpPr/>
            <p:nvPr/>
          </p:nvSpPr>
          <p:spPr>
            <a:xfrm>
              <a:off x="5796279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tx1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3B58062F-C5AA-6FC5-D2AB-A15816B264BB}"/>
                </a:ext>
              </a:extLst>
            </p:cNvPr>
            <p:cNvSpPr/>
            <p:nvPr/>
          </p:nvSpPr>
          <p:spPr>
            <a:xfrm>
              <a:off x="6134492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D15FAAA0-03DB-5BBF-7C5C-2A77E803A107}"/>
                </a:ext>
              </a:extLst>
            </p:cNvPr>
            <p:cNvSpPr/>
            <p:nvPr/>
          </p:nvSpPr>
          <p:spPr>
            <a:xfrm>
              <a:off x="6603496" y="3322855"/>
              <a:ext cx="190658" cy="17023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42362AA-263C-F11F-9BEC-B2254FB84831}"/>
                </a:ext>
              </a:extLst>
            </p:cNvPr>
            <p:cNvSpPr/>
            <p:nvPr/>
          </p:nvSpPr>
          <p:spPr>
            <a:xfrm>
              <a:off x="6799093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474FEDF4-C195-1D5C-6F52-786A95695FD4}"/>
                </a:ext>
              </a:extLst>
            </p:cNvPr>
            <p:cNvSpPr/>
            <p:nvPr/>
          </p:nvSpPr>
          <p:spPr>
            <a:xfrm>
              <a:off x="7268097" y="3322855"/>
              <a:ext cx="190658" cy="17023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5B010EC3-7F09-E228-0565-A2F496798897}"/>
                </a:ext>
              </a:extLst>
            </p:cNvPr>
            <p:cNvSpPr/>
            <p:nvPr/>
          </p:nvSpPr>
          <p:spPr>
            <a:xfrm>
              <a:off x="7463694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838A609-65BD-82C8-769A-B27FB6B808F8}"/>
                </a:ext>
              </a:extLst>
            </p:cNvPr>
            <p:cNvSpPr txBox="1"/>
            <p:nvPr/>
          </p:nvSpPr>
          <p:spPr>
            <a:xfrm>
              <a:off x="5955614" y="2637028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16x16x16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512 channels</a:t>
              </a:r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F43C0ADE-7A2A-8A59-4A4A-C2022E4C6DC4}"/>
                </a:ext>
              </a:extLst>
            </p:cNvPr>
            <p:cNvSpPr/>
            <p:nvPr/>
          </p:nvSpPr>
          <p:spPr>
            <a:xfrm rot="16200000">
              <a:off x="7773753" y="2799703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16D1C5-F68B-63B7-2A87-4C126C7B8360}"/>
                </a:ext>
              </a:extLst>
            </p:cNvPr>
            <p:cNvSpPr txBox="1"/>
            <p:nvPr/>
          </p:nvSpPr>
          <p:spPr>
            <a:xfrm>
              <a:off x="7825577" y="1398707"/>
              <a:ext cx="1068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32x32x32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256 channels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76034C0-9867-19B8-E0FF-0E2A7FCF7B38}"/>
                </a:ext>
              </a:extLst>
            </p:cNvPr>
            <p:cNvGrpSpPr/>
            <p:nvPr/>
          </p:nvGrpSpPr>
          <p:grpSpPr>
            <a:xfrm>
              <a:off x="7893612" y="1804059"/>
              <a:ext cx="1380394" cy="964892"/>
              <a:chOff x="7850973" y="1802173"/>
              <a:chExt cx="1380394" cy="964892"/>
            </a:xfrm>
          </p:grpSpPr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5680028A-BB28-D5ED-2CBE-C3C8FD4816CF}"/>
                  </a:ext>
                </a:extLst>
              </p:cNvPr>
              <p:cNvSpPr/>
              <p:nvPr/>
            </p:nvSpPr>
            <p:spPr>
              <a:xfrm>
                <a:off x="7850973" y="1802173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ACE91B66-8B53-11BD-6C2C-9CCC5BC08FD1}"/>
                  </a:ext>
                </a:extLst>
              </p:cNvPr>
              <p:cNvSpPr/>
              <p:nvPr/>
            </p:nvSpPr>
            <p:spPr>
              <a:xfrm>
                <a:off x="8152317" y="222822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EEDE6537-DAA7-FE1F-274B-6E4D79359815}"/>
                  </a:ext>
                </a:extLst>
              </p:cNvPr>
              <p:cNvSpPr/>
              <p:nvPr/>
            </p:nvSpPr>
            <p:spPr>
              <a:xfrm>
                <a:off x="8350665" y="1805040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31F2FE14-61C0-42E8-A69B-150D7AC08172}"/>
                  </a:ext>
                </a:extLst>
              </p:cNvPr>
              <p:cNvSpPr/>
              <p:nvPr/>
            </p:nvSpPr>
            <p:spPr>
              <a:xfrm>
                <a:off x="8628475" y="222913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36E9EF10-8112-0CA2-E14A-FCD2133CC20C}"/>
                  </a:ext>
                </a:extLst>
              </p:cNvPr>
              <p:cNvSpPr/>
              <p:nvPr/>
            </p:nvSpPr>
            <p:spPr>
              <a:xfrm>
                <a:off x="8827806" y="1805040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14EA2E16-0427-F38A-3D8F-13AFF429E340}"/>
                </a:ext>
              </a:extLst>
            </p:cNvPr>
            <p:cNvSpPr/>
            <p:nvPr/>
          </p:nvSpPr>
          <p:spPr>
            <a:xfrm>
              <a:off x="7695753" y="1804059"/>
              <a:ext cx="403561" cy="962025"/>
            </a:xfrm>
            <a:prstGeom prst="cube">
              <a:avLst>
                <a:gd name="adj" fmla="val 52996"/>
              </a:avLst>
            </a:prstGeom>
            <a:solidFill>
              <a:schemeClr val="tx1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7FC1496-B4A4-87DC-4056-D929915CEB2A}"/>
                </a:ext>
              </a:extLst>
            </p:cNvPr>
            <p:cNvSpPr txBox="1"/>
            <p:nvPr/>
          </p:nvSpPr>
          <p:spPr>
            <a:xfrm>
              <a:off x="8192183" y="290465"/>
              <a:ext cx="1068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128 channels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C137A0-01A9-C82D-0C6B-C4ABF57FC934}"/>
                </a:ext>
              </a:extLst>
            </p:cNvPr>
            <p:cNvSpPr txBox="1"/>
            <p:nvPr/>
          </p:nvSpPr>
          <p:spPr>
            <a:xfrm>
              <a:off x="10331460" y="1227316"/>
              <a:ext cx="10685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Class logits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 channels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EFEC89-97A7-A158-3913-36DA59BD9F01}"/>
                </a:ext>
              </a:extLst>
            </p:cNvPr>
            <p:cNvSpPr txBox="1"/>
            <p:nvPr/>
          </p:nvSpPr>
          <p:spPr>
            <a:xfrm>
              <a:off x="11327864" y="1227316"/>
              <a:ext cx="10685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Segmentation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K channels</a:t>
              </a:r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F6A52515-84A3-7DA1-1299-6A4447F3D897}"/>
                </a:ext>
              </a:extLst>
            </p:cNvPr>
            <p:cNvSpPr/>
            <p:nvPr/>
          </p:nvSpPr>
          <p:spPr>
            <a:xfrm>
              <a:off x="1971058" y="755949"/>
              <a:ext cx="6857981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B5430EA8-7B07-18EE-EEA1-BBD8EAF4BE93}"/>
                </a:ext>
              </a:extLst>
            </p:cNvPr>
            <p:cNvSpPr/>
            <p:nvPr/>
          </p:nvSpPr>
          <p:spPr>
            <a:xfrm rot="16200000">
              <a:off x="9111028" y="1553706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A072DCD-34A7-B37C-00B9-FC31E3D37145}"/>
                </a:ext>
              </a:extLst>
            </p:cNvPr>
            <p:cNvGrpSpPr/>
            <p:nvPr/>
          </p:nvGrpSpPr>
          <p:grpSpPr>
            <a:xfrm>
              <a:off x="9079734" y="207685"/>
              <a:ext cx="3186516" cy="1263033"/>
              <a:chOff x="9079734" y="207685"/>
              <a:chExt cx="3186516" cy="12630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BF630BF-33CC-63D3-3BBD-EF650E1D39C9}"/>
                  </a:ext>
                </a:extLst>
              </p:cNvPr>
              <p:cNvGrpSpPr/>
              <p:nvPr/>
            </p:nvGrpSpPr>
            <p:grpSpPr>
              <a:xfrm>
                <a:off x="9079734" y="207685"/>
                <a:ext cx="3186516" cy="1263033"/>
                <a:chOff x="8968842" y="207684"/>
                <a:chExt cx="3186516" cy="1263033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F06E598B-16DA-1E5F-D5DF-7DC5FC288850}"/>
                    </a:ext>
                  </a:extLst>
                </p:cNvPr>
                <p:cNvGrpSpPr/>
                <p:nvPr/>
              </p:nvGrpSpPr>
              <p:grpSpPr>
                <a:xfrm>
                  <a:off x="8968842" y="211411"/>
                  <a:ext cx="805792" cy="1259306"/>
                  <a:chOff x="9166962" y="201251"/>
                  <a:chExt cx="805792" cy="1259306"/>
                </a:xfrm>
              </p:grpSpPr>
              <p:sp>
                <p:nvSpPr>
                  <p:cNvPr id="103" name="Cube 102">
                    <a:extLst>
                      <a:ext uri="{FF2B5EF4-FFF2-40B4-BE49-F238E27FC236}">
                        <a16:creationId xmlns:a16="http://schemas.microsoft.com/office/drawing/2014/main" id="{F878AB93-B421-E6F6-0684-DB4691487A2C}"/>
                      </a:ext>
                    </a:extLst>
                  </p:cNvPr>
                  <p:cNvSpPr/>
                  <p:nvPr/>
                </p:nvSpPr>
                <p:spPr>
                  <a:xfrm>
                    <a:off x="9166962" y="201251"/>
                    <a:ext cx="304800" cy="1259306"/>
                  </a:xfrm>
                  <a:prstGeom prst="cube">
                    <a:avLst>
                      <a:gd name="adj" fmla="val 69737"/>
                    </a:avLst>
                  </a:prstGeom>
                  <a:solidFill>
                    <a:schemeClr val="tx1">
                      <a:lumMod val="50000"/>
                      <a:lumOff val="50000"/>
                      <a:alpha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252AF195-D2A5-2F8E-C573-450C49F31BC4}"/>
                      </a:ext>
                    </a:extLst>
                  </p:cNvPr>
                  <p:cNvGrpSpPr/>
                  <p:nvPr/>
                </p:nvGrpSpPr>
                <p:grpSpPr>
                  <a:xfrm>
                    <a:off x="9270535" y="201251"/>
                    <a:ext cx="391885" cy="1259306"/>
                    <a:chOff x="1596571" y="348342"/>
                    <a:chExt cx="391885" cy="1259306"/>
                  </a:xfrm>
                </p:grpSpPr>
                <p:sp>
                  <p:nvSpPr>
                    <p:cNvPr id="101" name="Cube 100">
                      <a:extLst>
                        <a:ext uri="{FF2B5EF4-FFF2-40B4-BE49-F238E27FC236}">
                          <a16:creationId xmlns:a16="http://schemas.microsoft.com/office/drawing/2014/main" id="{AD5B74D1-475B-6A40-30C2-F7ADFE64D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6571" y="348342"/>
                      <a:ext cx="304800" cy="1259306"/>
                    </a:xfrm>
                    <a:prstGeom prst="cube">
                      <a:avLst>
                        <a:gd name="adj" fmla="val 69737"/>
                      </a:avLst>
                    </a:prstGeom>
                    <a:solidFill>
                      <a:schemeClr val="accent1">
                        <a:alpha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Arrow: Right 101">
                      <a:extLst>
                        <a:ext uri="{FF2B5EF4-FFF2-40B4-BE49-F238E27FC236}">
                          <a16:creationId xmlns:a16="http://schemas.microsoft.com/office/drawing/2014/main" id="{351EB468-93E0-CFAB-9CB6-D4FF6C800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7798" y="863150"/>
                      <a:ext cx="190658" cy="170230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00" name="Cube 99">
                    <a:extLst>
                      <a:ext uri="{FF2B5EF4-FFF2-40B4-BE49-F238E27FC236}">
                        <a16:creationId xmlns:a16="http://schemas.microsoft.com/office/drawing/2014/main" id="{6A69BB6F-9C15-FAED-2774-14768C95F7F2}"/>
                      </a:ext>
                    </a:extLst>
                  </p:cNvPr>
                  <p:cNvSpPr/>
                  <p:nvPr/>
                </p:nvSpPr>
                <p:spPr>
                  <a:xfrm>
                    <a:off x="9667954" y="201251"/>
                    <a:ext cx="304800" cy="1259306"/>
                  </a:xfrm>
                  <a:prstGeom prst="cube">
                    <a:avLst>
                      <a:gd name="adj" fmla="val 69737"/>
                    </a:avLst>
                  </a:prstGeom>
                  <a:solidFill>
                    <a:schemeClr val="accent1">
                      <a:alpha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4" name="Cube 113">
                  <a:extLst>
                    <a:ext uri="{FF2B5EF4-FFF2-40B4-BE49-F238E27FC236}">
                      <a16:creationId xmlns:a16="http://schemas.microsoft.com/office/drawing/2014/main" id="{03926BE2-8A43-9EB5-0BFD-88691D16C1E6}"/>
                    </a:ext>
                  </a:extLst>
                </p:cNvPr>
                <p:cNvSpPr/>
                <p:nvPr/>
              </p:nvSpPr>
              <p:spPr>
                <a:xfrm>
                  <a:off x="11294177" y="309052"/>
                  <a:ext cx="861181" cy="861181"/>
                </a:xfrm>
                <a:prstGeom prst="cube">
                  <a:avLst/>
                </a:prstGeom>
                <a:noFill/>
                <a:ln w="666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35F3F980-7825-5F8C-508C-71A651B81521}"/>
                    </a:ext>
                  </a:extLst>
                </p:cNvPr>
                <p:cNvSpPr/>
                <p:nvPr/>
              </p:nvSpPr>
              <p:spPr>
                <a:xfrm>
                  <a:off x="9879933" y="207684"/>
                  <a:ext cx="304800" cy="1259306"/>
                </a:xfrm>
                <a:prstGeom prst="cube">
                  <a:avLst>
                    <a:gd name="adj" fmla="val 69737"/>
                  </a:avLst>
                </a:prstGeom>
                <a:solidFill>
                  <a:schemeClr val="accent1">
                    <a:alpha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Cube 111">
                  <a:extLst>
                    <a:ext uri="{FF2B5EF4-FFF2-40B4-BE49-F238E27FC236}">
                      <a16:creationId xmlns:a16="http://schemas.microsoft.com/office/drawing/2014/main" id="{C7286C02-D938-0A36-7D12-6C16695F6FC6}"/>
                    </a:ext>
                  </a:extLst>
                </p:cNvPr>
                <p:cNvSpPr/>
                <p:nvPr/>
              </p:nvSpPr>
              <p:spPr>
                <a:xfrm>
                  <a:off x="10306047" y="322105"/>
                  <a:ext cx="861181" cy="861181"/>
                </a:xfrm>
                <a:prstGeom prst="cube">
                  <a:avLst/>
                </a:prstGeom>
                <a:noFill/>
                <a:ln w="666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Arrow: Right 112">
                  <a:extLst>
                    <a:ext uri="{FF2B5EF4-FFF2-40B4-BE49-F238E27FC236}">
                      <a16:creationId xmlns:a16="http://schemas.microsoft.com/office/drawing/2014/main" id="{FBAC4164-52EE-0741-4158-CFBD783D110A}"/>
                    </a:ext>
                  </a:extLst>
                </p:cNvPr>
                <p:cNvSpPr/>
                <p:nvPr/>
              </p:nvSpPr>
              <p:spPr>
                <a:xfrm>
                  <a:off x="11071899" y="729675"/>
                  <a:ext cx="190658" cy="170230"/>
                </a:xfrm>
                <a:prstGeom prst="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05" name="Arrow: Right 104">
                <a:extLst>
                  <a:ext uri="{FF2B5EF4-FFF2-40B4-BE49-F238E27FC236}">
                    <a16:creationId xmlns:a16="http://schemas.microsoft.com/office/drawing/2014/main" id="{F81D9A4C-9FDF-5D5A-1C63-700350FD8B43}"/>
                  </a:ext>
                </a:extLst>
              </p:cNvPr>
              <p:cNvSpPr/>
              <p:nvPr/>
            </p:nvSpPr>
            <p:spPr>
              <a:xfrm>
                <a:off x="9789480" y="726220"/>
                <a:ext cx="190658" cy="17023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row: Right 106">
                <a:extLst>
                  <a:ext uri="{FF2B5EF4-FFF2-40B4-BE49-F238E27FC236}">
                    <a16:creationId xmlns:a16="http://schemas.microsoft.com/office/drawing/2014/main" id="{B819623B-59AA-9036-549A-B4F11DA34F49}"/>
                  </a:ext>
                </a:extLst>
              </p:cNvPr>
              <p:cNvSpPr/>
              <p:nvPr/>
            </p:nvSpPr>
            <p:spPr>
              <a:xfrm>
                <a:off x="10201408" y="726220"/>
                <a:ext cx="190658" cy="17023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35D0528-D42B-FFA9-E72A-EBFACFFC7945}"/>
                </a:ext>
              </a:extLst>
            </p:cNvPr>
            <p:cNvSpPr txBox="1"/>
            <p:nvPr/>
          </p:nvSpPr>
          <p:spPr>
            <a:xfrm>
              <a:off x="4491504" y="5095750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Encoder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9EAF5DE-B5CD-99E9-E584-FE5ED5DE9C4B}"/>
                </a:ext>
              </a:extLst>
            </p:cNvPr>
            <p:cNvGrpSpPr/>
            <p:nvPr/>
          </p:nvGrpSpPr>
          <p:grpSpPr>
            <a:xfrm>
              <a:off x="8351462" y="4045359"/>
              <a:ext cx="2937689" cy="2031325"/>
              <a:chOff x="8351462" y="4045359"/>
              <a:chExt cx="2937689" cy="2031325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B6E8C344-2EC7-E634-0D3F-CDD2E5D07A9E}"/>
                  </a:ext>
                </a:extLst>
              </p:cNvPr>
              <p:cNvSpPr/>
              <p:nvPr/>
            </p:nvSpPr>
            <p:spPr>
              <a:xfrm>
                <a:off x="8375447" y="5747630"/>
                <a:ext cx="190658" cy="170230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097002E-2560-8E0D-24C2-351C11642F60}"/>
                  </a:ext>
                </a:extLst>
              </p:cNvPr>
              <p:cNvGrpSpPr/>
              <p:nvPr/>
            </p:nvGrpSpPr>
            <p:grpSpPr>
              <a:xfrm>
                <a:off x="8351462" y="4045359"/>
                <a:ext cx="2937689" cy="2031325"/>
                <a:chOff x="8351462" y="4045359"/>
                <a:chExt cx="2937689" cy="2031325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F9B8A61-C8A3-50C6-0595-6C3457AFAF53}"/>
                    </a:ext>
                  </a:extLst>
                </p:cNvPr>
                <p:cNvSpPr txBox="1"/>
                <p:nvPr/>
              </p:nvSpPr>
              <p:spPr>
                <a:xfrm>
                  <a:off x="8508069" y="4045359"/>
                  <a:ext cx="2781082" cy="2031325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Conv3D 3x3x3</a:t>
                  </a:r>
                </a:p>
                <a:p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Separable Conv3D 3x3x3</a:t>
                  </a:r>
                </a:p>
                <a:p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Skip connections</a:t>
                  </a:r>
                </a:p>
                <a:p>
                  <a:r>
                    <a:rPr lang="en-GB" dirty="0" err="1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ConvTranspose</a:t>
                  </a:r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2x2x2</a:t>
                  </a:r>
                </a:p>
                <a:p>
                  <a:r>
                    <a:rPr lang="en-GB" dirty="0" err="1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MaxPool</a:t>
                  </a:r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 2x2x2</a:t>
                  </a:r>
                </a:p>
                <a:p>
                  <a:r>
                    <a:rPr lang="en-GB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Conv3D 1x1x1</a:t>
                  </a:r>
                </a:p>
                <a:p>
                  <a:r>
                    <a:rPr lang="en-GB" dirty="0" err="1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Softmax</a:t>
                  </a:r>
                  <a:endParaRPr lang="en-GB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  <p:sp>
              <p:nvSpPr>
                <p:cNvPr id="134" name="Arrow: Right 133">
                  <a:extLst>
                    <a:ext uri="{FF2B5EF4-FFF2-40B4-BE49-F238E27FC236}">
                      <a16:creationId xmlns:a16="http://schemas.microsoft.com/office/drawing/2014/main" id="{1957C97F-D277-9700-AC0D-068111187FBB}"/>
                    </a:ext>
                  </a:extLst>
                </p:cNvPr>
                <p:cNvSpPr/>
                <p:nvPr/>
              </p:nvSpPr>
              <p:spPr>
                <a:xfrm>
                  <a:off x="8351695" y="4139938"/>
                  <a:ext cx="190658" cy="170230"/>
                </a:xfrm>
                <a:prstGeom prst="rightArrow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Arrow: Right 134">
                  <a:extLst>
                    <a:ext uri="{FF2B5EF4-FFF2-40B4-BE49-F238E27FC236}">
                      <a16:creationId xmlns:a16="http://schemas.microsoft.com/office/drawing/2014/main" id="{54359718-2025-F6FA-9C13-7D23DB3C1BFC}"/>
                    </a:ext>
                  </a:extLst>
                </p:cNvPr>
                <p:cNvSpPr/>
                <p:nvPr/>
              </p:nvSpPr>
              <p:spPr>
                <a:xfrm>
                  <a:off x="8351462" y="4395283"/>
                  <a:ext cx="190658" cy="170230"/>
                </a:xfrm>
                <a:prstGeom prst="rightArrow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Arrow: Right 142">
                  <a:extLst>
                    <a:ext uri="{FF2B5EF4-FFF2-40B4-BE49-F238E27FC236}">
                      <a16:creationId xmlns:a16="http://schemas.microsoft.com/office/drawing/2014/main" id="{D87C6FD5-28F8-C036-1229-6EFD73CA84FE}"/>
                    </a:ext>
                  </a:extLst>
                </p:cNvPr>
                <p:cNvSpPr/>
                <p:nvPr/>
              </p:nvSpPr>
              <p:spPr>
                <a:xfrm>
                  <a:off x="8351462" y="4688584"/>
                  <a:ext cx="190658" cy="170230"/>
                </a:xfrm>
                <a:prstGeom prst="rightArrow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45" name="Arrow: Right 144">
                <a:extLst>
                  <a:ext uri="{FF2B5EF4-FFF2-40B4-BE49-F238E27FC236}">
                    <a16:creationId xmlns:a16="http://schemas.microsoft.com/office/drawing/2014/main" id="{8FF535AB-EE95-5ABC-30EC-07C8F3B87276}"/>
                  </a:ext>
                </a:extLst>
              </p:cNvPr>
              <p:cNvSpPr/>
              <p:nvPr/>
            </p:nvSpPr>
            <p:spPr>
              <a:xfrm rot="16200000">
                <a:off x="8352532" y="4933998"/>
                <a:ext cx="190658" cy="170230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Arrow: Right 145">
                <a:extLst>
                  <a:ext uri="{FF2B5EF4-FFF2-40B4-BE49-F238E27FC236}">
                    <a16:creationId xmlns:a16="http://schemas.microsoft.com/office/drawing/2014/main" id="{CD5E4DC1-6416-34E1-F4E8-6910917D1406}"/>
                  </a:ext>
                </a:extLst>
              </p:cNvPr>
              <p:cNvSpPr/>
              <p:nvPr/>
            </p:nvSpPr>
            <p:spPr>
              <a:xfrm rot="5400000">
                <a:off x="8365233" y="5251395"/>
                <a:ext cx="190658" cy="17023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Arrow: Right 147">
                <a:extLst>
                  <a:ext uri="{FF2B5EF4-FFF2-40B4-BE49-F238E27FC236}">
                    <a16:creationId xmlns:a16="http://schemas.microsoft.com/office/drawing/2014/main" id="{F7239822-D621-A226-5C71-4EA52E6192B7}"/>
                  </a:ext>
                </a:extLst>
              </p:cNvPr>
              <p:cNvSpPr/>
              <p:nvPr/>
            </p:nvSpPr>
            <p:spPr>
              <a:xfrm>
                <a:off x="8385614" y="5524934"/>
                <a:ext cx="190658" cy="17023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75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90E68A-C64D-1CAB-DEE5-8F6A8B124223}"/>
              </a:ext>
            </a:extLst>
          </p:cNvPr>
          <p:cNvGrpSpPr/>
          <p:nvPr/>
        </p:nvGrpSpPr>
        <p:grpSpPr>
          <a:xfrm>
            <a:off x="0" y="19050"/>
            <a:ext cx="10477500" cy="5360269"/>
            <a:chOff x="906741" y="96737"/>
            <a:chExt cx="10493285" cy="53683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DCEE1D-72A8-CD5A-8969-30606C46951A}"/>
                </a:ext>
              </a:extLst>
            </p:cNvPr>
            <p:cNvGrpSpPr/>
            <p:nvPr/>
          </p:nvGrpSpPr>
          <p:grpSpPr>
            <a:xfrm>
              <a:off x="933032" y="215821"/>
              <a:ext cx="9322230" cy="4331874"/>
              <a:chOff x="933032" y="215821"/>
              <a:chExt cx="9322230" cy="4331874"/>
            </a:xfrm>
          </p:grpSpPr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34224FE7-F159-7394-A5AB-9F91B47351B9}"/>
                  </a:ext>
                </a:extLst>
              </p:cNvPr>
              <p:cNvSpPr/>
              <p:nvPr/>
            </p:nvSpPr>
            <p:spPr>
              <a:xfrm>
                <a:off x="5122467" y="215821"/>
                <a:ext cx="5132795" cy="4331874"/>
              </a:xfrm>
              <a:prstGeom prst="parallelogram">
                <a:avLst>
                  <a:gd name="adj" fmla="val 9573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491CA5B1-6767-3DAB-DA88-FFF768B9EC35}"/>
                  </a:ext>
                </a:extLst>
              </p:cNvPr>
              <p:cNvSpPr/>
              <p:nvPr/>
            </p:nvSpPr>
            <p:spPr>
              <a:xfrm>
                <a:off x="933032" y="249053"/>
                <a:ext cx="4685895" cy="4249137"/>
              </a:xfrm>
              <a:prstGeom prst="parallelogram">
                <a:avLst>
                  <a:gd name="adj" fmla="val 86634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B510C9-F4D5-48E7-996F-20CE694C8413}"/>
                </a:ext>
              </a:extLst>
            </p:cNvPr>
            <p:cNvGrpSpPr/>
            <p:nvPr/>
          </p:nvGrpSpPr>
          <p:grpSpPr>
            <a:xfrm>
              <a:off x="1215571" y="241142"/>
              <a:ext cx="702219" cy="1259306"/>
              <a:chOff x="1596571" y="348342"/>
              <a:chExt cx="702219" cy="125930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BE8E12-6FD9-2CD8-4513-6B2FC4A810D4}"/>
                  </a:ext>
                </a:extLst>
              </p:cNvPr>
              <p:cNvGrpSpPr/>
              <p:nvPr/>
            </p:nvGrpSpPr>
            <p:grpSpPr>
              <a:xfrm>
                <a:off x="1596571" y="348342"/>
                <a:ext cx="391885" cy="1259306"/>
                <a:chOff x="1596571" y="348342"/>
                <a:chExt cx="391885" cy="1259306"/>
              </a:xfrm>
            </p:grpSpPr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36F2D8F6-D3F6-2096-3181-DAC5C8D9572C}"/>
                    </a:ext>
                  </a:extLst>
                </p:cNvPr>
                <p:cNvSpPr/>
                <p:nvPr/>
              </p:nvSpPr>
              <p:spPr>
                <a:xfrm>
                  <a:off x="1596571" y="348342"/>
                  <a:ext cx="304800" cy="1259306"/>
                </a:xfrm>
                <a:prstGeom prst="cube">
                  <a:avLst>
                    <a:gd name="adj" fmla="val 69737"/>
                  </a:avLst>
                </a:prstGeom>
                <a:solidFill>
                  <a:schemeClr val="accent1">
                    <a:alpha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A293FB72-1356-2FEB-FC9C-BAA0383C0DFC}"/>
                    </a:ext>
                  </a:extLst>
                </p:cNvPr>
                <p:cNvSpPr/>
                <p:nvPr/>
              </p:nvSpPr>
              <p:spPr>
                <a:xfrm>
                  <a:off x="1797798" y="863150"/>
                  <a:ext cx="190658" cy="170230"/>
                </a:xfrm>
                <a:prstGeom prst="rightArrow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1DEB8484-71BA-BB3C-E566-A0169F912567}"/>
                  </a:ext>
                </a:extLst>
              </p:cNvPr>
              <p:cNvSpPr/>
              <p:nvPr/>
            </p:nvSpPr>
            <p:spPr>
              <a:xfrm>
                <a:off x="1993990" y="348342"/>
                <a:ext cx="304800" cy="1259306"/>
              </a:xfrm>
              <a:prstGeom prst="cube">
                <a:avLst>
                  <a:gd name="adj" fmla="val 69737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DEE0262-956F-E163-8393-EDCACD9EDDCB}"/>
                </a:ext>
              </a:extLst>
            </p:cNvPr>
            <p:cNvSpPr/>
            <p:nvPr/>
          </p:nvSpPr>
          <p:spPr>
            <a:xfrm>
              <a:off x="1019629" y="755950"/>
              <a:ext cx="190658" cy="170230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F17DA4A-3029-4142-4973-8BD0810AC10D}"/>
                </a:ext>
              </a:extLst>
            </p:cNvPr>
            <p:cNvSpPr/>
            <p:nvPr/>
          </p:nvSpPr>
          <p:spPr>
            <a:xfrm rot="5400000">
              <a:off x="1665487" y="1542311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1167C9-3BAC-34D5-2B34-845E61C4C4C0}"/>
                </a:ext>
              </a:extLst>
            </p:cNvPr>
            <p:cNvSpPr txBox="1"/>
            <p:nvPr/>
          </p:nvSpPr>
          <p:spPr>
            <a:xfrm>
              <a:off x="906741" y="1500448"/>
              <a:ext cx="83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 channels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105D55-81D1-5948-7300-0BC4E7278B58}"/>
                </a:ext>
              </a:extLst>
            </p:cNvPr>
            <p:cNvSpPr txBox="1"/>
            <p:nvPr/>
          </p:nvSpPr>
          <p:spPr>
            <a:xfrm>
              <a:off x="1675701" y="2777226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32x32x32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128 channels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A29A88-AE48-D101-F94D-E50B433C8635}"/>
                </a:ext>
              </a:extLst>
            </p:cNvPr>
            <p:cNvGrpSpPr/>
            <p:nvPr/>
          </p:nvGrpSpPr>
          <p:grpSpPr>
            <a:xfrm>
              <a:off x="1569810" y="1815201"/>
              <a:ext cx="1288521" cy="962025"/>
              <a:chOff x="1767930" y="1805041"/>
              <a:chExt cx="1288521" cy="962025"/>
            </a:xfrm>
          </p:grpSpPr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56309BE0-5E9A-4736-DF91-DCBAF1B96A7B}"/>
                  </a:ext>
                </a:extLst>
              </p:cNvPr>
              <p:cNvSpPr/>
              <p:nvPr/>
            </p:nvSpPr>
            <p:spPr>
              <a:xfrm>
                <a:off x="1767930" y="1805041"/>
                <a:ext cx="304800" cy="962025"/>
              </a:xfrm>
              <a:prstGeom prst="cube">
                <a:avLst>
                  <a:gd name="adj" fmla="val 69737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FC4D5B3D-6154-E317-BC25-4F7BA4D79B95}"/>
                  </a:ext>
                </a:extLst>
              </p:cNvPr>
              <p:cNvSpPr/>
              <p:nvPr/>
            </p:nvSpPr>
            <p:spPr>
              <a:xfrm>
                <a:off x="1977401" y="2228228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A5801191-AA2F-A37B-78B0-DEC2380D4B21}"/>
                  </a:ext>
                </a:extLst>
              </p:cNvPr>
              <p:cNvSpPr/>
              <p:nvPr/>
            </p:nvSpPr>
            <p:spPr>
              <a:xfrm>
                <a:off x="2175749" y="1805041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42D3AC1E-87E0-715A-B739-87A174078951}"/>
                  </a:ext>
                </a:extLst>
              </p:cNvPr>
              <p:cNvSpPr/>
              <p:nvPr/>
            </p:nvSpPr>
            <p:spPr>
              <a:xfrm>
                <a:off x="2453559" y="2229131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2776B20-2897-D454-B27F-4F94AB2DA86A}"/>
                  </a:ext>
                </a:extLst>
              </p:cNvPr>
              <p:cNvSpPr/>
              <p:nvPr/>
            </p:nvSpPr>
            <p:spPr>
              <a:xfrm>
                <a:off x="2652890" y="1805041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F64FA29-1439-5229-C1B9-1C504A0AC066}"/>
                </a:ext>
              </a:extLst>
            </p:cNvPr>
            <p:cNvSpPr/>
            <p:nvPr/>
          </p:nvSpPr>
          <p:spPr>
            <a:xfrm>
              <a:off x="3000682" y="2267293"/>
              <a:ext cx="4582884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64FDCE8-F100-A04D-286D-066D9EB4AA48}"/>
                </a:ext>
              </a:extLst>
            </p:cNvPr>
            <p:cNvSpPr/>
            <p:nvPr/>
          </p:nvSpPr>
          <p:spPr>
            <a:xfrm rot="5400000">
              <a:off x="2576552" y="2822062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EFE974-D9A5-30B7-6CF1-5754D1A6442F}"/>
                </a:ext>
              </a:extLst>
            </p:cNvPr>
            <p:cNvSpPr txBox="1"/>
            <p:nvPr/>
          </p:nvSpPr>
          <p:spPr>
            <a:xfrm>
              <a:off x="2790825" y="3801444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16x16x16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256 channels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C8C634-8AF6-C682-1B57-8046938B5C87}"/>
                </a:ext>
              </a:extLst>
            </p:cNvPr>
            <p:cNvGrpSpPr/>
            <p:nvPr/>
          </p:nvGrpSpPr>
          <p:grpSpPr>
            <a:xfrm>
              <a:off x="2465343" y="3027884"/>
              <a:ext cx="1696917" cy="729692"/>
              <a:chOff x="2668220" y="3026969"/>
              <a:chExt cx="1696917" cy="729692"/>
            </a:xfrm>
          </p:grpSpPr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54FED917-7834-1779-9469-DA7013CEC563}"/>
                  </a:ext>
                </a:extLst>
              </p:cNvPr>
              <p:cNvSpPr/>
              <p:nvPr/>
            </p:nvSpPr>
            <p:spPr>
              <a:xfrm>
                <a:off x="2668220" y="3026969"/>
                <a:ext cx="403561" cy="729692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1FD1383F-2E68-90CC-F2AE-C38ED7EB233F}"/>
                  </a:ext>
                </a:extLst>
              </p:cNvPr>
              <p:cNvSpPr/>
              <p:nvPr/>
            </p:nvSpPr>
            <p:spPr>
              <a:xfrm>
                <a:off x="2955116" y="332194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49498B7D-517C-2C20-352D-995FBEB39BAB}"/>
                  </a:ext>
                </a:extLst>
              </p:cNvPr>
              <p:cNvSpPr/>
              <p:nvPr/>
            </p:nvSpPr>
            <p:spPr>
              <a:xfrm>
                <a:off x="3156394" y="3026969"/>
                <a:ext cx="562065" cy="729692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1002F4D7-CB0E-FE75-2915-9299F07878A6}"/>
                  </a:ext>
                </a:extLst>
              </p:cNvPr>
              <p:cNvSpPr/>
              <p:nvPr/>
            </p:nvSpPr>
            <p:spPr>
              <a:xfrm>
                <a:off x="3607657" y="331432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BFFB3ED3-DE99-1128-3EFF-4883DB55C180}"/>
                  </a:ext>
                </a:extLst>
              </p:cNvPr>
              <p:cNvSpPr/>
              <p:nvPr/>
            </p:nvSpPr>
            <p:spPr>
              <a:xfrm>
                <a:off x="3803072" y="3026969"/>
                <a:ext cx="562065" cy="729692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091B66E-2C5D-69FF-0AD7-3D11D7618416}"/>
                </a:ext>
              </a:extLst>
            </p:cNvPr>
            <p:cNvSpPr/>
            <p:nvPr/>
          </p:nvSpPr>
          <p:spPr>
            <a:xfrm>
              <a:off x="4237359" y="3314132"/>
              <a:ext cx="1525901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D1EAB8-9A6F-3AE4-EA4C-9BCE86AD1BC0}"/>
                </a:ext>
              </a:extLst>
            </p:cNvPr>
            <p:cNvSpPr txBox="1"/>
            <p:nvPr/>
          </p:nvSpPr>
          <p:spPr>
            <a:xfrm>
              <a:off x="4208784" y="4522412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8x8x8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512 channels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41C83681-692F-020A-F2ED-ECF6CAB237F5}"/>
                </a:ext>
              </a:extLst>
            </p:cNvPr>
            <p:cNvSpPr/>
            <p:nvPr/>
          </p:nvSpPr>
          <p:spPr>
            <a:xfrm rot="5400000">
              <a:off x="3785898" y="3848269"/>
              <a:ext cx="190658" cy="17023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72407D-7DE6-A68F-A9C0-0C087FD3149F}"/>
                </a:ext>
              </a:extLst>
            </p:cNvPr>
            <p:cNvGrpSpPr/>
            <p:nvPr/>
          </p:nvGrpSpPr>
          <p:grpSpPr>
            <a:xfrm>
              <a:off x="3600195" y="4099945"/>
              <a:ext cx="2782609" cy="439615"/>
              <a:chOff x="3798315" y="4089785"/>
              <a:chExt cx="2782609" cy="439615"/>
            </a:xfrm>
          </p:grpSpPr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070E24C1-B48F-9ABA-B751-2985DAF20447}"/>
                  </a:ext>
                </a:extLst>
              </p:cNvPr>
              <p:cNvSpPr/>
              <p:nvPr/>
            </p:nvSpPr>
            <p:spPr>
              <a:xfrm>
                <a:off x="3798315" y="4089787"/>
                <a:ext cx="562065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FCE9C7D1-33BB-9E59-92BA-1398097509B1}"/>
                  </a:ext>
                </a:extLst>
              </p:cNvPr>
              <p:cNvSpPr/>
              <p:nvPr/>
            </p:nvSpPr>
            <p:spPr>
              <a:xfrm>
                <a:off x="4295923" y="422447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8F92D1A1-ED5B-72EF-7C19-8C6F56C31111}"/>
                  </a:ext>
                </a:extLst>
              </p:cNvPr>
              <p:cNvSpPr/>
              <p:nvPr/>
            </p:nvSpPr>
            <p:spPr>
              <a:xfrm>
                <a:off x="4497725" y="4089785"/>
                <a:ext cx="972927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F36ABA9D-E70D-0B2E-5D2A-F253F1047A42}"/>
                  </a:ext>
                </a:extLst>
              </p:cNvPr>
              <p:cNvSpPr/>
              <p:nvPr/>
            </p:nvSpPr>
            <p:spPr>
              <a:xfrm>
                <a:off x="5406195" y="422447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FFF725DD-CE00-16E9-53F3-CEE91DFA3B05}"/>
                  </a:ext>
                </a:extLst>
              </p:cNvPr>
              <p:cNvSpPr/>
              <p:nvPr/>
            </p:nvSpPr>
            <p:spPr>
              <a:xfrm>
                <a:off x="5607997" y="4089785"/>
                <a:ext cx="972927" cy="439613"/>
              </a:xfrm>
              <a:prstGeom prst="cube">
                <a:avLst>
                  <a:gd name="adj" fmla="val 36948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1B820BC6-799D-546D-D79F-3DC5F50A5861}"/>
                </a:ext>
              </a:extLst>
            </p:cNvPr>
            <p:cNvSpPr/>
            <p:nvPr/>
          </p:nvSpPr>
          <p:spPr>
            <a:xfrm rot="16200000">
              <a:off x="6039163" y="3848269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F0D10C8C-607F-7DD0-67D7-5E419DC29AE9}"/>
                </a:ext>
              </a:extLst>
            </p:cNvPr>
            <p:cNvSpPr/>
            <p:nvPr/>
          </p:nvSpPr>
          <p:spPr>
            <a:xfrm>
              <a:off x="5796279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tx1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BEA60CC0-AFB9-E3BD-7E64-85963697A8B6}"/>
                </a:ext>
              </a:extLst>
            </p:cNvPr>
            <p:cNvSpPr/>
            <p:nvPr/>
          </p:nvSpPr>
          <p:spPr>
            <a:xfrm>
              <a:off x="6134492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56D4A69F-EF76-8817-87A3-0F3230D8B652}"/>
                </a:ext>
              </a:extLst>
            </p:cNvPr>
            <p:cNvSpPr/>
            <p:nvPr/>
          </p:nvSpPr>
          <p:spPr>
            <a:xfrm>
              <a:off x="6603496" y="3322855"/>
              <a:ext cx="190658" cy="17023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917B7C7E-F812-DF38-A3AC-FF02C36247F1}"/>
                </a:ext>
              </a:extLst>
            </p:cNvPr>
            <p:cNvSpPr/>
            <p:nvPr/>
          </p:nvSpPr>
          <p:spPr>
            <a:xfrm>
              <a:off x="6799093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FD40B367-2F51-D2ED-F24E-9197236F39D6}"/>
                </a:ext>
              </a:extLst>
            </p:cNvPr>
            <p:cNvSpPr/>
            <p:nvPr/>
          </p:nvSpPr>
          <p:spPr>
            <a:xfrm>
              <a:off x="7268097" y="3322855"/>
              <a:ext cx="190658" cy="17023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1D293F5C-AA06-D2D6-8664-33B53B56720E}"/>
                </a:ext>
              </a:extLst>
            </p:cNvPr>
            <p:cNvSpPr/>
            <p:nvPr/>
          </p:nvSpPr>
          <p:spPr>
            <a:xfrm>
              <a:off x="7463694" y="3008958"/>
              <a:ext cx="562065" cy="729692"/>
            </a:xfrm>
            <a:prstGeom prst="cube">
              <a:avLst>
                <a:gd name="adj" fmla="val 36948"/>
              </a:avLst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44A0F5A-D9F9-C7C2-0510-5B46D1150D68}"/>
                </a:ext>
              </a:extLst>
            </p:cNvPr>
            <p:cNvSpPr txBox="1"/>
            <p:nvPr/>
          </p:nvSpPr>
          <p:spPr>
            <a:xfrm>
              <a:off x="5955614" y="2637028"/>
              <a:ext cx="1112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16x16x16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512 channels</a:t>
              </a:r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92F3351F-1163-95FF-B44A-98A2E07BD646}"/>
                </a:ext>
              </a:extLst>
            </p:cNvPr>
            <p:cNvSpPr/>
            <p:nvPr/>
          </p:nvSpPr>
          <p:spPr>
            <a:xfrm rot="16200000">
              <a:off x="7773753" y="2799703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ED3DE3-0499-9FC0-5954-7FDC05778748}"/>
                </a:ext>
              </a:extLst>
            </p:cNvPr>
            <p:cNvSpPr txBox="1"/>
            <p:nvPr/>
          </p:nvSpPr>
          <p:spPr>
            <a:xfrm>
              <a:off x="7825577" y="1398707"/>
              <a:ext cx="1068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32x32x32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256 channels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5FC9DC8-D397-4C04-2200-8AAF6690DA95}"/>
                </a:ext>
              </a:extLst>
            </p:cNvPr>
            <p:cNvGrpSpPr/>
            <p:nvPr/>
          </p:nvGrpSpPr>
          <p:grpSpPr>
            <a:xfrm>
              <a:off x="7893612" y="1804059"/>
              <a:ext cx="1380394" cy="964892"/>
              <a:chOff x="7850973" y="1802173"/>
              <a:chExt cx="1380394" cy="964892"/>
            </a:xfrm>
          </p:grpSpPr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D5061E64-1515-AFE5-7C81-ED43AB22CBD4}"/>
                  </a:ext>
                </a:extLst>
              </p:cNvPr>
              <p:cNvSpPr/>
              <p:nvPr/>
            </p:nvSpPr>
            <p:spPr>
              <a:xfrm>
                <a:off x="7850973" y="1802173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row: Right 116">
                <a:extLst>
                  <a:ext uri="{FF2B5EF4-FFF2-40B4-BE49-F238E27FC236}">
                    <a16:creationId xmlns:a16="http://schemas.microsoft.com/office/drawing/2014/main" id="{C1379AB0-670F-9415-FA6A-D50447DE79CF}"/>
                  </a:ext>
                </a:extLst>
              </p:cNvPr>
              <p:cNvSpPr/>
              <p:nvPr/>
            </p:nvSpPr>
            <p:spPr>
              <a:xfrm>
                <a:off x="8152317" y="2228227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23BEA7CB-4EDF-C8D0-2F5C-B7AEDFF29FE0}"/>
                  </a:ext>
                </a:extLst>
              </p:cNvPr>
              <p:cNvSpPr/>
              <p:nvPr/>
            </p:nvSpPr>
            <p:spPr>
              <a:xfrm>
                <a:off x="8350665" y="1805040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C684285F-9C32-8DD8-3964-491A59C76F74}"/>
                  </a:ext>
                </a:extLst>
              </p:cNvPr>
              <p:cNvSpPr/>
              <p:nvPr/>
            </p:nvSpPr>
            <p:spPr>
              <a:xfrm>
                <a:off x="8628475" y="2229130"/>
                <a:ext cx="190658" cy="170230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0233A7A7-D992-7EB9-C6A3-C0120DEC11FC}"/>
                  </a:ext>
                </a:extLst>
              </p:cNvPr>
              <p:cNvSpPr/>
              <p:nvPr/>
            </p:nvSpPr>
            <p:spPr>
              <a:xfrm>
                <a:off x="8827806" y="1805040"/>
                <a:ext cx="403561" cy="962025"/>
              </a:xfrm>
              <a:prstGeom prst="cube">
                <a:avLst>
                  <a:gd name="adj" fmla="val 52996"/>
                </a:avLst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4008BF60-0183-8F28-4217-97C61C7E1AC6}"/>
                </a:ext>
              </a:extLst>
            </p:cNvPr>
            <p:cNvSpPr/>
            <p:nvPr/>
          </p:nvSpPr>
          <p:spPr>
            <a:xfrm>
              <a:off x="7695753" y="1804059"/>
              <a:ext cx="403561" cy="962025"/>
            </a:xfrm>
            <a:prstGeom prst="cube">
              <a:avLst>
                <a:gd name="adj" fmla="val 52996"/>
              </a:avLst>
            </a:prstGeom>
            <a:solidFill>
              <a:schemeClr val="tx1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D4DFA61-B4AD-7517-0115-37D552AE7E5D}"/>
                </a:ext>
              </a:extLst>
            </p:cNvPr>
            <p:cNvSpPr txBox="1"/>
            <p:nvPr/>
          </p:nvSpPr>
          <p:spPr>
            <a:xfrm>
              <a:off x="8129088" y="96737"/>
              <a:ext cx="1068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128 channels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AB0339C-D774-1E07-3360-07DFEEC8C94F}"/>
                </a:ext>
              </a:extLst>
            </p:cNvPr>
            <p:cNvSpPr txBox="1"/>
            <p:nvPr/>
          </p:nvSpPr>
          <p:spPr>
            <a:xfrm>
              <a:off x="10331460" y="1227316"/>
              <a:ext cx="10685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Reconstruction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64x64x64</a:t>
              </a:r>
            </a:p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 channel</a:t>
              </a:r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710731E8-632A-4215-0067-F9DA5159DB91}"/>
                </a:ext>
              </a:extLst>
            </p:cNvPr>
            <p:cNvSpPr/>
            <p:nvPr/>
          </p:nvSpPr>
          <p:spPr>
            <a:xfrm>
              <a:off x="1971058" y="755949"/>
              <a:ext cx="6857981" cy="170230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C259525E-5E18-826A-7397-635FF7A3A157}"/>
                </a:ext>
              </a:extLst>
            </p:cNvPr>
            <p:cNvSpPr/>
            <p:nvPr/>
          </p:nvSpPr>
          <p:spPr>
            <a:xfrm rot="16200000">
              <a:off x="9111028" y="1553706"/>
              <a:ext cx="190658" cy="170230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356C774-4E8C-6DEB-0FD9-8C0AF2D4B1D1}"/>
                </a:ext>
              </a:extLst>
            </p:cNvPr>
            <p:cNvGrpSpPr/>
            <p:nvPr/>
          </p:nvGrpSpPr>
          <p:grpSpPr>
            <a:xfrm>
              <a:off x="9079734" y="207685"/>
              <a:ext cx="2198386" cy="1263033"/>
              <a:chOff x="9079734" y="207685"/>
              <a:chExt cx="2198386" cy="1263033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19FBFD3-A8D2-278C-F9BC-689B503433BB}"/>
                  </a:ext>
                </a:extLst>
              </p:cNvPr>
              <p:cNvGrpSpPr/>
              <p:nvPr/>
            </p:nvGrpSpPr>
            <p:grpSpPr>
              <a:xfrm>
                <a:off x="9079734" y="207685"/>
                <a:ext cx="2198386" cy="1263033"/>
                <a:chOff x="8968842" y="207684"/>
                <a:chExt cx="2198386" cy="1263033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B6BCE5DB-CA95-4694-ED46-FF9C96D4EC42}"/>
                    </a:ext>
                  </a:extLst>
                </p:cNvPr>
                <p:cNvGrpSpPr/>
                <p:nvPr/>
              </p:nvGrpSpPr>
              <p:grpSpPr>
                <a:xfrm>
                  <a:off x="8968842" y="211411"/>
                  <a:ext cx="805792" cy="1259306"/>
                  <a:chOff x="9166962" y="201251"/>
                  <a:chExt cx="805792" cy="1259306"/>
                </a:xfrm>
              </p:grpSpPr>
              <p:sp>
                <p:nvSpPr>
                  <p:cNvPr id="142" name="Cube 141">
                    <a:extLst>
                      <a:ext uri="{FF2B5EF4-FFF2-40B4-BE49-F238E27FC236}">
                        <a16:creationId xmlns:a16="http://schemas.microsoft.com/office/drawing/2014/main" id="{C4C72892-90CD-02BB-5070-63CC182EE1D8}"/>
                      </a:ext>
                    </a:extLst>
                  </p:cNvPr>
                  <p:cNvSpPr/>
                  <p:nvPr/>
                </p:nvSpPr>
                <p:spPr>
                  <a:xfrm>
                    <a:off x="9166962" y="201251"/>
                    <a:ext cx="304800" cy="1259306"/>
                  </a:xfrm>
                  <a:prstGeom prst="cube">
                    <a:avLst>
                      <a:gd name="adj" fmla="val 69737"/>
                    </a:avLst>
                  </a:prstGeom>
                  <a:solidFill>
                    <a:schemeClr val="tx1">
                      <a:lumMod val="50000"/>
                      <a:lumOff val="50000"/>
                      <a:alpha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9CD1ADDD-CF84-5BB3-5AEF-3A76D6C9F962}"/>
                      </a:ext>
                    </a:extLst>
                  </p:cNvPr>
                  <p:cNvGrpSpPr/>
                  <p:nvPr/>
                </p:nvGrpSpPr>
                <p:grpSpPr>
                  <a:xfrm>
                    <a:off x="9270535" y="201251"/>
                    <a:ext cx="391885" cy="1259306"/>
                    <a:chOff x="1596571" y="348342"/>
                    <a:chExt cx="391885" cy="1259306"/>
                  </a:xfrm>
                </p:grpSpPr>
                <p:sp>
                  <p:nvSpPr>
                    <p:cNvPr id="145" name="Cube 144">
                      <a:extLst>
                        <a:ext uri="{FF2B5EF4-FFF2-40B4-BE49-F238E27FC236}">
                          <a16:creationId xmlns:a16="http://schemas.microsoft.com/office/drawing/2014/main" id="{0A68460A-BC3C-DA78-7B98-12A196607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6571" y="348342"/>
                      <a:ext cx="304800" cy="1259306"/>
                    </a:xfrm>
                    <a:prstGeom prst="cube">
                      <a:avLst>
                        <a:gd name="adj" fmla="val 69737"/>
                      </a:avLst>
                    </a:prstGeom>
                    <a:solidFill>
                      <a:schemeClr val="accent1">
                        <a:alpha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46" name="Arrow: Right 145">
                      <a:extLst>
                        <a:ext uri="{FF2B5EF4-FFF2-40B4-BE49-F238E27FC236}">
                          <a16:creationId xmlns:a16="http://schemas.microsoft.com/office/drawing/2014/main" id="{62580EAD-A4D9-4215-C3CE-E25DBF6F8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7798" y="863150"/>
                      <a:ext cx="190658" cy="170230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5">
                        <a:shade val="15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44" name="Cube 143">
                    <a:extLst>
                      <a:ext uri="{FF2B5EF4-FFF2-40B4-BE49-F238E27FC236}">
                        <a16:creationId xmlns:a16="http://schemas.microsoft.com/office/drawing/2014/main" id="{0408D215-57CA-76BB-D639-94BB11754497}"/>
                      </a:ext>
                    </a:extLst>
                  </p:cNvPr>
                  <p:cNvSpPr/>
                  <p:nvPr/>
                </p:nvSpPr>
                <p:spPr>
                  <a:xfrm>
                    <a:off x="9667954" y="201251"/>
                    <a:ext cx="304800" cy="1259306"/>
                  </a:xfrm>
                  <a:prstGeom prst="cube">
                    <a:avLst>
                      <a:gd name="adj" fmla="val 69737"/>
                    </a:avLst>
                  </a:prstGeom>
                  <a:solidFill>
                    <a:schemeClr val="accent1">
                      <a:alpha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243E36B4-BB99-D50C-46AA-0608729073C7}"/>
                    </a:ext>
                  </a:extLst>
                </p:cNvPr>
                <p:cNvSpPr/>
                <p:nvPr/>
              </p:nvSpPr>
              <p:spPr>
                <a:xfrm>
                  <a:off x="9879933" y="207684"/>
                  <a:ext cx="304800" cy="1259306"/>
                </a:xfrm>
                <a:prstGeom prst="cube">
                  <a:avLst>
                    <a:gd name="adj" fmla="val 69737"/>
                  </a:avLst>
                </a:prstGeom>
                <a:solidFill>
                  <a:schemeClr val="accent1">
                    <a:alpha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0" name="Cube 139">
                  <a:extLst>
                    <a:ext uri="{FF2B5EF4-FFF2-40B4-BE49-F238E27FC236}">
                      <a16:creationId xmlns:a16="http://schemas.microsoft.com/office/drawing/2014/main" id="{E4FB6EFD-4AF2-19EF-07EF-F039FECD7FB9}"/>
                    </a:ext>
                  </a:extLst>
                </p:cNvPr>
                <p:cNvSpPr/>
                <p:nvPr/>
              </p:nvSpPr>
              <p:spPr>
                <a:xfrm>
                  <a:off x="10306047" y="322105"/>
                  <a:ext cx="861181" cy="861181"/>
                </a:xfrm>
                <a:prstGeom prst="cube">
                  <a:avLst/>
                </a:prstGeom>
                <a:noFill/>
                <a:ln w="666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5" name="Arrow: Right 134">
                <a:extLst>
                  <a:ext uri="{FF2B5EF4-FFF2-40B4-BE49-F238E27FC236}">
                    <a16:creationId xmlns:a16="http://schemas.microsoft.com/office/drawing/2014/main" id="{477F2A7C-49B7-553E-46D7-B07B5BAEF362}"/>
                  </a:ext>
                </a:extLst>
              </p:cNvPr>
              <p:cNvSpPr/>
              <p:nvPr/>
            </p:nvSpPr>
            <p:spPr>
              <a:xfrm>
                <a:off x="9789480" y="726220"/>
                <a:ext cx="190658" cy="17023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Arrow: Right 135">
                <a:extLst>
                  <a:ext uri="{FF2B5EF4-FFF2-40B4-BE49-F238E27FC236}">
                    <a16:creationId xmlns:a16="http://schemas.microsoft.com/office/drawing/2014/main" id="{3EA1C196-4E95-9313-1EB4-71EDC0FE897C}"/>
                  </a:ext>
                </a:extLst>
              </p:cNvPr>
              <p:cNvSpPr/>
              <p:nvPr/>
            </p:nvSpPr>
            <p:spPr>
              <a:xfrm>
                <a:off x="10201408" y="726220"/>
                <a:ext cx="190658" cy="170230"/>
              </a:xfrm>
              <a:prstGeom prst="rightArrow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5C910B9-3B0F-0AC1-09D4-4AD6350F4B6F}"/>
                </a:ext>
              </a:extLst>
            </p:cNvPr>
            <p:cNvSpPr txBox="1"/>
            <p:nvPr/>
          </p:nvSpPr>
          <p:spPr>
            <a:xfrm>
              <a:off x="4491504" y="5095750"/>
              <a:ext cx="166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0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U-Turn 3">
            <a:extLst>
              <a:ext uri="{FF2B5EF4-FFF2-40B4-BE49-F238E27FC236}">
                <a16:creationId xmlns:a16="http://schemas.microsoft.com/office/drawing/2014/main" id="{77269024-803F-7FD6-4BB3-2DDAE2E0E8AD}"/>
              </a:ext>
            </a:extLst>
          </p:cNvPr>
          <p:cNvSpPr/>
          <p:nvPr/>
        </p:nvSpPr>
        <p:spPr>
          <a:xfrm>
            <a:off x="420103" y="546617"/>
            <a:ext cx="5698019" cy="447283"/>
          </a:xfrm>
          <a:prstGeom prst="uturnArrow">
            <a:avLst/>
          </a:prstGeom>
          <a:solidFill>
            <a:srgbClr val="7030A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ED43D1DB-1AA2-FC47-7CD6-375516790849}"/>
              </a:ext>
            </a:extLst>
          </p:cNvPr>
          <p:cNvSpPr/>
          <p:nvPr/>
        </p:nvSpPr>
        <p:spPr>
          <a:xfrm>
            <a:off x="420102" y="1384817"/>
            <a:ext cx="11396038" cy="447283"/>
          </a:xfrm>
          <a:prstGeom prst="uturnArrow">
            <a:avLst/>
          </a:prstGeom>
          <a:solidFill>
            <a:srgbClr val="798DB4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C4643-FB0B-1D3F-6F7F-40030611FC6C}"/>
              </a:ext>
            </a:extLst>
          </p:cNvPr>
          <p:cNvGrpSpPr/>
          <p:nvPr/>
        </p:nvGrpSpPr>
        <p:grpSpPr>
          <a:xfrm>
            <a:off x="399302" y="1058198"/>
            <a:ext cx="5837430" cy="402514"/>
            <a:chOff x="460298" y="3808773"/>
            <a:chExt cx="5837430" cy="40251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CBB9D3B9-291F-9A42-9CB0-8FE6F9305517}"/>
                </a:ext>
              </a:extLst>
            </p:cNvPr>
            <p:cNvCxnSpPr>
              <a:cxnSpLocks/>
              <a:stCxn id="8" idx="0"/>
              <a:endCxn id="15" idx="0"/>
            </p:cNvCxnSpPr>
            <p:nvPr/>
          </p:nvCxnSpPr>
          <p:spPr>
            <a:xfrm rot="16200000" flipH="1" flipV="1">
              <a:off x="3355444" y="1053187"/>
              <a:ext cx="33181" cy="5544354"/>
            </a:xfrm>
            <a:prstGeom prst="bentConnector3">
              <a:avLst>
                <a:gd name="adj1" fmla="val -688948"/>
              </a:avLst>
            </a:prstGeom>
            <a:ln w="57150">
              <a:solidFill>
                <a:srgbClr val="612F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6A4C7D-2612-7CA9-AAAA-C6712AB592F7}"/>
                </a:ext>
              </a:extLst>
            </p:cNvPr>
            <p:cNvSpPr txBox="1"/>
            <p:nvPr/>
          </p:nvSpPr>
          <p:spPr>
            <a:xfrm>
              <a:off x="5990696" y="3808774"/>
              <a:ext cx="30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0FDDFF-0DD9-2691-F781-8D33ABD8F40F}"/>
                </a:ext>
              </a:extLst>
            </p:cNvPr>
            <p:cNvSpPr txBox="1"/>
            <p:nvPr/>
          </p:nvSpPr>
          <p:spPr>
            <a:xfrm>
              <a:off x="460298" y="3841955"/>
              <a:ext cx="2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318D8C-5594-62D0-35A0-1846B5E7069D}"/>
              </a:ext>
            </a:extLst>
          </p:cNvPr>
          <p:cNvGrpSpPr/>
          <p:nvPr/>
        </p:nvGrpSpPr>
        <p:grpSpPr>
          <a:xfrm>
            <a:off x="247828" y="1924280"/>
            <a:ext cx="11831101" cy="402514"/>
            <a:chOff x="460298" y="3808773"/>
            <a:chExt cx="5837430" cy="402514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5ED84B-0FC6-9B30-D7C9-38EAAED57FA4}"/>
                </a:ext>
              </a:extLst>
            </p:cNvPr>
            <p:cNvCxnSpPr>
              <a:cxnSpLocks/>
              <a:stCxn id="24" idx="0"/>
              <a:endCxn id="25" idx="0"/>
            </p:cNvCxnSpPr>
            <p:nvPr/>
          </p:nvCxnSpPr>
          <p:spPr>
            <a:xfrm rot="16200000" flipH="1" flipV="1">
              <a:off x="3355444" y="1053187"/>
              <a:ext cx="33181" cy="5544354"/>
            </a:xfrm>
            <a:prstGeom prst="bentConnector3">
              <a:avLst>
                <a:gd name="adj1" fmla="val -688948"/>
              </a:avLst>
            </a:prstGeom>
            <a:ln w="57150">
              <a:solidFill>
                <a:srgbClr val="798D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053A15-5041-2901-CEB1-ED764B233E9D}"/>
                </a:ext>
              </a:extLst>
            </p:cNvPr>
            <p:cNvSpPr txBox="1"/>
            <p:nvPr/>
          </p:nvSpPr>
          <p:spPr>
            <a:xfrm>
              <a:off x="5990696" y="3808774"/>
              <a:ext cx="30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8ED9E2-5E9F-CC08-3DA8-D2E518EB447F}"/>
                </a:ext>
              </a:extLst>
            </p:cNvPr>
            <p:cNvSpPr txBox="1"/>
            <p:nvPr/>
          </p:nvSpPr>
          <p:spPr>
            <a:xfrm>
              <a:off x="460298" y="3841955"/>
              <a:ext cx="2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42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C4643-FB0B-1D3F-6F7F-40030611FC6C}"/>
              </a:ext>
            </a:extLst>
          </p:cNvPr>
          <p:cNvGrpSpPr/>
          <p:nvPr/>
        </p:nvGrpSpPr>
        <p:grpSpPr>
          <a:xfrm>
            <a:off x="399302" y="1058198"/>
            <a:ext cx="5837430" cy="402514"/>
            <a:chOff x="460298" y="3808773"/>
            <a:chExt cx="5837430" cy="40251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CBB9D3B9-291F-9A42-9CB0-8FE6F9305517}"/>
                </a:ext>
              </a:extLst>
            </p:cNvPr>
            <p:cNvCxnSpPr>
              <a:cxnSpLocks/>
              <a:stCxn id="8" idx="0"/>
              <a:endCxn id="15" idx="0"/>
            </p:cNvCxnSpPr>
            <p:nvPr/>
          </p:nvCxnSpPr>
          <p:spPr>
            <a:xfrm rot="16200000" flipH="1" flipV="1">
              <a:off x="3355444" y="1053187"/>
              <a:ext cx="33181" cy="5544354"/>
            </a:xfrm>
            <a:prstGeom prst="bentConnector3">
              <a:avLst>
                <a:gd name="adj1" fmla="val -688948"/>
              </a:avLst>
            </a:prstGeom>
            <a:ln w="57150">
              <a:solidFill>
                <a:srgbClr val="612F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6A4C7D-2612-7CA9-AAAA-C6712AB592F7}"/>
                </a:ext>
              </a:extLst>
            </p:cNvPr>
            <p:cNvSpPr txBox="1"/>
            <p:nvPr/>
          </p:nvSpPr>
          <p:spPr>
            <a:xfrm>
              <a:off x="5990696" y="3808774"/>
              <a:ext cx="30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0FDDFF-0DD9-2691-F781-8D33ABD8F40F}"/>
                </a:ext>
              </a:extLst>
            </p:cNvPr>
            <p:cNvSpPr txBox="1"/>
            <p:nvPr/>
          </p:nvSpPr>
          <p:spPr>
            <a:xfrm>
              <a:off x="460298" y="3841955"/>
              <a:ext cx="2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318D8C-5594-62D0-35A0-1846B5E7069D}"/>
              </a:ext>
            </a:extLst>
          </p:cNvPr>
          <p:cNvGrpSpPr/>
          <p:nvPr/>
        </p:nvGrpSpPr>
        <p:grpSpPr>
          <a:xfrm>
            <a:off x="247828" y="1924280"/>
            <a:ext cx="11831101" cy="402514"/>
            <a:chOff x="460298" y="3808773"/>
            <a:chExt cx="5837430" cy="402514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65ED84B-0FC6-9B30-D7C9-38EAAED57FA4}"/>
                </a:ext>
              </a:extLst>
            </p:cNvPr>
            <p:cNvCxnSpPr>
              <a:cxnSpLocks/>
              <a:stCxn id="24" idx="0"/>
              <a:endCxn id="25" idx="0"/>
            </p:cNvCxnSpPr>
            <p:nvPr/>
          </p:nvCxnSpPr>
          <p:spPr>
            <a:xfrm rot="16200000" flipH="1" flipV="1">
              <a:off x="3355444" y="1053187"/>
              <a:ext cx="33181" cy="5544354"/>
            </a:xfrm>
            <a:prstGeom prst="bentConnector3">
              <a:avLst>
                <a:gd name="adj1" fmla="val -688948"/>
              </a:avLst>
            </a:prstGeom>
            <a:ln w="57150">
              <a:solidFill>
                <a:srgbClr val="798D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053A15-5041-2901-CEB1-ED764B233E9D}"/>
                </a:ext>
              </a:extLst>
            </p:cNvPr>
            <p:cNvSpPr txBox="1"/>
            <p:nvPr/>
          </p:nvSpPr>
          <p:spPr>
            <a:xfrm>
              <a:off x="5990696" y="3808774"/>
              <a:ext cx="30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8ED9E2-5E9F-CC08-3DA8-D2E518EB447F}"/>
                </a:ext>
              </a:extLst>
            </p:cNvPr>
            <p:cNvSpPr txBox="1"/>
            <p:nvPr/>
          </p:nvSpPr>
          <p:spPr>
            <a:xfrm>
              <a:off x="460298" y="3841955"/>
              <a:ext cx="2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84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Achard Cyril</dc:creator>
  <cp:lastModifiedBy>Cyril Achard</cp:lastModifiedBy>
  <cp:revision>169</cp:revision>
  <dcterms:created xsi:type="dcterms:W3CDTF">2023-08-09T09:19:28Z</dcterms:created>
  <dcterms:modified xsi:type="dcterms:W3CDTF">2024-03-18T17:32:35Z</dcterms:modified>
</cp:coreProperties>
</file>