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4" autoAdjust="0"/>
    <p:restoredTop sz="94660"/>
  </p:normalViewPr>
  <p:slideViewPr>
    <p:cSldViewPr snapToGrid="0">
      <p:cViewPr>
        <p:scale>
          <a:sx n="50" d="100"/>
          <a:sy n="50" d="100"/>
        </p:scale>
        <p:origin x="438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11" indent="0" algn="ctr">
              <a:buNone/>
              <a:defRPr sz="4000"/>
            </a:lvl2pPr>
            <a:lvl3pPr marL="1828823" indent="0" algn="ctr">
              <a:buNone/>
              <a:defRPr sz="3600"/>
            </a:lvl3pPr>
            <a:lvl4pPr marL="2743234" indent="0" algn="ctr">
              <a:buNone/>
              <a:defRPr sz="3200"/>
            </a:lvl4pPr>
            <a:lvl5pPr marL="3657646" indent="0" algn="ctr">
              <a:buNone/>
              <a:defRPr sz="3200"/>
            </a:lvl5pPr>
            <a:lvl6pPr marL="4572057" indent="0" algn="ctr">
              <a:buNone/>
              <a:defRPr sz="3200"/>
            </a:lvl6pPr>
            <a:lvl7pPr marL="5486469" indent="0" algn="ctr">
              <a:buNone/>
              <a:defRPr sz="3200"/>
            </a:lvl7pPr>
            <a:lvl8pPr marL="6400880" indent="0" algn="ctr">
              <a:buNone/>
              <a:defRPr sz="3200"/>
            </a:lvl8pPr>
            <a:lvl9pPr marL="7315291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D963-65A3-4C43-89BE-4288AB55A3CE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AD2F-8B49-4CEB-9C7E-99ED7AE6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59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D963-65A3-4C43-89BE-4288AB55A3CE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AD2F-8B49-4CEB-9C7E-99ED7AE6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28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1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1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D963-65A3-4C43-89BE-4288AB55A3CE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AD2F-8B49-4CEB-9C7E-99ED7AE6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15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D963-65A3-4C43-89BE-4288AB55A3CE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AD2F-8B49-4CEB-9C7E-99ED7AE6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1pPr>
            <a:lvl2pPr marL="914411" indent="0">
              <a:buNone/>
              <a:defRPr sz="4000">
                <a:solidFill>
                  <a:schemeClr val="tx1">
                    <a:tint val="82000"/>
                  </a:schemeClr>
                </a:solidFill>
              </a:defRPr>
            </a:lvl2pPr>
            <a:lvl3pPr marL="1828823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3pPr>
            <a:lvl4pPr marL="2743234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4pPr>
            <a:lvl5pPr marL="3657646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5pPr>
            <a:lvl6pPr marL="4572057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6pPr>
            <a:lvl7pPr marL="5486469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7pPr>
            <a:lvl8pPr marL="640088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8pPr>
            <a:lvl9pPr marL="7315291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D963-65A3-4C43-89BE-4288AB55A3CE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AD2F-8B49-4CEB-9C7E-99ED7AE6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14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D963-65A3-4C43-89BE-4288AB55A3CE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AD2F-8B49-4CEB-9C7E-99ED7AE6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00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730251"/>
            <a:ext cx="210312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3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11" indent="0">
              <a:buNone/>
              <a:defRPr sz="4000" b="1"/>
            </a:lvl2pPr>
            <a:lvl3pPr marL="1828823" indent="0">
              <a:buNone/>
              <a:defRPr sz="3600" b="1"/>
            </a:lvl3pPr>
            <a:lvl4pPr marL="2743234" indent="0">
              <a:buNone/>
              <a:defRPr sz="3200" b="1"/>
            </a:lvl4pPr>
            <a:lvl5pPr marL="3657646" indent="0">
              <a:buNone/>
              <a:defRPr sz="3200" b="1"/>
            </a:lvl5pPr>
            <a:lvl6pPr marL="4572057" indent="0">
              <a:buNone/>
              <a:defRPr sz="3200" b="1"/>
            </a:lvl6pPr>
            <a:lvl7pPr marL="5486469" indent="0">
              <a:buNone/>
              <a:defRPr sz="3200" b="1"/>
            </a:lvl7pPr>
            <a:lvl8pPr marL="6400880" indent="0">
              <a:buNone/>
              <a:defRPr sz="3200" b="1"/>
            </a:lvl8pPr>
            <a:lvl9pPr marL="7315291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1"/>
            <a:ext cx="10315573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1" y="3362326"/>
            <a:ext cx="10366377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11" indent="0">
              <a:buNone/>
              <a:defRPr sz="4000" b="1"/>
            </a:lvl2pPr>
            <a:lvl3pPr marL="1828823" indent="0">
              <a:buNone/>
              <a:defRPr sz="3600" b="1"/>
            </a:lvl3pPr>
            <a:lvl4pPr marL="2743234" indent="0">
              <a:buNone/>
              <a:defRPr sz="3200" b="1"/>
            </a:lvl4pPr>
            <a:lvl5pPr marL="3657646" indent="0">
              <a:buNone/>
              <a:defRPr sz="3200" b="1"/>
            </a:lvl5pPr>
            <a:lvl6pPr marL="4572057" indent="0">
              <a:buNone/>
              <a:defRPr sz="3200" b="1"/>
            </a:lvl6pPr>
            <a:lvl7pPr marL="5486469" indent="0">
              <a:buNone/>
              <a:defRPr sz="3200" b="1"/>
            </a:lvl7pPr>
            <a:lvl8pPr marL="6400880" indent="0">
              <a:buNone/>
              <a:defRPr sz="3200" b="1"/>
            </a:lvl8pPr>
            <a:lvl9pPr marL="7315291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1" y="5010151"/>
            <a:ext cx="1036637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D963-65A3-4C43-89BE-4288AB55A3CE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AD2F-8B49-4CEB-9C7E-99ED7AE6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9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D963-65A3-4C43-89BE-4288AB55A3CE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AD2F-8B49-4CEB-9C7E-99ED7AE6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57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D963-65A3-4C43-89BE-4288AB55A3CE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AD2F-8B49-4CEB-9C7E-99ED7AE6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8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8" y="914400"/>
            <a:ext cx="7864475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8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8" y="4114800"/>
            <a:ext cx="7864475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11" indent="0">
              <a:buNone/>
              <a:defRPr sz="2800"/>
            </a:lvl2pPr>
            <a:lvl3pPr marL="1828823" indent="0">
              <a:buNone/>
              <a:defRPr sz="2400"/>
            </a:lvl3pPr>
            <a:lvl4pPr marL="2743234" indent="0">
              <a:buNone/>
              <a:defRPr sz="2000"/>
            </a:lvl4pPr>
            <a:lvl5pPr marL="3657646" indent="0">
              <a:buNone/>
              <a:defRPr sz="2000"/>
            </a:lvl5pPr>
            <a:lvl6pPr marL="4572057" indent="0">
              <a:buNone/>
              <a:defRPr sz="2000"/>
            </a:lvl6pPr>
            <a:lvl7pPr marL="5486469" indent="0">
              <a:buNone/>
              <a:defRPr sz="2000"/>
            </a:lvl7pPr>
            <a:lvl8pPr marL="6400880" indent="0">
              <a:buNone/>
              <a:defRPr sz="2000"/>
            </a:lvl8pPr>
            <a:lvl9pPr marL="7315291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D963-65A3-4C43-89BE-4288AB55A3CE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AD2F-8B49-4CEB-9C7E-99ED7AE6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3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8" y="914400"/>
            <a:ext cx="7864475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8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11" indent="0">
              <a:buNone/>
              <a:defRPr sz="5600"/>
            </a:lvl2pPr>
            <a:lvl3pPr marL="1828823" indent="0">
              <a:buNone/>
              <a:defRPr sz="4800"/>
            </a:lvl3pPr>
            <a:lvl4pPr marL="2743234" indent="0">
              <a:buNone/>
              <a:defRPr sz="4000"/>
            </a:lvl4pPr>
            <a:lvl5pPr marL="3657646" indent="0">
              <a:buNone/>
              <a:defRPr sz="4000"/>
            </a:lvl5pPr>
            <a:lvl6pPr marL="4572057" indent="0">
              <a:buNone/>
              <a:defRPr sz="4000"/>
            </a:lvl6pPr>
            <a:lvl7pPr marL="5486469" indent="0">
              <a:buNone/>
              <a:defRPr sz="4000"/>
            </a:lvl7pPr>
            <a:lvl8pPr marL="6400880" indent="0">
              <a:buNone/>
              <a:defRPr sz="4000"/>
            </a:lvl8pPr>
            <a:lvl9pPr marL="7315291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8" y="4114800"/>
            <a:ext cx="7864475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11" indent="0">
              <a:buNone/>
              <a:defRPr sz="2800"/>
            </a:lvl2pPr>
            <a:lvl3pPr marL="1828823" indent="0">
              <a:buNone/>
              <a:defRPr sz="2400"/>
            </a:lvl3pPr>
            <a:lvl4pPr marL="2743234" indent="0">
              <a:buNone/>
              <a:defRPr sz="2000"/>
            </a:lvl4pPr>
            <a:lvl5pPr marL="3657646" indent="0">
              <a:buNone/>
              <a:defRPr sz="2000"/>
            </a:lvl5pPr>
            <a:lvl6pPr marL="4572057" indent="0">
              <a:buNone/>
              <a:defRPr sz="2000"/>
            </a:lvl6pPr>
            <a:lvl7pPr marL="5486469" indent="0">
              <a:buNone/>
              <a:defRPr sz="2000"/>
            </a:lvl7pPr>
            <a:lvl8pPr marL="6400880" indent="0">
              <a:buNone/>
              <a:defRPr sz="2000"/>
            </a:lvl8pPr>
            <a:lvl9pPr marL="7315291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D963-65A3-4C43-89BE-4288AB55A3CE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AD2F-8B49-4CEB-9C7E-99ED7AE6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87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D4D963-65A3-4C43-89BE-4288AB55A3CE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1CAD2F-8B49-4CEB-9C7E-99ED7AE6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823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6" indent="-457206" algn="l" defTabSz="182882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17" indent="-457206" algn="l" defTabSz="18288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29" indent="-457206" algn="l" defTabSz="18288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40" indent="-457206" algn="l" defTabSz="18288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51" indent="-457206" algn="l" defTabSz="18288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63" indent="-457206" algn="l" defTabSz="18288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74" indent="-457206" algn="l" defTabSz="18288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86" indent="-457206" algn="l" defTabSz="18288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97" indent="-457206" algn="l" defTabSz="18288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2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11" algn="l" defTabSz="182882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23" algn="l" defTabSz="182882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34" algn="l" defTabSz="182882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46" algn="l" defTabSz="182882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57" algn="l" defTabSz="182882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69" algn="l" defTabSz="182882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80" algn="l" defTabSz="182882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91" algn="l" defTabSz="182882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DF98503-9060-F5C1-D35A-A4D159D7F741}"/>
              </a:ext>
            </a:extLst>
          </p:cNvPr>
          <p:cNvGrpSpPr/>
          <p:nvPr/>
        </p:nvGrpSpPr>
        <p:grpSpPr>
          <a:xfrm>
            <a:off x="-665308" y="2764102"/>
            <a:ext cx="24793669" cy="6809115"/>
            <a:chOff x="2981661" y="1926848"/>
            <a:chExt cx="11986627" cy="334463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69ACEC8-0631-D728-2826-B67842D3C5B8}"/>
                </a:ext>
              </a:extLst>
            </p:cNvPr>
            <p:cNvSpPr/>
            <p:nvPr/>
          </p:nvSpPr>
          <p:spPr>
            <a:xfrm>
              <a:off x="3352906" y="2146210"/>
              <a:ext cx="1152524" cy="82096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Raw data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43D1B20-C156-3A90-5132-BF533B77AADA}"/>
                </a:ext>
              </a:extLst>
            </p:cNvPr>
            <p:cNvSpPr txBox="1"/>
            <p:nvPr/>
          </p:nvSpPr>
          <p:spPr>
            <a:xfrm>
              <a:off x="2981661" y="3471985"/>
              <a:ext cx="2181225" cy="317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i="1" dirty="0"/>
                <a:t>Crop/Fragment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418F994-7301-E46B-7C11-7A9A2A29B051}"/>
                </a:ext>
              </a:extLst>
            </p:cNvPr>
            <p:cNvSpPr/>
            <p:nvPr/>
          </p:nvSpPr>
          <p:spPr>
            <a:xfrm>
              <a:off x="4829175" y="3054350"/>
              <a:ext cx="1384365" cy="82096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Training</a:t>
              </a:r>
            </a:p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images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106D48F-8B6F-5D1D-93D4-04D4FBB0F165}"/>
                </a:ext>
              </a:extLst>
            </p:cNvPr>
            <p:cNvSpPr txBox="1"/>
            <p:nvPr/>
          </p:nvSpPr>
          <p:spPr>
            <a:xfrm>
              <a:off x="5571084" y="2360868"/>
              <a:ext cx="2181225" cy="589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Manual</a:t>
              </a:r>
            </a:p>
            <a:p>
              <a:r>
                <a:rPr lang="en-US" sz="3600" dirty="0"/>
                <a:t>annotation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F7415B5D-AD13-3E22-F496-A0C8D0553FA9}"/>
                </a:ext>
              </a:extLst>
            </p:cNvPr>
            <p:cNvSpPr/>
            <p:nvPr/>
          </p:nvSpPr>
          <p:spPr>
            <a:xfrm>
              <a:off x="7290586" y="1926848"/>
              <a:ext cx="1152524" cy="82096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Review</a:t>
              </a:r>
            </a:p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Full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F13483-3492-94E9-8797-2CEC4F7851EE}"/>
                </a:ext>
              </a:extLst>
            </p:cNvPr>
            <p:cNvSpPr txBox="1"/>
            <p:nvPr/>
          </p:nvSpPr>
          <p:spPr>
            <a:xfrm>
              <a:off x="5571042" y="4293409"/>
              <a:ext cx="2803647" cy="589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Unsupervised </a:t>
              </a:r>
            </a:p>
            <a:p>
              <a:r>
                <a:rPr lang="en-US" sz="3600" dirty="0"/>
                <a:t>annotation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94A62B53-3267-269A-C290-4496BDB93C16}"/>
                </a:ext>
              </a:extLst>
            </p:cNvPr>
            <p:cNvGrpSpPr/>
            <p:nvPr/>
          </p:nvGrpSpPr>
          <p:grpSpPr>
            <a:xfrm>
              <a:off x="7032728" y="3801604"/>
              <a:ext cx="4757853" cy="1469880"/>
              <a:chOff x="8296276" y="4022416"/>
              <a:chExt cx="4757853" cy="1469880"/>
            </a:xfrm>
          </p:grpSpPr>
          <p:sp>
            <p:nvSpPr>
              <p:cNvPr id="30" name="Arrow: Circular 29">
                <a:extLst>
                  <a:ext uri="{FF2B5EF4-FFF2-40B4-BE49-F238E27FC236}">
                    <a16:creationId xmlns:a16="http://schemas.microsoft.com/office/drawing/2014/main" id="{E15ABDB1-F307-5A82-9453-31B5B1DC0DD7}"/>
                  </a:ext>
                </a:extLst>
              </p:cNvPr>
              <p:cNvSpPr/>
              <p:nvPr/>
            </p:nvSpPr>
            <p:spPr>
              <a:xfrm flipH="1">
                <a:off x="9088799" y="4292657"/>
                <a:ext cx="720000" cy="720000"/>
              </a:xfrm>
              <a:prstGeom prst="circularArrow">
                <a:avLst>
                  <a:gd name="adj1" fmla="val 4548"/>
                  <a:gd name="adj2" fmla="val 772320"/>
                  <a:gd name="adj3" fmla="val 20804816"/>
                  <a:gd name="adj4" fmla="val 4246478"/>
                  <a:gd name="adj5" fmla="val 10108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FDBE5280-0F9E-D5E9-DD2B-18B481E15ED4}"/>
                  </a:ext>
                </a:extLst>
              </p:cNvPr>
              <p:cNvSpPr/>
              <p:nvPr/>
            </p:nvSpPr>
            <p:spPr>
              <a:xfrm>
                <a:off x="8296276" y="4671332"/>
                <a:ext cx="1152524" cy="820964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i="1" dirty="0">
                    <a:solidFill>
                      <a:schemeClr val="tx1"/>
                    </a:solidFill>
                  </a:rPr>
                  <a:t>Training</a:t>
                </a:r>
              </a:p>
              <a:p>
                <a:pPr algn="ctr"/>
                <a:r>
                  <a:rPr lang="en-US" sz="3600" i="1" dirty="0" err="1">
                    <a:solidFill>
                      <a:schemeClr val="tx1"/>
                    </a:solidFill>
                  </a:rPr>
                  <a:t>WNet</a:t>
                </a:r>
                <a:endParaRPr lang="en-US" sz="36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3505FB1-46D5-F6D2-437A-A4734FE456B1}"/>
                  </a:ext>
                </a:extLst>
              </p:cNvPr>
              <p:cNvSpPr txBox="1"/>
              <p:nvPr/>
            </p:nvSpPr>
            <p:spPr>
              <a:xfrm>
                <a:off x="9053252" y="4022416"/>
                <a:ext cx="791094" cy="317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i="1" dirty="0"/>
                  <a:t>Train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BA3A73C5-F64F-667D-7FF1-ABD44A199C2D}"/>
                  </a:ext>
                </a:extLst>
              </p:cNvPr>
              <p:cNvCxnSpPr>
                <a:cxnSpLocks/>
                <a:stCxn id="27" idx="3"/>
                <a:endCxn id="42" idx="1"/>
              </p:cNvCxnSpPr>
              <p:nvPr/>
            </p:nvCxnSpPr>
            <p:spPr>
              <a:xfrm>
                <a:off x="9448800" y="5081814"/>
                <a:ext cx="40683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E8754E3A-DF7C-968F-D3C3-F4D8CCA4D3A6}"/>
                  </a:ext>
                </a:extLst>
              </p:cNvPr>
              <p:cNvSpPr/>
              <p:nvPr/>
            </p:nvSpPr>
            <p:spPr>
              <a:xfrm>
                <a:off x="9855639" y="4671332"/>
                <a:ext cx="1731523" cy="820964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solidFill>
                      <a:schemeClr val="tx1"/>
                    </a:solidFill>
                  </a:rPr>
                  <a:t>Inference</a:t>
                </a:r>
              </a:p>
              <a:p>
                <a:pPr algn="ctr"/>
                <a:r>
                  <a:rPr lang="en-US" sz="3600" dirty="0">
                    <a:solidFill>
                      <a:schemeClr val="tx1"/>
                    </a:solidFill>
                  </a:rPr>
                  <a:t>Unsupervised</a:t>
                </a:r>
              </a:p>
            </p:txBody>
          </p:sp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9F197DDB-BEAA-48A7-5524-3D91CFE50EEF}"/>
                  </a:ext>
                </a:extLst>
              </p:cNvPr>
              <p:cNvSpPr/>
              <p:nvPr/>
            </p:nvSpPr>
            <p:spPr>
              <a:xfrm>
                <a:off x="11994002" y="4671332"/>
                <a:ext cx="1060127" cy="820964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i="1" dirty="0">
                    <a:solidFill>
                      <a:schemeClr val="tx1"/>
                    </a:solidFill>
                  </a:rPr>
                  <a:t>Review</a:t>
                </a:r>
              </a:p>
              <a:p>
                <a:pPr algn="ctr"/>
                <a:r>
                  <a:rPr lang="en-US" sz="3600" i="1" dirty="0">
                    <a:solidFill>
                      <a:schemeClr val="tx1"/>
                    </a:solidFill>
                  </a:rPr>
                  <a:t>Partial</a:t>
                </a:r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EEB2A6A2-A1A2-992C-E317-D696EF8BF3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87162" y="5092906"/>
                <a:ext cx="40684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68DC7723-AC52-FC06-04AC-DF8CA8700347}"/>
                </a:ext>
              </a:extLst>
            </p:cNvPr>
            <p:cNvCxnSpPr>
              <a:cxnSpLocks/>
              <a:stCxn id="47" idx="0"/>
              <a:endCxn id="51" idx="2"/>
            </p:cNvCxnSpPr>
            <p:nvPr/>
          </p:nvCxnSpPr>
          <p:spPr>
            <a:xfrm rot="16200000" flipV="1">
              <a:off x="10508040" y="3698042"/>
              <a:ext cx="568053" cy="936904"/>
            </a:xfrm>
            <a:prstGeom prst="bentConnector3">
              <a:avLst>
                <a:gd name="adj1" fmla="val 35408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BC8282CF-0726-FD2E-3513-B993EDAD766B}"/>
                </a:ext>
              </a:extLst>
            </p:cNvPr>
            <p:cNvSpPr/>
            <p:nvPr/>
          </p:nvSpPr>
          <p:spPr>
            <a:xfrm>
              <a:off x="9631431" y="3061503"/>
              <a:ext cx="1384365" cy="820964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Training</a:t>
              </a:r>
            </a:p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Supervised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E4563E7-1492-5091-6FB9-D04D47D1A99C}"/>
                </a:ext>
              </a:extLst>
            </p:cNvPr>
            <p:cNvSpPr txBox="1"/>
            <p:nvPr/>
          </p:nvSpPr>
          <p:spPr>
            <a:xfrm>
              <a:off x="10300730" y="3956845"/>
              <a:ext cx="982673" cy="317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Labels</a:t>
              </a:r>
            </a:p>
          </p:txBody>
        </p: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8B0763DE-8988-0569-3A7B-908312C62125}"/>
                </a:ext>
              </a:extLst>
            </p:cNvPr>
            <p:cNvCxnSpPr>
              <a:cxnSpLocks/>
              <a:stCxn id="16" idx="3"/>
              <a:endCxn id="51" idx="0"/>
            </p:cNvCxnSpPr>
            <p:nvPr/>
          </p:nvCxnSpPr>
          <p:spPr>
            <a:xfrm>
              <a:off x="8443110" y="2337330"/>
              <a:ext cx="1880504" cy="72417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9308E16-EC50-6785-B6DF-14B1CD214A36}"/>
                </a:ext>
              </a:extLst>
            </p:cNvPr>
            <p:cNvSpPr txBox="1"/>
            <p:nvPr/>
          </p:nvSpPr>
          <p:spPr>
            <a:xfrm>
              <a:off x="8605958" y="2386944"/>
              <a:ext cx="1183269" cy="317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Labels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236932B-56D6-AB2E-5AFA-AFB60583291B}"/>
                </a:ext>
              </a:extLst>
            </p:cNvPr>
            <p:cNvCxnSpPr>
              <a:cxnSpLocks/>
              <a:stCxn id="10" idx="3"/>
              <a:endCxn id="51" idx="1"/>
            </p:cNvCxnSpPr>
            <p:nvPr/>
          </p:nvCxnSpPr>
          <p:spPr>
            <a:xfrm>
              <a:off x="6213540" y="3464832"/>
              <a:ext cx="3417891" cy="715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A20EA3C-595B-0312-CDE7-E5BFF32CCBC5}"/>
                </a:ext>
              </a:extLst>
            </p:cNvPr>
            <p:cNvSpPr txBox="1"/>
            <p:nvPr/>
          </p:nvSpPr>
          <p:spPr>
            <a:xfrm>
              <a:off x="6890044" y="3172733"/>
              <a:ext cx="1953608" cy="589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Labels</a:t>
              </a:r>
            </a:p>
            <a:p>
              <a:pPr algn="ctr"/>
              <a:r>
                <a:rPr lang="en-US" sz="3600" dirty="0"/>
                <a:t> (if available)</a:t>
              </a:r>
            </a:p>
          </p:txBody>
        </p:sp>
        <p:cxnSp>
          <p:nvCxnSpPr>
            <p:cNvPr id="78" name="Connector: Elbow 77">
              <a:extLst>
                <a:ext uri="{FF2B5EF4-FFF2-40B4-BE49-F238E27FC236}">
                  <a16:creationId xmlns:a16="http://schemas.microsoft.com/office/drawing/2014/main" id="{DFB373CD-48CE-1D73-EB89-34E90319F0BD}"/>
                </a:ext>
              </a:extLst>
            </p:cNvPr>
            <p:cNvCxnSpPr>
              <a:cxnSpLocks/>
              <a:stCxn id="10" idx="0"/>
              <a:endCxn id="16" idx="1"/>
            </p:cNvCxnSpPr>
            <p:nvPr/>
          </p:nvCxnSpPr>
          <p:spPr>
            <a:xfrm rot="5400000" flipH="1" flipV="1">
              <a:off x="6047462" y="1811226"/>
              <a:ext cx="717020" cy="176922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7DF3D362-7523-214C-6DBB-6479354B99BA}"/>
                </a:ext>
              </a:extLst>
            </p:cNvPr>
            <p:cNvCxnSpPr>
              <a:cxnSpLocks/>
              <a:stCxn id="10" idx="2"/>
              <a:endCxn id="27" idx="1"/>
            </p:cNvCxnSpPr>
            <p:nvPr/>
          </p:nvCxnSpPr>
          <p:spPr>
            <a:xfrm rot="16200000" flipH="1">
              <a:off x="5784199" y="3612473"/>
              <a:ext cx="985688" cy="1511370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or: Elbow 92">
              <a:extLst>
                <a:ext uri="{FF2B5EF4-FFF2-40B4-BE49-F238E27FC236}">
                  <a16:creationId xmlns:a16="http://schemas.microsoft.com/office/drawing/2014/main" id="{0C82876E-A5CD-BED1-430D-18679FD6D5CD}"/>
                </a:ext>
              </a:extLst>
            </p:cNvPr>
            <p:cNvCxnSpPr>
              <a:cxnSpLocks/>
              <a:stCxn id="6" idx="2"/>
              <a:endCxn id="10" idx="1"/>
            </p:cNvCxnSpPr>
            <p:nvPr/>
          </p:nvCxnSpPr>
          <p:spPr>
            <a:xfrm rot="16200000" flipH="1">
              <a:off x="4130342" y="2765999"/>
              <a:ext cx="497658" cy="90000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9201F555-C96F-FA96-D2A1-BC353A177397}"/>
                </a:ext>
              </a:extLst>
            </p:cNvPr>
            <p:cNvSpPr/>
            <p:nvPr/>
          </p:nvSpPr>
          <p:spPr>
            <a:xfrm>
              <a:off x="11288793" y="3062933"/>
              <a:ext cx="1703249" cy="820964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Utilities</a:t>
              </a:r>
            </a:p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Instance </a:t>
              </a:r>
            </a:p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segmentation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9ABF5D79-842D-3A8B-5699-C8CBED85BC4F}"/>
                </a:ext>
              </a:extLst>
            </p:cNvPr>
            <p:cNvCxnSpPr>
              <a:cxnSpLocks/>
              <a:stCxn id="51" idx="3"/>
              <a:endCxn id="102" idx="1"/>
            </p:cNvCxnSpPr>
            <p:nvPr/>
          </p:nvCxnSpPr>
          <p:spPr>
            <a:xfrm>
              <a:off x="11015796" y="3471985"/>
              <a:ext cx="272997" cy="14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28FC60D9-2E7B-BFAA-F4EC-E51179DEA0C3}"/>
                </a:ext>
              </a:extLst>
            </p:cNvPr>
            <p:cNvSpPr/>
            <p:nvPr/>
          </p:nvSpPr>
          <p:spPr>
            <a:xfrm>
              <a:off x="13265039" y="3074949"/>
              <a:ext cx="1703249" cy="820964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Utilities</a:t>
              </a:r>
            </a:p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Labels</a:t>
              </a:r>
            </a:p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analysis</a:t>
              </a:r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A6621AC0-E079-3CF5-E918-E353CDE82BE3}"/>
                </a:ext>
              </a:extLst>
            </p:cNvPr>
            <p:cNvCxnSpPr>
              <a:cxnSpLocks/>
            </p:cNvCxnSpPr>
            <p:nvPr/>
          </p:nvCxnSpPr>
          <p:spPr>
            <a:xfrm>
              <a:off x="12988328" y="3478055"/>
              <a:ext cx="272997" cy="14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3666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</TotalTime>
  <Words>36</Words>
  <Application>Microsoft Office PowerPoint</Application>
  <PresentationFormat>Custom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Cyril Achard</dc:creator>
  <cp:lastModifiedBy>Cyril Achard</cp:lastModifiedBy>
  <cp:revision>43</cp:revision>
  <dcterms:created xsi:type="dcterms:W3CDTF">2024-03-18T08:48:55Z</dcterms:created>
  <dcterms:modified xsi:type="dcterms:W3CDTF">2024-03-18T11:34:57Z</dcterms:modified>
</cp:coreProperties>
</file>