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6/24/2022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91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6/24/2022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930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6/24/2022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01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6/24/2022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3209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6/24/2022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6244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6/24/2022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7753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6/24/2022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2031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6/24/2022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736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6/24/2022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433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6/24/2022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213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6/24/2022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7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6/24/2022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87604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road against a starry night">
            <a:extLst>
              <a:ext uri="{FF2B5EF4-FFF2-40B4-BE49-F238E27FC236}">
                <a16:creationId xmlns:a16="http://schemas.microsoft.com/office/drawing/2014/main" id="{51B71335-57F3-21B0-1642-CDD692FD6DF4}"/>
              </a:ext>
            </a:extLst>
          </p:cNvPr>
          <p:cNvPicPr>
            <a:picLocks noChangeAspect="1"/>
          </p:cNvPicPr>
          <p:nvPr/>
        </p:nvPicPr>
        <p:blipFill rotWithShape="1">
          <a:blip r:embed="rId2">
            <a:alphaModFix amt="40000"/>
          </a:blip>
          <a:srcRect b="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93080FB4-F0A0-4705-69F2-D46BF15B5114}"/>
              </a:ext>
            </a:extLst>
          </p:cNvPr>
          <p:cNvSpPr>
            <a:spLocks noGrp="1"/>
          </p:cNvSpPr>
          <p:nvPr>
            <p:ph type="ctrTitle"/>
          </p:nvPr>
        </p:nvSpPr>
        <p:spPr>
          <a:xfrm>
            <a:off x="517870" y="978408"/>
            <a:ext cx="5021182" cy="2334248"/>
          </a:xfrm>
        </p:spPr>
        <p:txBody>
          <a:bodyPr anchor="t">
            <a:normAutofit/>
          </a:bodyPr>
          <a:lstStyle/>
          <a:p>
            <a:r>
              <a:rPr lang="en-US" dirty="0">
                <a:solidFill>
                  <a:srgbClr val="FFFFFF"/>
                </a:solidFill>
              </a:rPr>
              <a:t>Word Cloud</a:t>
            </a:r>
          </a:p>
        </p:txBody>
      </p:sp>
      <p:sp>
        <p:nvSpPr>
          <p:cNvPr id="3" name="Subtitle 2">
            <a:extLst>
              <a:ext uri="{FF2B5EF4-FFF2-40B4-BE49-F238E27FC236}">
                <a16:creationId xmlns:a16="http://schemas.microsoft.com/office/drawing/2014/main" id="{F8C35A4E-CBBB-98D8-3BDB-3FB77192DEF0}"/>
              </a:ext>
            </a:extLst>
          </p:cNvPr>
          <p:cNvSpPr>
            <a:spLocks noGrp="1"/>
          </p:cNvSpPr>
          <p:nvPr>
            <p:ph type="subTitle" idx="1"/>
          </p:nvPr>
        </p:nvSpPr>
        <p:spPr>
          <a:xfrm>
            <a:off x="6652366" y="4017818"/>
            <a:ext cx="5040785" cy="1828799"/>
          </a:xfrm>
        </p:spPr>
        <p:txBody>
          <a:bodyPr anchor="b">
            <a:normAutofit/>
          </a:bodyPr>
          <a:lstStyle/>
          <a:p>
            <a:r>
              <a:rPr lang="en-US" sz="3600" dirty="0">
                <a:solidFill>
                  <a:srgbClr val="FFFFFF"/>
                </a:solidFill>
              </a:rPr>
              <a:t>1</a:t>
            </a:r>
            <a:r>
              <a:rPr lang="en-US" sz="3600" baseline="30000" dirty="0">
                <a:solidFill>
                  <a:srgbClr val="FFFFFF"/>
                </a:solidFill>
              </a:rPr>
              <a:t>st</a:t>
            </a:r>
            <a:r>
              <a:rPr lang="en-US" sz="3600" dirty="0">
                <a:solidFill>
                  <a:srgbClr val="FFFFFF"/>
                </a:solidFill>
              </a:rPr>
              <a:t> Nephi</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47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47C1-A23B-138B-A973-13C06D48F78B}"/>
              </a:ext>
            </a:extLst>
          </p:cNvPr>
          <p:cNvSpPr>
            <a:spLocks noGrp="1"/>
          </p:cNvSpPr>
          <p:nvPr>
            <p:ph type="title"/>
          </p:nvPr>
        </p:nvSpPr>
        <p:spPr/>
        <p:txBody>
          <a:bodyPr>
            <a:normAutofit/>
          </a:bodyPr>
          <a:lstStyle/>
          <a:p>
            <a:r>
              <a:rPr lang="en-US" b="0" i="0" dirty="0">
                <a:solidFill>
                  <a:srgbClr val="000000"/>
                </a:solidFill>
                <a:effectLst/>
                <a:latin typeface="Lato Extended"/>
              </a:rPr>
              <a:t>What did you build and how does it work?</a:t>
            </a:r>
            <a:br>
              <a:rPr lang="en-US" b="0" i="0" dirty="0">
                <a:solidFill>
                  <a:srgbClr val="000000"/>
                </a:solidFill>
                <a:effectLst/>
                <a:latin typeface="Lato Extended"/>
              </a:rPr>
            </a:br>
            <a:endParaRPr lang="en-US" dirty="0"/>
          </a:p>
        </p:txBody>
      </p:sp>
      <p:sp>
        <p:nvSpPr>
          <p:cNvPr id="3" name="Content Placeholder 2">
            <a:extLst>
              <a:ext uri="{FF2B5EF4-FFF2-40B4-BE49-F238E27FC236}">
                <a16:creationId xmlns:a16="http://schemas.microsoft.com/office/drawing/2014/main" id="{2012FB92-7338-2192-39E0-E99BA80F6F92}"/>
              </a:ext>
            </a:extLst>
          </p:cNvPr>
          <p:cNvSpPr>
            <a:spLocks noGrp="1"/>
          </p:cNvSpPr>
          <p:nvPr>
            <p:ph idx="1"/>
          </p:nvPr>
        </p:nvSpPr>
        <p:spPr/>
        <p:txBody>
          <a:bodyPr/>
          <a:lstStyle/>
          <a:p>
            <a:r>
              <a:rPr lang="en-US" dirty="0"/>
              <a:t>I created a word cloud to visualize what are the most repeated words on the first book of Nephi. This adds each mention of the word and sizes them by the number of repetitions.</a:t>
            </a:r>
          </a:p>
        </p:txBody>
      </p:sp>
      <p:pic>
        <p:nvPicPr>
          <p:cNvPr id="5" name="Picture 4">
            <a:extLst>
              <a:ext uri="{FF2B5EF4-FFF2-40B4-BE49-F238E27FC236}">
                <a16:creationId xmlns:a16="http://schemas.microsoft.com/office/drawing/2014/main" id="{0FB3116B-D583-5A10-BC30-CD86AC4B3E14}"/>
              </a:ext>
            </a:extLst>
          </p:cNvPr>
          <p:cNvPicPr>
            <a:picLocks noChangeAspect="1"/>
          </p:cNvPicPr>
          <p:nvPr/>
        </p:nvPicPr>
        <p:blipFill>
          <a:blip r:embed="rId2"/>
          <a:stretch>
            <a:fillRect/>
          </a:stretch>
        </p:blipFill>
        <p:spPr>
          <a:xfrm>
            <a:off x="6096000" y="2726357"/>
            <a:ext cx="5649113" cy="3419952"/>
          </a:xfrm>
          <a:prstGeom prst="rect">
            <a:avLst/>
          </a:prstGeom>
        </p:spPr>
      </p:pic>
      <p:pic>
        <p:nvPicPr>
          <p:cNvPr id="7" name="Picture 6">
            <a:extLst>
              <a:ext uri="{FF2B5EF4-FFF2-40B4-BE49-F238E27FC236}">
                <a16:creationId xmlns:a16="http://schemas.microsoft.com/office/drawing/2014/main" id="{701FB8AD-ADCA-FAF1-15D2-9802AD1AD7B8}"/>
              </a:ext>
            </a:extLst>
          </p:cNvPr>
          <p:cNvPicPr>
            <a:picLocks noChangeAspect="1"/>
          </p:cNvPicPr>
          <p:nvPr/>
        </p:nvPicPr>
        <p:blipFill>
          <a:blip r:embed="rId3"/>
          <a:stretch>
            <a:fillRect/>
          </a:stretch>
        </p:blipFill>
        <p:spPr>
          <a:xfrm>
            <a:off x="517870" y="3623756"/>
            <a:ext cx="4518364" cy="2539331"/>
          </a:xfrm>
          <a:prstGeom prst="rect">
            <a:avLst/>
          </a:prstGeom>
        </p:spPr>
      </p:pic>
    </p:spTree>
    <p:extLst>
      <p:ext uri="{BB962C8B-B14F-4D97-AF65-F5344CB8AC3E}">
        <p14:creationId xmlns:p14="http://schemas.microsoft.com/office/powerpoint/2010/main" val="232842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60D3-9CC3-F352-5C4D-5B27ABF03E21}"/>
              </a:ext>
            </a:extLst>
          </p:cNvPr>
          <p:cNvSpPr>
            <a:spLocks noGrp="1"/>
          </p:cNvSpPr>
          <p:nvPr>
            <p:ph type="title"/>
          </p:nvPr>
        </p:nvSpPr>
        <p:spPr/>
        <p:txBody>
          <a:bodyPr>
            <a:normAutofit fontScale="90000"/>
          </a:bodyPr>
          <a:lstStyle/>
          <a:p>
            <a:r>
              <a:rPr lang="en-US" b="0" i="0" dirty="0">
                <a:solidFill>
                  <a:srgbClr val="000000"/>
                </a:solidFill>
                <a:effectLst/>
                <a:latin typeface="Lato Extended"/>
              </a:rPr>
              <a:t>What is the purpose and objective of your dashboard?</a:t>
            </a:r>
            <a:br>
              <a:rPr lang="en-US" b="0" i="0" dirty="0">
                <a:solidFill>
                  <a:srgbClr val="000000"/>
                </a:solidFill>
                <a:effectLst/>
                <a:latin typeface="Lato Extended"/>
              </a:rPr>
            </a:br>
            <a:endParaRPr lang="en-US" dirty="0"/>
          </a:p>
        </p:txBody>
      </p:sp>
      <p:sp>
        <p:nvSpPr>
          <p:cNvPr id="3" name="Content Placeholder 2">
            <a:extLst>
              <a:ext uri="{FF2B5EF4-FFF2-40B4-BE49-F238E27FC236}">
                <a16:creationId xmlns:a16="http://schemas.microsoft.com/office/drawing/2014/main" id="{8907EA8E-36D3-153A-56CF-4667C42AAB02}"/>
              </a:ext>
            </a:extLst>
          </p:cNvPr>
          <p:cNvSpPr>
            <a:spLocks noGrp="1"/>
          </p:cNvSpPr>
          <p:nvPr>
            <p:ph idx="1"/>
          </p:nvPr>
        </p:nvSpPr>
        <p:spPr/>
        <p:txBody>
          <a:bodyPr/>
          <a:lstStyle/>
          <a:p>
            <a:r>
              <a:rPr lang="en-US" dirty="0"/>
              <a:t>The objective is to analyze the first book of Nephi and see if there is anything that can be learned from looking at how many times different words were repeated. And see what are the main topics communicated by Nephi. </a:t>
            </a:r>
          </a:p>
        </p:txBody>
      </p:sp>
      <p:pic>
        <p:nvPicPr>
          <p:cNvPr id="1026" name="Picture 2" descr="See the source image">
            <a:extLst>
              <a:ext uri="{FF2B5EF4-FFF2-40B4-BE49-F238E27FC236}">
                <a16:creationId xmlns:a16="http://schemas.microsoft.com/office/drawing/2014/main" id="{D2FDE2E3-D13A-D03E-8F3C-86173B4F7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065" y="3429000"/>
            <a:ext cx="3626351" cy="290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65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146B-0D64-0B32-661F-7FFBAE2BA39B}"/>
              </a:ext>
            </a:extLst>
          </p:cNvPr>
          <p:cNvSpPr>
            <a:spLocks noGrp="1"/>
          </p:cNvSpPr>
          <p:nvPr>
            <p:ph type="title"/>
          </p:nvPr>
        </p:nvSpPr>
        <p:spPr/>
        <p:txBody>
          <a:bodyPr>
            <a:normAutofit fontScale="90000"/>
          </a:bodyPr>
          <a:lstStyle/>
          <a:p>
            <a:r>
              <a:rPr lang="en-US" b="0" i="0" dirty="0">
                <a:solidFill>
                  <a:srgbClr val="000000"/>
                </a:solidFill>
                <a:effectLst/>
                <a:latin typeface="Lato Extended"/>
              </a:rPr>
              <a:t>What does this dashboard teach us about your data source?</a:t>
            </a:r>
            <a:br>
              <a:rPr lang="en-US" b="0" i="0" dirty="0">
                <a:solidFill>
                  <a:srgbClr val="000000"/>
                </a:solidFill>
                <a:effectLst/>
                <a:latin typeface="Lato Extended"/>
              </a:rPr>
            </a:br>
            <a:endParaRPr lang="en-US" dirty="0"/>
          </a:p>
        </p:txBody>
      </p:sp>
      <p:sp>
        <p:nvSpPr>
          <p:cNvPr id="3" name="Content Placeholder 2">
            <a:extLst>
              <a:ext uri="{FF2B5EF4-FFF2-40B4-BE49-F238E27FC236}">
                <a16:creationId xmlns:a16="http://schemas.microsoft.com/office/drawing/2014/main" id="{86BE72CD-843C-952B-2D52-F12B0821ECAA}"/>
              </a:ext>
            </a:extLst>
          </p:cNvPr>
          <p:cNvSpPr>
            <a:spLocks noGrp="1"/>
          </p:cNvSpPr>
          <p:nvPr>
            <p:ph idx="1"/>
          </p:nvPr>
        </p:nvSpPr>
        <p:spPr/>
        <p:txBody>
          <a:bodyPr/>
          <a:lstStyle/>
          <a:p>
            <a:r>
              <a:rPr lang="en-US" dirty="0"/>
              <a:t>By narrowing the number of words shown, it is easier to see how the first book of Nephi is centered on God the Father and The Lord Jesus Christ </a:t>
            </a:r>
          </a:p>
        </p:txBody>
      </p:sp>
      <p:pic>
        <p:nvPicPr>
          <p:cNvPr id="8" name="Picture 7">
            <a:extLst>
              <a:ext uri="{FF2B5EF4-FFF2-40B4-BE49-F238E27FC236}">
                <a16:creationId xmlns:a16="http://schemas.microsoft.com/office/drawing/2014/main" id="{103A6BD5-E8D1-C58D-142E-A429FBC5C086}"/>
              </a:ext>
            </a:extLst>
          </p:cNvPr>
          <p:cNvPicPr>
            <a:picLocks noChangeAspect="1"/>
          </p:cNvPicPr>
          <p:nvPr/>
        </p:nvPicPr>
        <p:blipFill>
          <a:blip r:embed="rId2"/>
          <a:stretch>
            <a:fillRect/>
          </a:stretch>
        </p:blipFill>
        <p:spPr>
          <a:xfrm>
            <a:off x="6652948" y="3139311"/>
            <a:ext cx="5021180" cy="3111284"/>
          </a:xfrm>
          <a:prstGeom prst="rect">
            <a:avLst/>
          </a:prstGeom>
        </p:spPr>
      </p:pic>
    </p:spTree>
    <p:extLst>
      <p:ext uri="{BB962C8B-B14F-4D97-AF65-F5344CB8AC3E}">
        <p14:creationId xmlns:p14="http://schemas.microsoft.com/office/powerpoint/2010/main" val="325261336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C2831"/>
      </a:dk2>
      <a:lt2>
        <a:srgbClr val="F0F3F1"/>
      </a:lt2>
      <a:accent1>
        <a:srgbClr val="C34DB7"/>
      </a:accent1>
      <a:accent2>
        <a:srgbClr val="8C3BB1"/>
      </a:accent2>
      <a:accent3>
        <a:srgbClr val="6C4DC3"/>
      </a:accent3>
      <a:accent4>
        <a:srgbClr val="3F50B3"/>
      </a:accent4>
      <a:accent5>
        <a:srgbClr val="4D90C3"/>
      </a:accent5>
      <a:accent6>
        <a:srgbClr val="3BAFB1"/>
      </a:accent6>
      <a:hlink>
        <a:srgbClr val="3F72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43</TotalTime>
  <Words>146</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Bierstadt</vt:lpstr>
      <vt:lpstr>Lato Extended</vt:lpstr>
      <vt:lpstr>GestaltVTI</vt:lpstr>
      <vt:lpstr>Word Cloud</vt:lpstr>
      <vt:lpstr>What did you build and how does it work? </vt:lpstr>
      <vt:lpstr>What is the purpose and objective of your dashboard? </vt:lpstr>
      <vt:lpstr>What does this dashboard teach us about your data 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Cloud</dc:title>
  <dc:creator>Carlos Alvarez</dc:creator>
  <cp:lastModifiedBy>Carlos Alvarez</cp:lastModifiedBy>
  <cp:revision>1</cp:revision>
  <dcterms:created xsi:type="dcterms:W3CDTF">2022-06-25T05:50:47Z</dcterms:created>
  <dcterms:modified xsi:type="dcterms:W3CDTF">2022-06-25T06:34:04Z</dcterms:modified>
</cp:coreProperties>
</file>