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1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 dirty="0"/>
              <a:t>Predict 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dirty="0"/>
              <a:t>What did you build and how does it work?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63" y="1522227"/>
            <a:ext cx="3078749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600" dirty="0"/>
              <a:t>I did a regression analysis in two different systems. </a:t>
            </a:r>
            <a:r>
              <a:rPr lang="en-US" sz="1600" dirty="0" err="1"/>
              <a:t>PowerBI</a:t>
            </a:r>
            <a:r>
              <a:rPr lang="en-US" sz="1600" dirty="0"/>
              <a:t> using machine learning, and Excel using the regression analysis function. To predict house prices.</a:t>
            </a:r>
          </a:p>
          <a:p>
            <a:pPr marL="36900" lvl="0" indent="0">
              <a:buNone/>
            </a:pPr>
            <a:r>
              <a:rPr lang="en-US" sz="1600" dirty="0"/>
              <a:t>Both use multiple regression analysis, but </a:t>
            </a:r>
            <a:r>
              <a:rPr lang="en-US" sz="1600" dirty="0" err="1"/>
              <a:t>PowerBI</a:t>
            </a:r>
            <a:r>
              <a:rPr lang="en-US" sz="1600" dirty="0"/>
              <a:t> also utilizes machine learning being able to evaluate more than just numeric values.  </a:t>
            </a:r>
          </a:p>
          <a:p>
            <a:endParaRPr lang="en-US" sz="1600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5" r="-2" b="2809"/>
          <a:stretch/>
        </p:blipFill>
        <p:spPr>
          <a:xfrm>
            <a:off x="4668363" y="-123"/>
            <a:ext cx="7537705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A9E054-C5BF-CAEA-F7AA-9EFC637AC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3377" y="-137161"/>
            <a:ext cx="5069032" cy="3434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E229D-E6A7-5897-2B4D-2C6DF775E2C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220" b="16229"/>
          <a:stretch/>
        </p:blipFill>
        <p:spPr>
          <a:xfrm>
            <a:off x="6096000" y="3538965"/>
            <a:ext cx="5168137" cy="287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1CBC-CE5B-1666-9DBF-B9CDFB1D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purpose and objective of your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8150-DCB2-46CB-345F-6D565741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practice multiple regression analysis with Excel and </a:t>
            </a:r>
            <a:r>
              <a:rPr lang="en-US" dirty="0" err="1"/>
              <a:t>PowerBI</a:t>
            </a:r>
            <a:r>
              <a:rPr lang="en-US" dirty="0"/>
              <a:t>. And the objective is to predict house prices according to a set of independent variables from the data.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AEF08-F05F-1968-7836-EE3C7A7D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64" y="3429000"/>
            <a:ext cx="5037612" cy="3219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473B1-65F8-1519-309F-A7FC7256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892" y="3429000"/>
            <a:ext cx="4931934" cy="322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6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531C-B6E1-5054-1524-9537392C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your solution teach us about predicting your dependent variable (for example house prices)?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DA44-4FBD-2045-9570-006EC581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excel I was able to get R square to .796 and </a:t>
            </a:r>
            <a:r>
              <a:rPr lang="en-US" dirty="0" err="1"/>
              <a:t>PowerBI</a:t>
            </a:r>
            <a:r>
              <a:rPr lang="en-US" dirty="0"/>
              <a:t> to were 85% of the variation is explained by the model, so these are pretty good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C0E9E-E5F4-F2D2-65D0-F51F7AD7F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11" t="13027" r="33806" b="60454"/>
          <a:stretch/>
        </p:blipFill>
        <p:spPr>
          <a:xfrm>
            <a:off x="1117600" y="3538965"/>
            <a:ext cx="4792789" cy="2709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E076D8-82EF-773D-D182-02809E376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47824" b="55130"/>
          <a:stretch/>
        </p:blipFill>
        <p:spPr>
          <a:xfrm>
            <a:off x="6492358" y="3579977"/>
            <a:ext cx="4775199" cy="26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01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{5D483C68-D993-4188-9BF4-7FE3F5B356A9}tf55705232_win32</Template>
  <TotalTime>236</TotalTime>
  <Words>162</Words>
  <Application>Microsoft Office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Goudy Old Style</vt:lpstr>
      <vt:lpstr>Wingdings 2</vt:lpstr>
      <vt:lpstr>SlateVTI</vt:lpstr>
      <vt:lpstr>Predict House Prices</vt:lpstr>
      <vt:lpstr>What did you build and how does it work? </vt:lpstr>
      <vt:lpstr>What is the purpose and objective of your project?</vt:lpstr>
      <vt:lpstr>What does your solution teach us about predicting your dependent variable (for example house prices)?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House Prices</dc:title>
  <dc:creator>Carlos Alvarez</dc:creator>
  <cp:lastModifiedBy>Carlos Alvarez</cp:lastModifiedBy>
  <cp:revision>1</cp:revision>
  <dcterms:created xsi:type="dcterms:W3CDTF">2022-07-17T01:50:18Z</dcterms:created>
  <dcterms:modified xsi:type="dcterms:W3CDTF">2022-07-17T05:46:44Z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