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SmartPatate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Réalisation d’un capteur capacitif permettant de détecter la façon dont on tiens la pomme de terre.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3092" y="0"/>
            <a:ext cx="4844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Chef de Projet : Benjamin CUNY</a:t>
            </a:r>
          </a:p>
          <a:p>
            <a:r>
              <a:rPr lang="fr-FR" dirty="0"/>
              <a:t>Vincent SERE</a:t>
            </a:r>
          </a:p>
          <a:p>
            <a:r>
              <a:rPr lang="fr-FR" dirty="0"/>
              <a:t>Baptiste LAURAS</a:t>
            </a:r>
          </a:p>
        </p:txBody>
      </p:sp>
    </p:spTree>
    <p:extLst>
      <p:ext uri="{BB962C8B-B14F-4D97-AF65-F5344CB8AC3E}">
        <p14:creationId xmlns:p14="http://schemas.microsoft.com/office/powerpoint/2010/main" val="361617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d’un capteur capacitif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53249"/>
            <a:ext cx="5327530" cy="3686174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5" y="1853248"/>
            <a:ext cx="52197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0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expérience : Capteur simple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6803" y="3657599"/>
            <a:ext cx="4374829" cy="2159541"/>
          </a:xfrm>
        </p:spPr>
      </p:pic>
      <p:pic>
        <p:nvPicPr>
          <p:cNvPr id="1026" name="Picture 2" descr="https://scontent-lhr3-1.xx.fbcdn.net/v/t35.0-12/15127551_181659655628965_1633415386_o.png?oh=77901de12e0a44329c0c9b301b68c0ce&amp;oe=582E11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653" y="1571146"/>
            <a:ext cx="6322979" cy="153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10" y="2076450"/>
            <a:ext cx="4794181" cy="316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8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Seconde expérience : réalisation du capteur capacitif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53248"/>
            <a:ext cx="3467486" cy="239919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226" y="1821699"/>
            <a:ext cx="2519363" cy="44788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717" y="1853248"/>
            <a:ext cx="2840333" cy="141382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7716" y="3344468"/>
            <a:ext cx="2840333" cy="14281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7715" y="4850316"/>
            <a:ext cx="2840333" cy="137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5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de la patate intelligente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967" y="1853248"/>
            <a:ext cx="2360116" cy="4195762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077" y="1853248"/>
            <a:ext cx="2360116" cy="41957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325" y="1853248"/>
            <a:ext cx="236011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71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</TotalTime>
  <Words>50</Words>
  <Application>Microsoft Office PowerPoint</Application>
  <PresentationFormat>Grand écran</PresentationFormat>
  <Paragraphs>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Projet SmartPatate</vt:lpstr>
      <vt:lpstr>Fonctionnement d’un capteur capacitif</vt:lpstr>
      <vt:lpstr>Première expérience : Capteur simple</vt:lpstr>
      <vt:lpstr>Seconde expérience : réalisation du capteur capacitif</vt:lpstr>
      <vt:lpstr>Réalisation de la patate intelligente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Baptiste Lauras</dc:creator>
  <cp:lastModifiedBy>Baptiste Lauras</cp:lastModifiedBy>
  <cp:revision>8</cp:revision>
  <dcterms:created xsi:type="dcterms:W3CDTF">2016-11-15T15:53:53Z</dcterms:created>
  <dcterms:modified xsi:type="dcterms:W3CDTF">2016-11-16T13:24:07Z</dcterms:modified>
</cp:coreProperties>
</file>