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A049-2F22-A258-FCEE-BCDC98386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5C8E3-387E-B3AB-0B44-38337A5C3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7FDEE-6CF2-F0C5-8602-CAC5E59E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9995-88F4-41EB-BF2C-4DEEF6073B26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7F0E-BCB7-646F-B7C2-05650B0A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183EC-74B0-4CB8-EC82-14D8CC01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6CFE-A423-4D69-B200-F7BB221476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42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AE466-1A82-74AE-7F04-FEA612A7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A6844-E55E-2DB8-A160-282E58842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B5FE8-2122-0C7B-32FA-1BE6AE4E1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9995-88F4-41EB-BF2C-4DEEF6073B26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40BC0-075F-5971-4300-8F3DA78E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9B205-CBA2-3AF1-0A50-E814066F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6CFE-A423-4D69-B200-F7BB221476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39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F22BB-B83A-F730-7AAC-B6583ACFC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28AAC-C714-0AA5-B8E6-8E58E206A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D0A91-C60F-4B17-F2A4-1D992F76F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9995-88F4-41EB-BF2C-4DEEF6073B26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6C730-77A2-D99C-9151-DA1F6D4E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6534D-DA12-1776-B2C9-4D8E0FD2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6CFE-A423-4D69-B200-F7BB221476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36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747A-D70C-EB9F-C186-4DD1B5C4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50706-D2D0-9FA6-D742-5F25B67A5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2D4CA-5923-DE01-8743-4166A289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9995-88F4-41EB-BF2C-4DEEF6073B26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AE98B-3521-ECE7-EEB3-E7F82E0A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8B205-8F0E-7F90-A51F-8D319960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6CFE-A423-4D69-B200-F7BB221476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34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4981-A098-6D6C-902C-02C2C223D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685E1-ECD3-F0D1-41A8-DE44F37E6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0D31C-9ECE-B56E-FCFD-459AFFFB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9995-88F4-41EB-BF2C-4DEEF6073B26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32DF5-6440-2AFB-1B1A-68E9BBE1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DBD56-B1B1-CA69-1814-77459B3F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6CFE-A423-4D69-B200-F7BB221476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80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CE3E-EF13-49E5-F6A2-B37ECA58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44E9-23BA-250C-9A4C-77C29290C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73414-2FBF-B080-523A-51ED9464A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ACE77-06A6-FE6A-5610-78BB85FF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9995-88F4-41EB-BF2C-4DEEF6073B26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41054-376C-91ED-CBE8-930C32D76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D3B77-EE92-ABC6-5B43-BF2AC006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6CFE-A423-4D69-B200-F7BB221476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57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7B15-4F30-F72F-C46F-CE61B89B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990F8-70A7-5500-932D-4E23C2AAA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99DC8-27E7-559C-A8E2-1541691D1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E89DB-2CAD-7F92-1385-EDAF45C53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16C4A-7760-3F6C-80F4-CD6424876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8B3EFE-20E9-D06E-1BD1-49274909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9995-88F4-41EB-BF2C-4DEEF6073B26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EC445-9853-E1D2-25D2-337782C3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AC59BF-D558-92A4-127F-6624CD84B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6CFE-A423-4D69-B200-F7BB221476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89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76BF-D6E4-BB4C-26E2-18731854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A1B0F-EF82-4C66-3C79-773C1837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9995-88F4-41EB-BF2C-4DEEF6073B26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FCCC2-64F7-FF0C-B358-8AD3AC7A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00152-798C-C8C0-2F7C-EF486EB9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6CFE-A423-4D69-B200-F7BB221476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44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4E3CA-7C03-7D42-0AF3-B5D3B5B77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9995-88F4-41EB-BF2C-4DEEF6073B26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08209-C45E-EEF0-216A-2B94F2A9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FC151-10DC-F0DC-9096-8DFBE14A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6CFE-A423-4D69-B200-F7BB221476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4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464A-B4D2-1B44-DA82-272E3258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E76E-2293-539C-0C15-CE988C75C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C397D-8F10-C824-1BB6-C60D4CF21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F9D02-6220-72D7-19D1-E286350B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9995-88F4-41EB-BF2C-4DEEF6073B26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4D66A-0409-ABDF-E0EC-DBBD0057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BC8AC-5232-679A-A8C2-ACCE05E8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6CFE-A423-4D69-B200-F7BB221476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48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0BEC-7A29-3863-9ECB-257556AE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504737-22B2-92C2-0677-FC432C61D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36774-69D3-3591-DECC-2D8A6E471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65939-288D-5D04-D098-F3254CF0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9995-88F4-41EB-BF2C-4DEEF6073B26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95F4-43FA-A7BE-2B7D-59BEFB03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A51E4-7F96-7D57-FA52-E4197502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B6CFE-A423-4D69-B200-F7BB221476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0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31C38C-1870-1C16-76D1-96334C76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C5362-56CE-30AA-DCD4-F4C905A2F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E960E-3DE7-FA4B-1339-5D627C60A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C9995-88F4-41EB-BF2C-4DEEF6073B26}" type="datetimeFigureOut">
              <a:rPr lang="en-GB" smtClean="0"/>
              <a:t>04/08/2022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E87FE-95EB-E09C-66B8-C6937C29A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0D81-3DF3-F848-0E53-74E58A3FA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B6CFE-A423-4D69-B200-F7BB221476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87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A021347F-9D74-7539-A080-E38F82565A3D}"/>
              </a:ext>
            </a:extLst>
          </p:cNvPr>
          <p:cNvGrpSpPr/>
          <p:nvPr/>
        </p:nvGrpSpPr>
        <p:grpSpPr>
          <a:xfrm>
            <a:off x="1885765" y="662530"/>
            <a:ext cx="5037310" cy="4931836"/>
            <a:chOff x="1885765" y="662530"/>
            <a:chExt cx="5037310" cy="4931836"/>
          </a:xfrm>
        </p:grpSpPr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559DB279-2667-9B25-C633-FEBBCB26D8FE}"/>
                </a:ext>
              </a:extLst>
            </p:cNvPr>
            <p:cNvSpPr/>
            <p:nvPr/>
          </p:nvSpPr>
          <p:spPr>
            <a:xfrm rot="5400000">
              <a:off x="4819222" y="1919907"/>
              <a:ext cx="1997475" cy="1721961"/>
            </a:xfrm>
            <a:prstGeom prst="hexag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C9955729-3A7B-43E5-C980-EF3793B2CBEC}"/>
                </a:ext>
              </a:extLst>
            </p:cNvPr>
            <p:cNvSpPr/>
            <p:nvPr/>
          </p:nvSpPr>
          <p:spPr>
            <a:xfrm rot="5400000">
              <a:off x="3097261" y="1919907"/>
              <a:ext cx="1997475" cy="1721961"/>
            </a:xfrm>
            <a:prstGeom prst="hexag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60965A44-964E-F94C-E4F5-F820C62F529B}"/>
                </a:ext>
              </a:extLst>
            </p:cNvPr>
            <p:cNvSpPr/>
            <p:nvPr/>
          </p:nvSpPr>
          <p:spPr>
            <a:xfrm rot="5400000">
              <a:off x="3958243" y="3485333"/>
              <a:ext cx="1997475" cy="1721961"/>
            </a:xfrm>
            <a:prstGeom prst="hexag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3B5D799C-A7E4-0EA4-CC4D-AB829A62F49B}"/>
                </a:ext>
              </a:extLst>
            </p:cNvPr>
            <p:cNvSpPr/>
            <p:nvPr/>
          </p:nvSpPr>
          <p:spPr>
            <a:xfrm rot="5400000">
              <a:off x="2236280" y="3490513"/>
              <a:ext cx="1997475" cy="1721961"/>
            </a:xfrm>
            <a:prstGeom prst="hexag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BC9DCD5-EFAD-F119-9C84-E488B9543B79}"/>
                </a:ext>
              </a:extLst>
            </p:cNvPr>
            <p:cNvSpPr/>
            <p:nvPr/>
          </p:nvSpPr>
          <p:spPr>
            <a:xfrm>
              <a:off x="3957655" y="1643805"/>
              <a:ext cx="276687" cy="2766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92DA158-D149-6583-E73E-C5D4A0B17F64}"/>
                </a:ext>
              </a:extLst>
            </p:cNvPr>
            <p:cNvSpPr/>
            <p:nvPr/>
          </p:nvSpPr>
          <p:spPr>
            <a:xfrm>
              <a:off x="4712842" y="1968580"/>
              <a:ext cx="488272" cy="4882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EF53B27-FD29-1E7B-83DD-AE872C21C60D}"/>
                </a:ext>
              </a:extLst>
            </p:cNvPr>
            <p:cNvSpPr/>
            <p:nvPr/>
          </p:nvSpPr>
          <p:spPr>
            <a:xfrm>
              <a:off x="3851862" y="3535488"/>
              <a:ext cx="488272" cy="4882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B450F2-A88E-A006-CA33-B1A0316A9349}"/>
                </a:ext>
              </a:extLst>
            </p:cNvPr>
            <p:cNvSpPr/>
            <p:nvPr/>
          </p:nvSpPr>
          <p:spPr>
            <a:xfrm>
              <a:off x="2990881" y="1968580"/>
              <a:ext cx="488272" cy="4882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3195FED-A1B8-E21A-6758-2AC7482CAC82}"/>
                </a:ext>
              </a:extLst>
            </p:cNvPr>
            <p:cNvSpPr/>
            <p:nvPr/>
          </p:nvSpPr>
          <p:spPr>
            <a:xfrm>
              <a:off x="3096674" y="3211453"/>
              <a:ext cx="276687" cy="2766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F9C92E9-4AD3-BF31-819F-118DBA79A474}"/>
                </a:ext>
              </a:extLst>
            </p:cNvPr>
            <p:cNvSpPr/>
            <p:nvPr/>
          </p:nvSpPr>
          <p:spPr>
            <a:xfrm>
              <a:off x="4818634" y="3211453"/>
              <a:ext cx="276687" cy="2766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F4F824E-CD24-00B2-74BF-242034F78B54}"/>
                </a:ext>
              </a:extLst>
            </p:cNvPr>
            <p:cNvSpPr/>
            <p:nvPr/>
          </p:nvSpPr>
          <p:spPr>
            <a:xfrm>
              <a:off x="5571451" y="3535488"/>
              <a:ext cx="488272" cy="4882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E5880F-4318-E5D5-B7BD-7173B7389312}"/>
                </a:ext>
              </a:extLst>
            </p:cNvPr>
            <p:cNvSpPr/>
            <p:nvPr/>
          </p:nvSpPr>
          <p:spPr>
            <a:xfrm>
              <a:off x="4712844" y="5085375"/>
              <a:ext cx="488272" cy="4882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A75E2AC-A910-5B3F-2D07-685048341561}"/>
                </a:ext>
              </a:extLst>
            </p:cNvPr>
            <p:cNvSpPr/>
            <p:nvPr/>
          </p:nvSpPr>
          <p:spPr>
            <a:xfrm>
              <a:off x="3957655" y="4782058"/>
              <a:ext cx="276687" cy="2766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2181806-E024-E355-DC3C-D6A3C2AFD1CE}"/>
                </a:ext>
              </a:extLst>
            </p:cNvPr>
            <p:cNvSpPr/>
            <p:nvPr/>
          </p:nvSpPr>
          <p:spPr>
            <a:xfrm>
              <a:off x="5679617" y="4782058"/>
              <a:ext cx="276687" cy="2766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A5F4D05-C3DA-89F6-B6A1-B868B3C3FE20}"/>
                </a:ext>
              </a:extLst>
            </p:cNvPr>
            <p:cNvSpPr/>
            <p:nvPr/>
          </p:nvSpPr>
          <p:spPr>
            <a:xfrm>
              <a:off x="2990881" y="5106094"/>
              <a:ext cx="488272" cy="4882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E1CE269-DCF7-B702-7747-94E476E40269}"/>
                </a:ext>
              </a:extLst>
            </p:cNvPr>
            <p:cNvSpPr/>
            <p:nvPr/>
          </p:nvSpPr>
          <p:spPr>
            <a:xfrm>
              <a:off x="2129900" y="3539186"/>
              <a:ext cx="488272" cy="4882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26CBEB2-C2C4-4959-A34F-7540BB57F13E}"/>
                </a:ext>
              </a:extLst>
            </p:cNvPr>
            <p:cNvSpPr/>
            <p:nvPr/>
          </p:nvSpPr>
          <p:spPr>
            <a:xfrm>
              <a:off x="2235693" y="4782058"/>
              <a:ext cx="276687" cy="2766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A623F2F-0718-E256-6010-AA82979BF724}"/>
                </a:ext>
              </a:extLst>
            </p:cNvPr>
            <p:cNvSpPr/>
            <p:nvPr/>
          </p:nvSpPr>
          <p:spPr>
            <a:xfrm>
              <a:off x="1885765" y="662530"/>
              <a:ext cx="488272" cy="4882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4889E41-C906-2EA6-23F0-7FD540B99EBB}"/>
                </a:ext>
              </a:extLst>
            </p:cNvPr>
            <p:cNvSpPr/>
            <p:nvPr/>
          </p:nvSpPr>
          <p:spPr>
            <a:xfrm>
              <a:off x="1991557" y="1505462"/>
              <a:ext cx="276687" cy="2766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912248-8CE4-5C91-518F-912EC23FD56D}"/>
                </a:ext>
              </a:extLst>
            </p:cNvPr>
            <p:cNvSpPr txBox="1"/>
            <p:nvPr/>
          </p:nvSpPr>
          <p:spPr>
            <a:xfrm>
              <a:off x="2556768" y="716065"/>
              <a:ext cx="1100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Nb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0D2003-A05C-9629-2049-219D082A87F2}"/>
                </a:ext>
              </a:extLst>
            </p:cNvPr>
            <p:cNvSpPr txBox="1"/>
            <p:nvPr/>
          </p:nvSpPr>
          <p:spPr>
            <a:xfrm>
              <a:off x="2556769" y="1461673"/>
              <a:ext cx="1100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Se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00CFB99-EF66-3653-3C87-B4E0AB4577C0}"/>
                </a:ext>
              </a:extLst>
            </p:cNvPr>
            <p:cNvSpPr/>
            <p:nvPr/>
          </p:nvSpPr>
          <p:spPr>
            <a:xfrm>
              <a:off x="5679616" y="1643805"/>
              <a:ext cx="276687" cy="2766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E1FAEA5-53A2-1051-E756-10A352906915}"/>
                </a:ext>
              </a:extLst>
            </p:cNvPr>
            <p:cNvSpPr/>
            <p:nvPr/>
          </p:nvSpPr>
          <p:spPr>
            <a:xfrm>
              <a:off x="6434803" y="1968580"/>
              <a:ext cx="488272" cy="4882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C268372-660E-4F47-828A-D75BD98F18B9}"/>
                </a:ext>
              </a:extLst>
            </p:cNvPr>
            <p:cNvSpPr/>
            <p:nvPr/>
          </p:nvSpPr>
          <p:spPr>
            <a:xfrm>
              <a:off x="4712842" y="1968580"/>
              <a:ext cx="488272" cy="4882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F2651D7-F363-1E9A-2C7F-E0E321280635}"/>
                </a:ext>
              </a:extLst>
            </p:cNvPr>
            <p:cNvSpPr/>
            <p:nvPr/>
          </p:nvSpPr>
          <p:spPr>
            <a:xfrm>
              <a:off x="6540595" y="3211453"/>
              <a:ext cx="276687" cy="2766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90557A0-081A-5703-3C4B-32ADDF41F89F}"/>
                </a:ext>
              </a:extLst>
            </p:cNvPr>
            <p:cNvCxnSpPr/>
            <p:nvPr/>
          </p:nvCxnSpPr>
          <p:spPr>
            <a:xfrm>
              <a:off x="3235018" y="5345051"/>
              <a:ext cx="1721961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1A6E649-6508-C894-2693-EBD246BFA5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5018" y="3779625"/>
              <a:ext cx="2582943" cy="1565426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113998D-A8A1-C418-DD65-F3C5976170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5018" y="2219417"/>
              <a:ext cx="1721961" cy="3125634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DA7EC21-EBE6-0F15-48BA-E5BBC4AAB46D}"/>
                </a:ext>
              </a:extLst>
            </p:cNvPr>
            <p:cNvSpPr/>
            <p:nvPr/>
          </p:nvSpPr>
          <p:spPr>
            <a:xfrm>
              <a:off x="3178801" y="5283893"/>
              <a:ext cx="112434" cy="11243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2826306-31BC-3F85-033D-F3292208E192}"/>
                </a:ext>
              </a:extLst>
            </p:cNvPr>
            <p:cNvSpPr txBox="1"/>
            <p:nvPr/>
          </p:nvSpPr>
          <p:spPr>
            <a:xfrm>
              <a:off x="4743877" y="4736717"/>
              <a:ext cx="426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1</a:t>
              </a:r>
              <a:r>
                <a:rPr lang="en-GB" baseline="30000" dirty="0">
                  <a:latin typeface="Georgia" panose="02040502050405020303" pitchFamily="18" charset="0"/>
                </a:rPr>
                <a:t>st</a:t>
              </a:r>
              <a:r>
                <a:rPr lang="en-GB" dirty="0">
                  <a:latin typeface="Georgia" panose="02040502050405020303" pitchFamily="18" charset="0"/>
                </a:rPr>
                <a:t>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B39C7B9-DDCD-3FCF-CA64-639A5B01F27F}"/>
                </a:ext>
              </a:extLst>
            </p:cNvPr>
            <p:cNvSpPr txBox="1"/>
            <p:nvPr/>
          </p:nvSpPr>
          <p:spPr>
            <a:xfrm>
              <a:off x="5312481" y="4033577"/>
              <a:ext cx="51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2</a:t>
              </a:r>
              <a:r>
                <a:rPr lang="en-GB" baseline="30000" dirty="0">
                  <a:latin typeface="Georgia" panose="02040502050405020303" pitchFamily="18" charset="0"/>
                </a:rPr>
                <a:t>nd</a:t>
              </a:r>
              <a:r>
                <a:rPr lang="en-GB" dirty="0">
                  <a:latin typeface="Georgia" panose="02040502050405020303" pitchFamily="18" charset="0"/>
                </a:rPr>
                <a:t>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283E531-DD35-1EDE-2D2B-B26C6FEA8E44}"/>
                </a:ext>
              </a:extLst>
            </p:cNvPr>
            <p:cNvSpPr txBox="1"/>
            <p:nvPr/>
          </p:nvSpPr>
          <p:spPr>
            <a:xfrm>
              <a:off x="4234342" y="2112126"/>
              <a:ext cx="47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3</a:t>
              </a:r>
              <a:r>
                <a:rPr lang="en-GB" baseline="30000" dirty="0">
                  <a:latin typeface="Georgia" panose="02040502050405020303" pitchFamily="18" charset="0"/>
                </a:rPr>
                <a:t>rd</a:t>
              </a:r>
              <a:r>
                <a:rPr lang="en-GB" dirty="0">
                  <a:latin typeface="Georgia" panose="02040502050405020303" pitchFamily="18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579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C471DDDE-CB89-0DC9-481A-EE916DB2D72B}"/>
              </a:ext>
            </a:extLst>
          </p:cNvPr>
          <p:cNvGrpSpPr/>
          <p:nvPr/>
        </p:nvGrpSpPr>
        <p:grpSpPr>
          <a:xfrm>
            <a:off x="3574741" y="1896380"/>
            <a:ext cx="5038079" cy="3512154"/>
            <a:chOff x="3574741" y="1896380"/>
            <a:chExt cx="5038079" cy="351215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33A98E8-E19C-22B3-5BD7-4B9F8BD530CD}"/>
                </a:ext>
              </a:extLst>
            </p:cNvPr>
            <p:cNvGrpSpPr/>
            <p:nvPr/>
          </p:nvGrpSpPr>
          <p:grpSpPr>
            <a:xfrm>
              <a:off x="3818877" y="4367814"/>
              <a:ext cx="1518082" cy="898258"/>
              <a:chOff x="3818877" y="4367814"/>
              <a:chExt cx="1518082" cy="898258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9C16D6C5-9946-9E8C-5744-9F362731D092}"/>
                  </a:ext>
                </a:extLst>
              </p:cNvPr>
              <p:cNvCxnSpPr/>
              <p:nvPr/>
            </p:nvCxnSpPr>
            <p:spPr>
              <a:xfrm flipV="1">
                <a:off x="3818877" y="4367814"/>
                <a:ext cx="1054964" cy="426128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51F7B5F-E044-C0D7-07F8-C2D0005C26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8877" y="4796690"/>
                <a:ext cx="1063101" cy="467607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9D7A1B4-44FB-FAB8-4001-A76D4DFFCB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81978" y="4796690"/>
                <a:ext cx="454981" cy="469382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ACAA479-F6C1-8A43-0D3B-A1044F6514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3841" y="4378820"/>
                <a:ext cx="450911" cy="429443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544AB1A-D632-E721-5783-0741D0677254}"/>
                </a:ext>
              </a:extLst>
            </p:cNvPr>
            <p:cNvGrpSpPr/>
            <p:nvPr/>
          </p:nvGrpSpPr>
          <p:grpSpPr>
            <a:xfrm>
              <a:off x="5356193" y="4380300"/>
              <a:ext cx="1518082" cy="898258"/>
              <a:chOff x="3818877" y="4367814"/>
              <a:chExt cx="1518082" cy="898258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64AC8BC-DC9C-D851-E146-6E8E703F9275}"/>
                  </a:ext>
                </a:extLst>
              </p:cNvPr>
              <p:cNvCxnSpPr/>
              <p:nvPr/>
            </p:nvCxnSpPr>
            <p:spPr>
              <a:xfrm flipV="1">
                <a:off x="3818877" y="4367814"/>
                <a:ext cx="1054964" cy="426128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A923F43-20B6-7891-5B37-7FF8B280E0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8877" y="4796690"/>
                <a:ext cx="1063101" cy="467607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C85923A-76C0-31D1-14C8-D7C2AC0270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81978" y="4796690"/>
                <a:ext cx="454981" cy="469382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6D455DF-C31B-421F-7990-0360463CF7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3841" y="4378820"/>
                <a:ext cx="450911" cy="429443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8A721D0-4312-C05E-8475-2B8939A7A57A}"/>
                </a:ext>
              </a:extLst>
            </p:cNvPr>
            <p:cNvGrpSpPr/>
            <p:nvPr/>
          </p:nvGrpSpPr>
          <p:grpSpPr>
            <a:xfrm>
              <a:off x="6882412" y="4382134"/>
              <a:ext cx="1518082" cy="898258"/>
              <a:chOff x="3818877" y="4367814"/>
              <a:chExt cx="1518082" cy="898258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331584B-63E3-E44B-EF7B-6A790E648603}"/>
                  </a:ext>
                </a:extLst>
              </p:cNvPr>
              <p:cNvCxnSpPr/>
              <p:nvPr/>
            </p:nvCxnSpPr>
            <p:spPr>
              <a:xfrm flipV="1">
                <a:off x="3818877" y="4367814"/>
                <a:ext cx="1054964" cy="426128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AAFD8B5-371E-A7A4-9AC8-68B4D48A9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8877" y="4796690"/>
                <a:ext cx="1063101" cy="467607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ADADCE6-6027-9C6B-E395-E4A1FE7D95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81978" y="4796690"/>
                <a:ext cx="454981" cy="469382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487DACDD-E847-951A-0EB2-A1CEFD7B3C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3841" y="4378820"/>
                <a:ext cx="450911" cy="429443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ECAF225F-82DE-5C67-4E06-00AE90AE14CA}"/>
                </a:ext>
              </a:extLst>
            </p:cNvPr>
            <p:cNvSpPr/>
            <p:nvPr/>
          </p:nvSpPr>
          <p:spPr>
            <a:xfrm>
              <a:off x="5336959" y="2481746"/>
              <a:ext cx="1518082" cy="943209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6AA8FBF3-E1DA-3669-4FC2-136456E38690}"/>
                </a:ext>
              </a:extLst>
            </p:cNvPr>
            <p:cNvSpPr/>
            <p:nvPr/>
          </p:nvSpPr>
          <p:spPr>
            <a:xfrm>
              <a:off x="6855041" y="2481746"/>
              <a:ext cx="1518082" cy="943209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9EA91D6E-219F-A438-AE82-60631B503E9E}"/>
                </a:ext>
              </a:extLst>
            </p:cNvPr>
            <p:cNvSpPr/>
            <p:nvPr/>
          </p:nvSpPr>
          <p:spPr>
            <a:xfrm>
              <a:off x="3818877" y="2485791"/>
              <a:ext cx="1518082" cy="943209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E0C8602-398B-254C-DE46-F2FF8E029998}"/>
                </a:ext>
              </a:extLst>
            </p:cNvPr>
            <p:cNvSpPr/>
            <p:nvPr/>
          </p:nvSpPr>
          <p:spPr>
            <a:xfrm>
              <a:off x="8124548" y="2707598"/>
              <a:ext cx="488272" cy="4882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FC492FE-20E7-1ADA-311E-D8F06CED4DB8}"/>
                </a:ext>
              </a:extLst>
            </p:cNvPr>
            <p:cNvSpPr/>
            <p:nvPr/>
          </p:nvSpPr>
          <p:spPr>
            <a:xfrm>
              <a:off x="4441794" y="3284763"/>
              <a:ext cx="276687" cy="2766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8EE4335-CDE9-F73A-5794-E21E9EF156FA}"/>
                </a:ext>
              </a:extLst>
            </p:cNvPr>
            <p:cNvSpPr/>
            <p:nvPr/>
          </p:nvSpPr>
          <p:spPr>
            <a:xfrm>
              <a:off x="3574741" y="2709214"/>
              <a:ext cx="488272" cy="4882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9CFF4C6-10F2-8A9B-6C28-DB6F48ABBDEE}"/>
                </a:ext>
              </a:extLst>
            </p:cNvPr>
            <p:cNvSpPr/>
            <p:nvPr/>
          </p:nvSpPr>
          <p:spPr>
            <a:xfrm>
              <a:off x="4439575" y="2378181"/>
              <a:ext cx="276687" cy="2766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BEA1EC5-E0D6-71BA-E3BA-0C642364ADE6}"/>
                </a:ext>
              </a:extLst>
            </p:cNvPr>
            <p:cNvSpPr/>
            <p:nvPr/>
          </p:nvSpPr>
          <p:spPr>
            <a:xfrm>
              <a:off x="5964315" y="3283147"/>
              <a:ext cx="276687" cy="2766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200AC37-B147-6257-7AE5-CBECCF34D123}"/>
                </a:ext>
              </a:extLst>
            </p:cNvPr>
            <p:cNvSpPr/>
            <p:nvPr/>
          </p:nvSpPr>
          <p:spPr>
            <a:xfrm>
              <a:off x="5097262" y="2707598"/>
              <a:ext cx="488272" cy="4882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C4674F7-0FC1-00C5-62D0-C0BA6ABE2B44}"/>
                </a:ext>
              </a:extLst>
            </p:cNvPr>
            <p:cNvSpPr/>
            <p:nvPr/>
          </p:nvSpPr>
          <p:spPr>
            <a:xfrm>
              <a:off x="5962096" y="2376565"/>
              <a:ext cx="276687" cy="2766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93F147-9910-BFE0-97C0-0629CAC74627}"/>
                </a:ext>
              </a:extLst>
            </p:cNvPr>
            <p:cNvSpPr/>
            <p:nvPr/>
          </p:nvSpPr>
          <p:spPr>
            <a:xfrm>
              <a:off x="7489056" y="3283147"/>
              <a:ext cx="276687" cy="2766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632770A-02DD-ECC6-3EEC-C50B244A72F8}"/>
                </a:ext>
              </a:extLst>
            </p:cNvPr>
            <p:cNvSpPr/>
            <p:nvPr/>
          </p:nvSpPr>
          <p:spPr>
            <a:xfrm>
              <a:off x="6622003" y="2707598"/>
              <a:ext cx="488272" cy="4882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3174422-A2E2-2CDD-B6B2-8C859AD8B75C}"/>
                </a:ext>
              </a:extLst>
            </p:cNvPr>
            <p:cNvSpPr/>
            <p:nvPr/>
          </p:nvSpPr>
          <p:spPr>
            <a:xfrm>
              <a:off x="7486837" y="2376565"/>
              <a:ext cx="276687" cy="2766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25E6031-A26D-CBAB-2085-786DEC44B7D7}"/>
                </a:ext>
              </a:extLst>
            </p:cNvPr>
            <p:cNvSpPr/>
            <p:nvPr/>
          </p:nvSpPr>
          <p:spPr>
            <a:xfrm>
              <a:off x="8124548" y="4554682"/>
              <a:ext cx="488272" cy="4882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F7F01CF-D4A7-1A9E-0ABE-5F0E2158B68E}"/>
                </a:ext>
              </a:extLst>
            </p:cNvPr>
            <p:cNvSpPr/>
            <p:nvPr/>
          </p:nvSpPr>
          <p:spPr>
            <a:xfrm>
              <a:off x="4743635" y="5131847"/>
              <a:ext cx="276687" cy="2766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5869FB6-36B9-2D01-C6F2-88A4CA86D86A}"/>
                </a:ext>
              </a:extLst>
            </p:cNvPr>
            <p:cNvSpPr/>
            <p:nvPr/>
          </p:nvSpPr>
          <p:spPr>
            <a:xfrm>
              <a:off x="3574741" y="4556298"/>
              <a:ext cx="488272" cy="4882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98EB99E-DE32-0BD0-11AF-E7D3FEFB7BE2}"/>
                </a:ext>
              </a:extLst>
            </p:cNvPr>
            <p:cNvSpPr/>
            <p:nvPr/>
          </p:nvSpPr>
          <p:spPr>
            <a:xfrm>
              <a:off x="4741416" y="4225265"/>
              <a:ext cx="276687" cy="2766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AAFD2E4-E758-2EE0-BA27-84C420E3C993}"/>
                </a:ext>
              </a:extLst>
            </p:cNvPr>
            <p:cNvSpPr/>
            <p:nvPr/>
          </p:nvSpPr>
          <p:spPr>
            <a:xfrm>
              <a:off x="6266156" y="5130231"/>
              <a:ext cx="276687" cy="2766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D7C4419-7C8D-A27B-7B8F-074A004DF7D2}"/>
                </a:ext>
              </a:extLst>
            </p:cNvPr>
            <p:cNvSpPr/>
            <p:nvPr/>
          </p:nvSpPr>
          <p:spPr>
            <a:xfrm>
              <a:off x="5097262" y="4554682"/>
              <a:ext cx="488272" cy="4882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EDF9CA7-6514-571C-2AB1-0A4A5448C698}"/>
                </a:ext>
              </a:extLst>
            </p:cNvPr>
            <p:cNvSpPr/>
            <p:nvPr/>
          </p:nvSpPr>
          <p:spPr>
            <a:xfrm>
              <a:off x="6263937" y="4223649"/>
              <a:ext cx="276687" cy="2766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6AB323B-0AEF-1C1E-153D-3225BCD9BC2C}"/>
                </a:ext>
              </a:extLst>
            </p:cNvPr>
            <p:cNvSpPr/>
            <p:nvPr/>
          </p:nvSpPr>
          <p:spPr>
            <a:xfrm>
              <a:off x="7790897" y="5130231"/>
              <a:ext cx="276687" cy="2766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EFBC6A2-46DC-880C-C076-EAF19FD72184}"/>
                </a:ext>
              </a:extLst>
            </p:cNvPr>
            <p:cNvSpPr/>
            <p:nvPr/>
          </p:nvSpPr>
          <p:spPr>
            <a:xfrm>
              <a:off x="6622003" y="4554682"/>
              <a:ext cx="488272" cy="4882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B5B50C5-1108-F7D1-A72A-686EB1EB50C2}"/>
                </a:ext>
              </a:extLst>
            </p:cNvPr>
            <p:cNvSpPr/>
            <p:nvPr/>
          </p:nvSpPr>
          <p:spPr>
            <a:xfrm>
              <a:off x="7788678" y="4223649"/>
              <a:ext cx="276687" cy="27668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E0DF501-EE2B-BEC4-12FB-E06105A4846F}"/>
                </a:ext>
              </a:extLst>
            </p:cNvPr>
            <p:cNvSpPr txBox="1"/>
            <p:nvPr/>
          </p:nvSpPr>
          <p:spPr>
            <a:xfrm>
              <a:off x="5632140" y="1896380"/>
              <a:ext cx="941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Zigzag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1786681-BB7B-FD04-97FC-7F7E1CAA63AA}"/>
                </a:ext>
              </a:extLst>
            </p:cNvPr>
            <p:cNvSpPr txBox="1"/>
            <p:nvPr/>
          </p:nvSpPr>
          <p:spPr>
            <a:xfrm>
              <a:off x="5497495" y="3768033"/>
              <a:ext cx="1210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Armchair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83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CBE799F-BE04-6981-00D4-63D06C9B1877}"/>
              </a:ext>
            </a:extLst>
          </p:cNvPr>
          <p:cNvGrpSpPr/>
          <p:nvPr/>
        </p:nvGrpSpPr>
        <p:grpSpPr>
          <a:xfrm>
            <a:off x="2186633" y="306734"/>
            <a:ext cx="4032000" cy="4103280"/>
            <a:chOff x="2160000" y="360000"/>
            <a:chExt cx="4032000" cy="410328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D62AB487-DF10-0A41-D78A-2B987A7C5D36}"/>
                </a:ext>
              </a:extLst>
            </p:cNvPr>
            <p:cNvSpPr/>
            <p:nvPr/>
          </p:nvSpPr>
          <p:spPr>
            <a:xfrm>
              <a:off x="3600000" y="2880000"/>
              <a:ext cx="2160000" cy="1440000"/>
            </a:xfrm>
            <a:prstGeom prst="line">
              <a:avLst/>
            </a:prstGeom>
            <a:noFill/>
            <a:ln w="36000">
              <a:solidFill>
                <a:srgbClr val="3465A4"/>
              </a:solidFill>
              <a:prstDash val="solid"/>
              <a:tailEnd type="arrow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DB7D636E-2A54-50FE-AADB-AA1F06B3747B}"/>
                </a:ext>
              </a:extLst>
            </p:cNvPr>
            <p:cNvSpPr/>
            <p:nvPr/>
          </p:nvSpPr>
          <p:spPr>
            <a:xfrm flipV="1">
              <a:off x="3600000" y="1440000"/>
              <a:ext cx="2160000" cy="1440000"/>
            </a:xfrm>
            <a:prstGeom prst="line">
              <a:avLst/>
            </a:prstGeom>
            <a:noFill/>
            <a:ln w="36000">
              <a:solidFill>
                <a:srgbClr val="3465A4"/>
              </a:solidFill>
              <a:prstDash val="solid"/>
              <a:tailEnd type="arrow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F944FAD-57CC-5119-C93D-80A5E96234DA}"/>
                </a:ext>
              </a:extLst>
            </p:cNvPr>
            <p:cNvSpPr/>
            <p:nvPr/>
          </p:nvSpPr>
          <p:spPr>
            <a:xfrm>
              <a:off x="2160000" y="1440000"/>
              <a:ext cx="2880000" cy="2880000"/>
            </a:xfrm>
            <a:custGeom>
              <a:avLst>
                <a:gd name="f0" fmla="val 54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val 10800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10800"/>
                <a:gd name="f15" fmla="*/ f11 f1 1"/>
                <a:gd name="f16" fmla="val f14"/>
                <a:gd name="f17" fmla="+- 21600 0 f14"/>
                <a:gd name="f18" fmla="*/ f14 100 1"/>
                <a:gd name="f19" fmla="*/ f14 f12 1"/>
                <a:gd name="f20" fmla="*/ f6 f13 1"/>
                <a:gd name="f21" fmla="*/ 10800 f12 1"/>
                <a:gd name="f22" fmla="*/ 0 f13 1"/>
                <a:gd name="f23" fmla="*/ f15 1 f3"/>
                <a:gd name="f24" fmla="*/ 0 f12 1"/>
                <a:gd name="f25" fmla="*/ 10800 f13 1"/>
                <a:gd name="f26" fmla="*/ 21600 f13 1"/>
                <a:gd name="f27" fmla="*/ 21600 f12 1"/>
                <a:gd name="f28" fmla="*/ f18 1 234"/>
                <a:gd name="f29" fmla="+- f23 0 f2"/>
                <a:gd name="f30" fmla="+- f28 1700 0"/>
                <a:gd name="f31" fmla="+- 21600 0 f30"/>
                <a:gd name="f32" fmla="*/ f30 f12 1"/>
                <a:gd name="f33" fmla="*/ f30 f13 1"/>
                <a:gd name="f34" fmla="*/ f31 f12 1"/>
                <a:gd name="f35" fmla="*/ f31 f13 1"/>
              </a:gdLst>
              <a:ahLst>
                <a:ahXY gdRefX="f0" minX="f6" maxX="f8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1" y="f22"/>
                </a:cxn>
                <a:cxn ang="f29">
                  <a:pos x="f24" y="f25"/>
                </a:cxn>
                <a:cxn ang="f29">
                  <a:pos x="f21" y="f26"/>
                </a:cxn>
                <a:cxn ang="f29">
                  <a:pos x="f27" y="f25"/>
                </a:cxn>
              </a:cxnLst>
              <a:rect l="f32" t="f33" r="f34" b="f35"/>
              <a:pathLst>
                <a:path w="21600" h="21600">
                  <a:moveTo>
                    <a:pt x="f16" y="f6"/>
                  </a:moveTo>
                  <a:lnTo>
                    <a:pt x="f17" y="f6"/>
                  </a:lnTo>
                  <a:lnTo>
                    <a:pt x="f7" y="f8"/>
                  </a:lnTo>
                  <a:lnTo>
                    <a:pt x="f17" y="f7"/>
                  </a:lnTo>
                  <a:lnTo>
                    <a:pt x="f16" y="f7"/>
                  </a:lnTo>
                  <a:lnTo>
                    <a:pt x="f6" y="f8"/>
                  </a:lnTo>
                  <a:close/>
                </a:path>
              </a:pathLst>
            </a:cu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1571998D-C9DF-47A1-1097-ABC671C3A554}"/>
                </a:ext>
              </a:extLst>
            </p:cNvPr>
            <p:cNvSpPr/>
            <p:nvPr/>
          </p:nvSpPr>
          <p:spPr>
            <a:xfrm>
              <a:off x="3600000" y="2880000"/>
              <a:ext cx="216000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8C11CC1-E249-A55D-1DF4-0CD869DB6586}"/>
                </a:ext>
              </a:extLst>
            </p:cNvPr>
            <p:cNvSpPr/>
            <p:nvPr/>
          </p:nvSpPr>
          <p:spPr>
            <a:xfrm>
              <a:off x="3600000" y="1440000"/>
              <a:ext cx="1440000" cy="1440000"/>
            </a:xfrm>
            <a:custGeom>
              <a:avLst>
                <a:gd name="f0" fmla="val 108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val -2147483647"/>
                <a:gd name="f9" fmla="val 2147483647"/>
                <a:gd name="f10" fmla="+- 0 0 0"/>
                <a:gd name="f11" fmla="*/ f4 1 21600"/>
                <a:gd name="f12" fmla="*/ f5 1 21600"/>
                <a:gd name="f13" fmla="pin 0 f0 21600"/>
                <a:gd name="f14" fmla="*/ f10 f1 1"/>
                <a:gd name="f15" fmla="val f13"/>
                <a:gd name="f16" fmla="*/ f13 1 2"/>
                <a:gd name="f17" fmla="*/ f13 f11 1"/>
                <a:gd name="f18" fmla="*/ f6 f12 1"/>
                <a:gd name="f19" fmla="*/ 18000 f12 1"/>
                <a:gd name="f20" fmla="*/ 10800 f12 1"/>
                <a:gd name="f21" fmla="*/ 0 f12 1"/>
                <a:gd name="f22" fmla="*/ f14 1 f3"/>
                <a:gd name="f23" fmla="*/ 0 f11 1"/>
                <a:gd name="f24" fmla="*/ 21600 f12 1"/>
                <a:gd name="f25" fmla="*/ 10800 f11 1"/>
                <a:gd name="f26" fmla="*/ 21600 f11 1"/>
                <a:gd name="f27" fmla="+- f16 10800 0"/>
                <a:gd name="f28" fmla="+- 21600 0 f15"/>
                <a:gd name="f29" fmla="*/ f16 f11 1"/>
                <a:gd name="f30" fmla="*/ f15 f11 1"/>
                <a:gd name="f31" fmla="+- f22 0 f2"/>
                <a:gd name="f32" fmla="*/ f28 1 2"/>
                <a:gd name="f33" fmla="*/ f27 f11 1"/>
                <a:gd name="f34" fmla="+- 21600 0 f32"/>
                <a:gd name="f35" fmla="*/ f34 f11 1"/>
              </a:gdLst>
              <a:ahLst>
                <a:ahXY gdRefX="f0" minX="f6" maxX="f7">
                  <a:pos x="f17" y="f1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1">
                  <a:pos x="f30" y="f21"/>
                </a:cxn>
                <a:cxn ang="f31">
                  <a:pos x="f29" y="f20"/>
                </a:cxn>
                <a:cxn ang="f31">
                  <a:pos x="f23" y="f24"/>
                </a:cxn>
                <a:cxn ang="f31">
                  <a:pos x="f25" y="f24"/>
                </a:cxn>
                <a:cxn ang="f31">
                  <a:pos x="f26" y="f24"/>
                </a:cxn>
                <a:cxn ang="f31">
                  <a:pos x="f35" y="f20"/>
                </a:cxn>
              </a:cxnLst>
              <a:rect l="f29" t="f20" r="f33" b="f19"/>
              <a:pathLst>
                <a:path w="21600" h="21600">
                  <a:moveTo>
                    <a:pt x="f15" y="f6"/>
                  </a:moveTo>
                  <a:lnTo>
                    <a:pt x="f7" y="f7"/>
                  </a:lnTo>
                  <a:lnTo>
                    <a:pt x="f6" y="f7"/>
                  </a:lnTo>
                  <a:close/>
                </a:path>
              </a:pathLst>
            </a:custGeom>
            <a:noFill/>
            <a:ln w="36000">
              <a:solidFill>
                <a:srgbClr val="FF40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F9DC973B-F2F2-5215-E9A4-86979DD4A816}"/>
                </a:ext>
              </a:extLst>
            </p:cNvPr>
            <p:cNvSpPr/>
            <p:nvPr/>
          </p:nvSpPr>
          <p:spPr>
            <a:xfrm flipV="1">
              <a:off x="3600000" y="720000"/>
              <a:ext cx="0" cy="21600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B53355D-C9B4-7A7E-7B2F-FF29C2D9B17C}"/>
                    </a:ext>
                  </a:extLst>
                </p:cNvPr>
                <p:cNvSpPr txBox="1">
                  <a:spLocks noResize="1"/>
                </p:cNvSpPr>
                <p:nvPr/>
              </p:nvSpPr>
              <p:spPr>
                <a:xfrm>
                  <a:off x="5776199" y="1296000"/>
                  <a:ext cx="199800" cy="21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none" lIns="90000" tIns="45000" rIns="90000" bIns="45000" anchor="ctr" anchorCtr="1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GB" i="0">
                    <a:latin typeface="Liberation Sans" pitchFamily="18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B53355D-C9B4-7A7E-7B2F-FF29C2D9B1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6199" y="1296000"/>
                  <a:ext cx="199800" cy="215280"/>
                </a:xfrm>
                <a:prstGeom prst="rect">
                  <a:avLst/>
                </a:prstGeom>
                <a:blipFill>
                  <a:blip r:embed="rId2"/>
                  <a:stretch>
                    <a:fillRect l="-63636" t="-14286" r="-12121" b="-48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36F30C9-F703-921E-DE90-F2E1291BD881}"/>
                    </a:ext>
                  </a:extLst>
                </p:cNvPr>
                <p:cNvSpPr txBox="1">
                  <a:spLocks noResize="1"/>
                </p:cNvSpPr>
                <p:nvPr/>
              </p:nvSpPr>
              <p:spPr>
                <a:xfrm>
                  <a:off x="5776199" y="4248000"/>
                  <a:ext cx="201240" cy="2152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wrap="none" lIns="90000" tIns="45000" rIns="90000" bIns="45000" anchor="ctr" anchorCtr="1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GB" i="0">
                    <a:latin typeface="Liberation Sans" pitchFamily="18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36F30C9-F703-921E-DE90-F2E1291BD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6199" y="4248000"/>
                  <a:ext cx="201240" cy="215280"/>
                </a:xfrm>
                <a:prstGeom prst="rect">
                  <a:avLst/>
                </a:prstGeom>
                <a:blipFill>
                  <a:blip r:embed="rId3"/>
                  <a:stretch>
                    <a:fillRect l="-63636" t="-11429" r="-12121" b="-48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776398-A0E4-6E92-3393-8245EAB2F65D}"/>
                </a:ext>
              </a:extLst>
            </p:cNvPr>
            <p:cNvSpPr txBox="1"/>
            <p:nvPr/>
          </p:nvSpPr>
          <p:spPr>
            <a:xfrm>
              <a:off x="5760000" y="2677680"/>
              <a:ext cx="432000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18"/>
                  <a:ea typeface="Noto Sans CJK SC" pitchFamily="2"/>
                  <a:cs typeface="Lohit Devanagari" pitchFamily="2"/>
                </a:rPr>
                <a:t>K</a:t>
              </a: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34"/>
                  <a:ea typeface="Liberation Sans" pitchFamily="34"/>
                  <a:cs typeface="Liberation Sans" pitchFamily="34"/>
                </a:rPr>
                <a:t>ₓ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235AD2-3BA9-ECBE-DC84-27CE63C01E50}"/>
                </a:ext>
              </a:extLst>
            </p:cNvPr>
            <p:cNvSpPr txBox="1"/>
            <p:nvPr/>
          </p:nvSpPr>
          <p:spPr>
            <a:xfrm>
              <a:off x="3384000" y="360000"/>
              <a:ext cx="432000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18"/>
                  <a:ea typeface="Noto Sans CJK SC" pitchFamily="2"/>
                  <a:cs typeface="Lohit Devanagari" pitchFamily="2"/>
                </a:rPr>
                <a:t>K</a:t>
              </a: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34"/>
                  <a:ea typeface="Liberation Sans" pitchFamily="34"/>
                  <a:cs typeface="Liberation Sans" pitchFamily="34"/>
                </a:rPr>
                <a:t>ᵧ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6DE438-68C3-3ABA-E117-9F360FDC5837}"/>
                </a:ext>
              </a:extLst>
            </p:cNvPr>
            <p:cNvSpPr txBox="1"/>
            <p:nvPr/>
          </p:nvSpPr>
          <p:spPr>
            <a:xfrm>
              <a:off x="3240000" y="2677680"/>
              <a:ext cx="360000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34"/>
                  <a:ea typeface="Liberation Sans" pitchFamily="34"/>
                  <a:cs typeface="Liberation Sans" pitchFamily="34"/>
                </a:rPr>
                <a:t>Γ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B084D6-E904-8699-EF70-4425582F4E5F}"/>
                </a:ext>
              </a:extLst>
            </p:cNvPr>
            <p:cNvSpPr txBox="1"/>
            <p:nvPr/>
          </p:nvSpPr>
          <p:spPr>
            <a:xfrm>
              <a:off x="4968000" y="2592000"/>
              <a:ext cx="360000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18"/>
                  <a:ea typeface="Noto Sans CJK SC" pitchFamily="2"/>
                  <a:cs typeface="Lohit Devanagari" pitchFamily="2"/>
                </a:rPr>
                <a:t>K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79EB3A-4B90-879B-4E97-63E4E972B0F0}"/>
                </a:ext>
              </a:extLst>
            </p:cNvPr>
            <p:cNvSpPr txBox="1"/>
            <p:nvPr/>
          </p:nvSpPr>
          <p:spPr>
            <a:xfrm>
              <a:off x="4248000" y="1152000"/>
              <a:ext cx="432000" cy="60228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18"/>
                  <a:ea typeface="Noto Sans CJK SC" pitchFamily="2"/>
                  <a:cs typeface="Lohit Devanagari" pitchFamily="2"/>
                </a:rPr>
                <a:t>K</a:t>
              </a: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34"/>
                  <a:ea typeface="Liberation Sans" pitchFamily="34"/>
                  <a:cs typeface="Liberation Sans" pitchFamily="34"/>
                </a:rPr>
                <a:t>ʹ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820DCA-3174-4EA0-7A7A-46C294226018}"/>
                </a:ext>
              </a:extLst>
            </p:cNvPr>
            <p:cNvSpPr txBox="1"/>
            <p:nvPr/>
          </p:nvSpPr>
          <p:spPr>
            <a:xfrm>
              <a:off x="4536000" y="1741680"/>
              <a:ext cx="360000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18"/>
                  <a:ea typeface="Noto Sans CJK SC" pitchFamily="2"/>
                  <a:cs typeface="Lohit Devanagari" pitchFamily="2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842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819E2C4C-FD76-8301-EAD2-D5C8F0C76C0E}"/>
              </a:ext>
            </a:extLst>
          </p:cNvPr>
          <p:cNvSpPr/>
          <p:nvPr/>
        </p:nvSpPr>
        <p:spPr>
          <a:xfrm>
            <a:off x="4554493" y="3585320"/>
            <a:ext cx="2160000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AD78712-DB26-E89A-9C12-6D4B59BC4E08}"/>
              </a:ext>
            </a:extLst>
          </p:cNvPr>
          <p:cNvSpPr/>
          <p:nvPr/>
        </p:nvSpPr>
        <p:spPr>
          <a:xfrm>
            <a:off x="3114493" y="2145320"/>
            <a:ext cx="2880000" cy="288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10800"/>
              <a:gd name="f15" fmla="*/ f11 f1 1"/>
              <a:gd name="f16" fmla="val f14"/>
              <a:gd name="f17" fmla="+- 21600 0 f14"/>
              <a:gd name="f18" fmla="*/ f14 100 1"/>
              <a:gd name="f19" fmla="*/ f14 f12 1"/>
              <a:gd name="f20" fmla="*/ f6 f13 1"/>
              <a:gd name="f21" fmla="*/ 10800 f12 1"/>
              <a:gd name="f22" fmla="*/ 0 f13 1"/>
              <a:gd name="f23" fmla="*/ f15 1 f3"/>
              <a:gd name="f24" fmla="*/ 0 f12 1"/>
              <a:gd name="f25" fmla="*/ 10800 f13 1"/>
              <a:gd name="f26" fmla="*/ 21600 f13 1"/>
              <a:gd name="f27" fmla="*/ 21600 f12 1"/>
              <a:gd name="f28" fmla="*/ f18 1 234"/>
              <a:gd name="f29" fmla="+- f23 0 f2"/>
              <a:gd name="f30" fmla="+- f28 1700 0"/>
              <a:gd name="f31" fmla="+- 21600 0 f30"/>
              <a:gd name="f32" fmla="*/ f30 f12 1"/>
              <a:gd name="f33" fmla="*/ f30 f13 1"/>
              <a:gd name="f34" fmla="*/ f31 f12 1"/>
              <a:gd name="f35" fmla="*/ f31 f13 1"/>
            </a:gdLst>
            <a:ahLst>
              <a:ahXY gdRefX="f0" minX="f6" maxX="f8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1" y="f22"/>
              </a:cxn>
              <a:cxn ang="f29">
                <a:pos x="f24" y="f25"/>
              </a:cxn>
              <a:cxn ang="f29">
                <a:pos x="f21" y="f26"/>
              </a:cxn>
              <a:cxn ang="f29">
                <a:pos x="f27" y="f25"/>
              </a:cxn>
            </a:cxnLst>
            <a:rect l="f32" t="f33" r="f34" b="f35"/>
            <a:pathLst>
              <a:path w="21600" h="21600">
                <a:moveTo>
                  <a:pt x="f16" y="f6"/>
                </a:moveTo>
                <a:lnTo>
                  <a:pt x="f17" y="f6"/>
                </a:lnTo>
                <a:lnTo>
                  <a:pt x="f7" y="f8"/>
                </a:lnTo>
                <a:lnTo>
                  <a:pt x="f17" y="f7"/>
                </a:lnTo>
                <a:lnTo>
                  <a:pt x="f16" y="f7"/>
                </a:lnTo>
                <a:lnTo>
                  <a:pt x="f6" y="f8"/>
                </a:lnTo>
                <a:close/>
              </a:path>
            </a:pathLst>
          </a:cu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DA1237E-10B2-D518-AAF1-65A63A89D6C1}"/>
              </a:ext>
            </a:extLst>
          </p:cNvPr>
          <p:cNvSpPr/>
          <p:nvPr/>
        </p:nvSpPr>
        <p:spPr>
          <a:xfrm>
            <a:off x="4554493" y="2145320"/>
            <a:ext cx="1440000" cy="1440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noFill/>
          <a:ln w="36000">
            <a:solidFill>
              <a:srgbClr val="FF4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70BE9D35-4566-21C0-8FE9-53DDDBFCC294}"/>
              </a:ext>
            </a:extLst>
          </p:cNvPr>
          <p:cNvSpPr/>
          <p:nvPr/>
        </p:nvSpPr>
        <p:spPr>
          <a:xfrm flipV="1">
            <a:off x="4554493" y="1425320"/>
            <a:ext cx="0" cy="216000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DACF1C-FAAC-2C67-A0E4-AC9B60416253}"/>
              </a:ext>
            </a:extLst>
          </p:cNvPr>
          <p:cNvSpPr txBox="1"/>
          <p:nvPr/>
        </p:nvSpPr>
        <p:spPr>
          <a:xfrm>
            <a:off x="6714493" y="3383000"/>
            <a:ext cx="432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K</a:t>
            </a:r>
            <a:r>
              <a:rPr lang="en-GB" sz="1800" b="0" i="0" u="none" strike="noStrike" kern="1200" cap="none">
                <a:ln>
                  <a:noFill/>
                </a:ln>
                <a:latin typeface="Liberation Sans" pitchFamily="34"/>
                <a:ea typeface="Liberation Sans" pitchFamily="34"/>
                <a:cs typeface="Liberation Sans" pitchFamily="34"/>
              </a:rPr>
              <a:t>ₓ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C901FE-0CB3-AF7C-EC80-6A8EA845FD1A}"/>
              </a:ext>
            </a:extLst>
          </p:cNvPr>
          <p:cNvSpPr txBox="1"/>
          <p:nvPr/>
        </p:nvSpPr>
        <p:spPr>
          <a:xfrm>
            <a:off x="4338493" y="1065320"/>
            <a:ext cx="432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K</a:t>
            </a:r>
            <a:r>
              <a:rPr lang="en-GB" sz="1800" b="0" i="0" u="none" strike="noStrike" kern="1200" cap="none">
                <a:ln>
                  <a:noFill/>
                </a:ln>
                <a:latin typeface="Liberation Sans" pitchFamily="34"/>
                <a:ea typeface="Liberation Sans" pitchFamily="34"/>
                <a:cs typeface="Liberation Sans" pitchFamily="34"/>
              </a:rPr>
              <a:t>ᵧ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500BB0-ED76-A62B-74D2-5D6D6B434EE7}"/>
              </a:ext>
            </a:extLst>
          </p:cNvPr>
          <p:cNvSpPr txBox="1"/>
          <p:nvPr/>
        </p:nvSpPr>
        <p:spPr>
          <a:xfrm>
            <a:off x="4194493" y="3383000"/>
            <a:ext cx="360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34"/>
                <a:ea typeface="Liberation Sans" pitchFamily="34"/>
                <a:cs typeface="Liberation Sans" pitchFamily="34"/>
              </a:rPr>
              <a:t>Γ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050ACE-264E-60BE-EC12-802459495FFF}"/>
              </a:ext>
            </a:extLst>
          </p:cNvPr>
          <p:cNvSpPr txBox="1"/>
          <p:nvPr/>
        </p:nvSpPr>
        <p:spPr>
          <a:xfrm>
            <a:off x="5922493" y="3297320"/>
            <a:ext cx="50399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K1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290522-C9DC-D849-AD76-41DC77C1A986}"/>
              </a:ext>
            </a:extLst>
          </p:cNvPr>
          <p:cNvSpPr txBox="1"/>
          <p:nvPr/>
        </p:nvSpPr>
        <p:spPr>
          <a:xfrm>
            <a:off x="5202493" y="1857320"/>
            <a:ext cx="576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K1</a:t>
            </a:r>
            <a:r>
              <a:rPr lang="en-GB" sz="1800" b="0" i="0" u="none" strike="noStrike" kern="1200" cap="none">
                <a:ln>
                  <a:noFill/>
                </a:ln>
                <a:latin typeface="Liberation Sans" pitchFamily="34"/>
                <a:ea typeface="Liberation Sans" pitchFamily="34"/>
                <a:cs typeface="Liberation Sans" pitchFamily="34"/>
              </a:rPr>
              <a:t>ʹ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DED860-ED2E-7CA5-61D5-22946EAD5A50}"/>
              </a:ext>
            </a:extLst>
          </p:cNvPr>
          <p:cNvSpPr txBox="1"/>
          <p:nvPr/>
        </p:nvSpPr>
        <p:spPr>
          <a:xfrm>
            <a:off x="5490493" y="2447000"/>
            <a:ext cx="576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M1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25CEA1D-F3D0-C46C-9731-E87CD112AC9A}"/>
              </a:ext>
            </a:extLst>
          </p:cNvPr>
          <p:cNvSpPr/>
          <p:nvPr/>
        </p:nvSpPr>
        <p:spPr>
          <a:xfrm rot="20700000">
            <a:off x="3111026" y="2158460"/>
            <a:ext cx="2880000" cy="288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10800"/>
              <a:gd name="f15" fmla="*/ f11 f1 1"/>
              <a:gd name="f16" fmla="val f14"/>
              <a:gd name="f17" fmla="+- 21600 0 f14"/>
              <a:gd name="f18" fmla="*/ f14 100 1"/>
              <a:gd name="f19" fmla="*/ f14 f12 1"/>
              <a:gd name="f20" fmla="*/ f6 f13 1"/>
              <a:gd name="f21" fmla="*/ 10800 f12 1"/>
              <a:gd name="f22" fmla="*/ 0 f13 1"/>
              <a:gd name="f23" fmla="*/ f15 1 f3"/>
              <a:gd name="f24" fmla="*/ 0 f12 1"/>
              <a:gd name="f25" fmla="*/ 10800 f13 1"/>
              <a:gd name="f26" fmla="*/ 21600 f13 1"/>
              <a:gd name="f27" fmla="*/ 21600 f12 1"/>
              <a:gd name="f28" fmla="*/ f18 1 234"/>
              <a:gd name="f29" fmla="+- f23 0 f2"/>
              <a:gd name="f30" fmla="+- f28 1700 0"/>
              <a:gd name="f31" fmla="+- 21600 0 f30"/>
              <a:gd name="f32" fmla="*/ f30 f12 1"/>
              <a:gd name="f33" fmla="*/ f30 f13 1"/>
              <a:gd name="f34" fmla="*/ f31 f12 1"/>
              <a:gd name="f35" fmla="*/ f31 f13 1"/>
            </a:gdLst>
            <a:ahLst>
              <a:ahXY gdRefX="f0" minX="f6" maxX="f8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1" y="f22"/>
              </a:cxn>
              <a:cxn ang="f29">
                <a:pos x="f24" y="f25"/>
              </a:cxn>
              <a:cxn ang="f29">
                <a:pos x="f21" y="f26"/>
              </a:cxn>
              <a:cxn ang="f29">
                <a:pos x="f27" y="f25"/>
              </a:cxn>
            </a:cxnLst>
            <a:rect l="f32" t="f33" r="f34" b="f35"/>
            <a:pathLst>
              <a:path w="21600" h="21600">
                <a:moveTo>
                  <a:pt x="f16" y="f6"/>
                </a:moveTo>
                <a:lnTo>
                  <a:pt x="f17" y="f6"/>
                </a:lnTo>
                <a:lnTo>
                  <a:pt x="f7" y="f8"/>
                </a:lnTo>
                <a:lnTo>
                  <a:pt x="f17" y="f7"/>
                </a:lnTo>
                <a:lnTo>
                  <a:pt x="f16" y="f7"/>
                </a:lnTo>
                <a:lnTo>
                  <a:pt x="f6" y="f8"/>
                </a:lnTo>
                <a:close/>
              </a:path>
            </a:pathLst>
          </a:custGeom>
          <a:noFill/>
          <a:ln w="3600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D6763D0-0C20-E380-1FDD-2DF51169D9C9}"/>
              </a:ext>
            </a:extLst>
          </p:cNvPr>
          <p:cNvSpPr/>
          <p:nvPr/>
        </p:nvSpPr>
        <p:spPr>
          <a:xfrm rot="20700000">
            <a:off x="4356309" y="2005457"/>
            <a:ext cx="1440000" cy="1440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noFill/>
          <a:ln w="36000">
            <a:solidFill>
              <a:srgbClr val="BF0041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9C3F2A-21F2-49EB-EAFF-BA02F266C356}"/>
              </a:ext>
            </a:extLst>
          </p:cNvPr>
          <p:cNvSpPr txBox="1"/>
          <p:nvPr/>
        </p:nvSpPr>
        <p:spPr>
          <a:xfrm>
            <a:off x="5850493" y="2865320"/>
            <a:ext cx="50399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K2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A3E2B7-6C9B-4150-7A51-20C3CB07BDB6}"/>
              </a:ext>
            </a:extLst>
          </p:cNvPr>
          <p:cNvSpPr txBox="1"/>
          <p:nvPr/>
        </p:nvSpPr>
        <p:spPr>
          <a:xfrm>
            <a:off x="5922493" y="3297680"/>
            <a:ext cx="50399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K1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6F5EA7-391F-FA5D-0145-D9D35174E615}"/>
              </a:ext>
            </a:extLst>
          </p:cNvPr>
          <p:cNvSpPr txBox="1"/>
          <p:nvPr/>
        </p:nvSpPr>
        <p:spPr>
          <a:xfrm>
            <a:off x="5358373" y="2217320"/>
            <a:ext cx="576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AE5A23-DF51-51EF-121B-D251802A66EE}"/>
              </a:ext>
            </a:extLst>
          </p:cNvPr>
          <p:cNvSpPr txBox="1"/>
          <p:nvPr/>
        </p:nvSpPr>
        <p:spPr>
          <a:xfrm>
            <a:off x="4626492" y="1713319"/>
            <a:ext cx="576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K2</a:t>
            </a:r>
            <a:r>
              <a:rPr lang="en-GB" sz="1800" b="0" i="0" u="none" strike="noStrike" kern="1200" cap="none">
                <a:ln>
                  <a:noFill/>
                </a:ln>
                <a:latin typeface="Liberation Sans" pitchFamily="34"/>
                <a:ea typeface="Liberation Sans" pitchFamily="34"/>
                <a:cs typeface="Liberation Sans" pitchFamily="34"/>
              </a:rPr>
              <a:t>ʹ</a:t>
            </a:r>
          </a:p>
        </p:txBody>
      </p:sp>
    </p:spTree>
    <p:extLst>
      <p:ext uri="{BB962C8B-B14F-4D97-AF65-F5344CB8AC3E}">
        <p14:creationId xmlns:p14="http://schemas.microsoft.com/office/powerpoint/2010/main" val="32071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825A84D-B76C-5F95-0E34-09C99236502E}"/>
              </a:ext>
            </a:extLst>
          </p:cNvPr>
          <p:cNvGrpSpPr/>
          <p:nvPr/>
        </p:nvGrpSpPr>
        <p:grpSpPr>
          <a:xfrm>
            <a:off x="1800000" y="1093680"/>
            <a:ext cx="5400000" cy="4291787"/>
            <a:chOff x="1800000" y="1093680"/>
            <a:chExt cx="5400000" cy="4291787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FDCD1EE-06E8-3470-744E-F192856DF9CD}"/>
                </a:ext>
              </a:extLst>
            </p:cNvPr>
            <p:cNvSpPr/>
            <p:nvPr/>
          </p:nvSpPr>
          <p:spPr>
            <a:xfrm rot="1947600">
              <a:off x="3316946" y="4212279"/>
              <a:ext cx="417240" cy="793800"/>
            </a:xfrm>
            <a:custGeom>
              <a:avLst/>
              <a:gdLst>
                <a:gd name="stAng" fmla="val 16302599"/>
                <a:gd name="enAng" fmla="val 4259400"/>
                <a:gd name="sw1" fmla="+- enAng 0 stAng"/>
                <a:gd name="sw2" fmla="+- sw1 21600000 0"/>
                <a:gd name="swAng" fmla="?: sw1 sw1 sw2"/>
                <a:gd name="wt1" fmla="sin 10800 stAng"/>
                <a:gd name="ht1" fmla="cos 10800 stAng"/>
                <a:gd name="dx1" fmla="cat2 10800 ht1 wt1"/>
                <a:gd name="dy1" fmla="sat2 10800 ht1 wt1"/>
                <a:gd name="x1" fmla="+- 10800 dx1 0"/>
                <a:gd name="y1" fmla="+- 10800 dy1 0"/>
                <a:gd name="wt2" fmla="sin 10800 enAng"/>
                <a:gd name="ht2" fmla="cos 10800 enAng"/>
                <a:gd name="dx2" fmla="cat2 10800 ht2 wt2"/>
                <a:gd name="dy2" fmla="sat2 10800 ht2 wt2"/>
                <a:gd name="x2" fmla="+- 10800 dx2 0"/>
                <a:gd name="y2" fmla="+- 10800 dy2 0"/>
                <a:gd name="idx" fmla="cos 10800 2700000"/>
                <a:gd name="idy" fmla="sin 10800 2700000"/>
                <a:gd name="il" fmla="+- 10800 0 idx"/>
                <a:gd name="ir" fmla="+- 10800 idx 0"/>
                <a:gd name="it" fmla="+- 10800 0 idy"/>
                <a:gd name="ib" fmla="+- 10800 idy 0"/>
                <a:gd name="low" fmla="val 0"/>
                <a:gd name="mid" fmla="val 10800"/>
                <a:gd name="high" fmla="val 21600"/>
              </a:gdLst>
              <a:ahLst/>
              <a:cxnLst>
                <a:cxn ang="0">
                  <a:pos x="high" y="mid"/>
                </a:cxn>
                <a:cxn ang="cd4">
                  <a:pos x="mid" y="high"/>
                </a:cxn>
                <a:cxn ang="cd2">
                  <a:pos x="low" y="mid"/>
                </a:cxn>
                <a:cxn ang="3cd4">
                  <a:pos x="mid" y="low"/>
                </a:cxn>
              </a:cxnLst>
              <a:rect l="il" t="it" r="ir" b="ib"/>
              <a:pathLst>
                <a:path w="21600" h="21600" fill="none">
                  <a:moveTo>
                    <a:pt x="x1" y="y1"/>
                  </a:moveTo>
                  <a:arcTo wR="mid" hR="mid" stAng="stAng" swAng="swAng"/>
                </a:path>
              </a:pathLst>
            </a:cu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F7F1C9F-085F-F079-6133-E0DDFCB0A1DA}"/>
                </a:ext>
              </a:extLst>
            </p:cNvPr>
            <p:cNvSpPr/>
            <p:nvPr/>
          </p:nvSpPr>
          <p:spPr>
            <a:xfrm rot="1921800">
              <a:off x="3044459" y="4464228"/>
              <a:ext cx="466200" cy="921239"/>
            </a:xfrm>
            <a:custGeom>
              <a:avLst/>
              <a:gdLst>
                <a:gd name="stAng" fmla="val 16302599"/>
                <a:gd name="enAng" fmla="val 4259400"/>
                <a:gd name="sw1" fmla="+- enAng 0 stAng"/>
                <a:gd name="sw2" fmla="+- sw1 21600000 0"/>
                <a:gd name="swAng" fmla="?: sw1 sw1 sw2"/>
                <a:gd name="wt1" fmla="sin 10800 stAng"/>
                <a:gd name="ht1" fmla="cos 10800 stAng"/>
                <a:gd name="dx1" fmla="cat2 10800 ht1 wt1"/>
                <a:gd name="dy1" fmla="sat2 10800 ht1 wt1"/>
                <a:gd name="x1" fmla="+- 10800 dx1 0"/>
                <a:gd name="y1" fmla="+- 10800 dy1 0"/>
                <a:gd name="wt2" fmla="sin 10800 enAng"/>
                <a:gd name="ht2" fmla="cos 10800 enAng"/>
                <a:gd name="dx2" fmla="cat2 10800 ht2 wt2"/>
                <a:gd name="dy2" fmla="sat2 10800 ht2 wt2"/>
                <a:gd name="x2" fmla="+- 10800 dx2 0"/>
                <a:gd name="y2" fmla="+- 10800 dy2 0"/>
                <a:gd name="idx" fmla="cos 10800 2700000"/>
                <a:gd name="idy" fmla="sin 10800 2700000"/>
                <a:gd name="il" fmla="+- 10800 0 idx"/>
                <a:gd name="ir" fmla="+- 10800 idx 0"/>
                <a:gd name="it" fmla="+- 10800 0 idy"/>
                <a:gd name="ib" fmla="+- 10800 idy 0"/>
                <a:gd name="low" fmla="val 0"/>
                <a:gd name="mid" fmla="val 10800"/>
                <a:gd name="high" fmla="val 21600"/>
              </a:gdLst>
              <a:ahLst/>
              <a:cxnLst>
                <a:cxn ang="0">
                  <a:pos x="high" y="mid"/>
                </a:cxn>
                <a:cxn ang="cd4">
                  <a:pos x="mid" y="high"/>
                </a:cxn>
                <a:cxn ang="cd2">
                  <a:pos x="low" y="mid"/>
                </a:cxn>
                <a:cxn ang="3cd4">
                  <a:pos x="mid" y="low"/>
                </a:cxn>
              </a:cxnLst>
              <a:rect l="il" t="it" r="ir" b="ib"/>
              <a:pathLst>
                <a:path w="21600" h="21600" fill="none">
                  <a:moveTo>
                    <a:pt x="x1" y="y1"/>
                  </a:moveTo>
                  <a:arcTo wR="mid" hR="mid" stAng="stAng" swAng="swAng"/>
                </a:path>
              </a:pathLst>
            </a:cu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5A4035A-BB74-C5EF-9008-FE7665063FEB}"/>
                </a:ext>
              </a:extLst>
            </p:cNvPr>
            <p:cNvSpPr/>
            <p:nvPr/>
          </p:nvSpPr>
          <p:spPr>
            <a:xfrm rot="732000">
              <a:off x="4196039" y="4665065"/>
              <a:ext cx="216000" cy="410760"/>
            </a:xfrm>
            <a:custGeom>
              <a:avLst/>
              <a:gdLst>
                <a:gd name="stAng" fmla="val 16302599"/>
                <a:gd name="enAng" fmla="val 4259400"/>
                <a:gd name="sw1" fmla="+- enAng 0 stAng"/>
                <a:gd name="sw2" fmla="+- sw1 21600000 0"/>
                <a:gd name="swAng" fmla="?: sw1 sw1 sw2"/>
                <a:gd name="wt1" fmla="sin 10800 stAng"/>
                <a:gd name="ht1" fmla="cos 10800 stAng"/>
                <a:gd name="dx1" fmla="cat2 10800 ht1 wt1"/>
                <a:gd name="dy1" fmla="sat2 10800 ht1 wt1"/>
                <a:gd name="x1" fmla="+- 10800 dx1 0"/>
                <a:gd name="y1" fmla="+- 10800 dy1 0"/>
                <a:gd name="wt2" fmla="sin 10800 enAng"/>
                <a:gd name="ht2" fmla="cos 10800 enAng"/>
                <a:gd name="dx2" fmla="cat2 10800 ht2 wt2"/>
                <a:gd name="dy2" fmla="sat2 10800 ht2 wt2"/>
                <a:gd name="x2" fmla="+- 10800 dx2 0"/>
                <a:gd name="y2" fmla="+- 10800 dy2 0"/>
                <a:gd name="idx" fmla="cos 10800 2700000"/>
                <a:gd name="idy" fmla="sin 10800 2700000"/>
                <a:gd name="il" fmla="+- 10800 0 idx"/>
                <a:gd name="ir" fmla="+- 10800 idx 0"/>
                <a:gd name="it" fmla="+- 10800 0 idy"/>
                <a:gd name="ib" fmla="+- 10800 idy 0"/>
                <a:gd name="low" fmla="val 0"/>
                <a:gd name="mid" fmla="val 10800"/>
                <a:gd name="high" fmla="val 21600"/>
              </a:gdLst>
              <a:ahLst/>
              <a:cxnLst>
                <a:cxn ang="0">
                  <a:pos x="high" y="mid"/>
                </a:cxn>
                <a:cxn ang="cd4">
                  <a:pos x="mid" y="high"/>
                </a:cxn>
                <a:cxn ang="cd2">
                  <a:pos x="low" y="mid"/>
                </a:cxn>
                <a:cxn ang="3cd4">
                  <a:pos x="mid" y="low"/>
                </a:cxn>
              </a:cxnLst>
              <a:rect l="il" t="it" r="ir" b="ib"/>
              <a:pathLst>
                <a:path w="21600" h="21600" fill="none">
                  <a:moveTo>
                    <a:pt x="x1" y="y1"/>
                  </a:moveTo>
                  <a:arcTo wR="mid" hR="mid" stAng="stAng" swAng="swAng"/>
                </a:path>
              </a:pathLst>
            </a:cu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B5BE26BC-2831-AD31-B402-60CCBD00D973}"/>
                </a:ext>
              </a:extLst>
            </p:cNvPr>
            <p:cNvSpPr/>
            <p:nvPr/>
          </p:nvSpPr>
          <p:spPr>
            <a:xfrm>
              <a:off x="2891880" y="5020920"/>
              <a:ext cx="359028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  <a:tailEnd type="arrow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5641377-9EE1-B67E-8D10-39251B5B70EE}"/>
                </a:ext>
              </a:extLst>
            </p:cNvPr>
            <p:cNvSpPr/>
            <p:nvPr/>
          </p:nvSpPr>
          <p:spPr>
            <a:xfrm>
              <a:off x="2891520" y="2627640"/>
              <a:ext cx="2393640" cy="2393640"/>
            </a:xfrm>
            <a:custGeom>
              <a:avLst>
                <a:gd name="f0" fmla="val 108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val -2147483647"/>
                <a:gd name="f9" fmla="val 2147483647"/>
                <a:gd name="f10" fmla="+- 0 0 0"/>
                <a:gd name="f11" fmla="*/ f4 1 21600"/>
                <a:gd name="f12" fmla="*/ f5 1 21600"/>
                <a:gd name="f13" fmla="pin 0 f0 21600"/>
                <a:gd name="f14" fmla="*/ f10 f1 1"/>
                <a:gd name="f15" fmla="val f13"/>
                <a:gd name="f16" fmla="*/ f13 1 2"/>
                <a:gd name="f17" fmla="*/ f13 f11 1"/>
                <a:gd name="f18" fmla="*/ f6 f12 1"/>
                <a:gd name="f19" fmla="*/ 18000 f12 1"/>
                <a:gd name="f20" fmla="*/ 10800 f12 1"/>
                <a:gd name="f21" fmla="*/ 0 f12 1"/>
                <a:gd name="f22" fmla="*/ f14 1 f3"/>
                <a:gd name="f23" fmla="*/ 0 f11 1"/>
                <a:gd name="f24" fmla="*/ 21600 f12 1"/>
                <a:gd name="f25" fmla="*/ 10800 f11 1"/>
                <a:gd name="f26" fmla="*/ 21600 f11 1"/>
                <a:gd name="f27" fmla="+- f16 10800 0"/>
                <a:gd name="f28" fmla="+- 21600 0 f15"/>
                <a:gd name="f29" fmla="*/ f16 f11 1"/>
                <a:gd name="f30" fmla="*/ f15 f11 1"/>
                <a:gd name="f31" fmla="+- f22 0 f2"/>
                <a:gd name="f32" fmla="*/ f28 1 2"/>
                <a:gd name="f33" fmla="*/ f27 f11 1"/>
                <a:gd name="f34" fmla="+- 21600 0 f32"/>
                <a:gd name="f35" fmla="*/ f34 f11 1"/>
              </a:gdLst>
              <a:ahLst>
                <a:ahXY gdRefX="f0" minX="f6" maxX="f7">
                  <a:pos x="f17" y="f1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1">
                  <a:pos x="f30" y="f21"/>
                </a:cxn>
                <a:cxn ang="f31">
                  <a:pos x="f29" y="f20"/>
                </a:cxn>
                <a:cxn ang="f31">
                  <a:pos x="f23" y="f24"/>
                </a:cxn>
                <a:cxn ang="f31">
                  <a:pos x="f25" y="f24"/>
                </a:cxn>
                <a:cxn ang="f31">
                  <a:pos x="f26" y="f24"/>
                </a:cxn>
                <a:cxn ang="f31">
                  <a:pos x="f35" y="f20"/>
                </a:cxn>
              </a:cxnLst>
              <a:rect l="f29" t="f20" r="f33" b="f19"/>
              <a:pathLst>
                <a:path w="21600" h="21600">
                  <a:moveTo>
                    <a:pt x="f15" y="f6"/>
                  </a:moveTo>
                  <a:lnTo>
                    <a:pt x="f7" y="f7"/>
                  </a:lnTo>
                  <a:lnTo>
                    <a:pt x="f6" y="f7"/>
                  </a:lnTo>
                  <a:close/>
                </a:path>
              </a:pathLst>
            </a:custGeom>
            <a:noFill/>
            <a:ln w="36000">
              <a:solidFill>
                <a:srgbClr val="FF4000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0385AB93-349F-0B6A-72B9-C202BBFDD27B}"/>
                </a:ext>
              </a:extLst>
            </p:cNvPr>
            <p:cNvSpPr/>
            <p:nvPr/>
          </p:nvSpPr>
          <p:spPr>
            <a:xfrm flipV="1">
              <a:off x="2891880" y="1430999"/>
              <a:ext cx="0" cy="359028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  <a:tailEnd type="arrow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E3A302-F73E-E003-7103-A73F45D79E53}"/>
                </a:ext>
              </a:extLst>
            </p:cNvPr>
            <p:cNvSpPr txBox="1"/>
            <p:nvPr/>
          </p:nvSpPr>
          <p:spPr>
            <a:xfrm>
              <a:off x="6481800" y="4684320"/>
              <a:ext cx="7182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18"/>
                  <a:ea typeface="Noto Sans CJK SC" pitchFamily="2"/>
                  <a:cs typeface="Lohit Devanagari" pitchFamily="2"/>
                </a:rPr>
                <a:t>K</a:t>
              </a: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34"/>
                  <a:ea typeface="Liberation Sans" pitchFamily="34"/>
                  <a:cs typeface="Liberation Sans" pitchFamily="34"/>
                </a:rPr>
                <a:t>ₓ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58FC4D-E800-0C90-8439-E4BAFF62E387}"/>
                </a:ext>
              </a:extLst>
            </p:cNvPr>
            <p:cNvSpPr txBox="1"/>
            <p:nvPr/>
          </p:nvSpPr>
          <p:spPr>
            <a:xfrm>
              <a:off x="2676600" y="1093680"/>
              <a:ext cx="491400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18"/>
                  <a:ea typeface="Noto Sans CJK SC" pitchFamily="2"/>
                  <a:cs typeface="Lohit Devanagari" pitchFamily="2"/>
                </a:rPr>
                <a:t>K</a:t>
              </a: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34"/>
                  <a:ea typeface="Liberation Sans" pitchFamily="34"/>
                  <a:cs typeface="Liberation Sans" pitchFamily="34"/>
                </a:rPr>
                <a:t>ᵧ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E5A91E-EB6D-F8DC-0A8E-537D9ED77C8E}"/>
                </a:ext>
              </a:extLst>
            </p:cNvPr>
            <p:cNvSpPr txBox="1"/>
            <p:nvPr/>
          </p:nvSpPr>
          <p:spPr>
            <a:xfrm>
              <a:off x="2448000" y="4837680"/>
              <a:ext cx="298800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34"/>
                  <a:ea typeface="Liberation Sans" pitchFamily="34"/>
                  <a:cs typeface="Liberation Sans" pitchFamily="34"/>
                </a:rPr>
                <a:t>Γ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251BFD-A459-F2E6-2482-5AD413AA16B7}"/>
                </a:ext>
              </a:extLst>
            </p:cNvPr>
            <p:cNvSpPr txBox="1"/>
            <p:nvPr/>
          </p:nvSpPr>
          <p:spPr>
            <a:xfrm>
              <a:off x="5237640" y="4686120"/>
              <a:ext cx="594360" cy="35388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18"/>
                  <a:ea typeface="Noto Sans CJK SC" pitchFamily="2"/>
                  <a:cs typeface="Lohit Devanagari" pitchFamily="2"/>
                </a:rPr>
                <a:t>K1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99F82E-9F77-53DC-1C02-268C3C97AA62}"/>
                </a:ext>
              </a:extLst>
            </p:cNvPr>
            <p:cNvSpPr txBox="1"/>
            <p:nvPr/>
          </p:nvSpPr>
          <p:spPr>
            <a:xfrm>
              <a:off x="3888000" y="2304000"/>
              <a:ext cx="503999" cy="360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18"/>
                  <a:ea typeface="Noto Sans CJK SC" pitchFamily="2"/>
                  <a:cs typeface="Lohit Devanagari" pitchFamily="2"/>
                </a:rPr>
                <a:t>K1</a:t>
              </a: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34"/>
                  <a:ea typeface="Liberation Sans" pitchFamily="34"/>
                  <a:cs typeface="Liberation Sans" pitchFamily="34"/>
                </a:rPr>
                <a:t>ʹ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13C679-86EF-9262-3619-8953AFC16447}"/>
                </a:ext>
              </a:extLst>
            </p:cNvPr>
            <p:cNvSpPr txBox="1"/>
            <p:nvPr/>
          </p:nvSpPr>
          <p:spPr>
            <a:xfrm>
              <a:off x="4764600" y="3541679"/>
              <a:ext cx="520560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18"/>
                  <a:ea typeface="Noto Sans CJK SC" pitchFamily="2"/>
                  <a:cs typeface="Lohit Devanagari" pitchFamily="2"/>
                </a:rPr>
                <a:t>M1</a:t>
              </a:r>
            </a:p>
          </p:txBody>
        </p:sp>
        <p:sp>
          <p:nvSpPr>
            <p:cNvPr id="17" name="Straight Connector 16">
              <a:extLst>
                <a:ext uri="{FF2B5EF4-FFF2-40B4-BE49-F238E27FC236}">
                  <a16:creationId xmlns:a16="http://schemas.microsoft.com/office/drawing/2014/main" id="{E11A31C1-9E2D-60CF-1B39-D70D82CEF5D6}"/>
                </a:ext>
              </a:extLst>
            </p:cNvPr>
            <p:cNvSpPr/>
            <p:nvPr/>
          </p:nvSpPr>
          <p:spPr>
            <a:xfrm flipH="1" flipV="1">
              <a:off x="1944000" y="1550519"/>
              <a:ext cx="929160" cy="3468241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  <a:tailEnd type="arrow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18" name="Straight Connector 17">
              <a:extLst>
                <a:ext uri="{FF2B5EF4-FFF2-40B4-BE49-F238E27FC236}">
                  <a16:creationId xmlns:a16="http://schemas.microsoft.com/office/drawing/2014/main" id="{C1FDF904-162E-3C22-C009-D13E03C35411}"/>
                </a:ext>
              </a:extLst>
            </p:cNvPr>
            <p:cNvSpPr/>
            <p:nvPr/>
          </p:nvSpPr>
          <p:spPr>
            <a:xfrm flipV="1">
              <a:off x="2873160" y="4092480"/>
              <a:ext cx="3468240" cy="9291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  <a:tailEnd type="arrow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8E89C79-74E4-6A2D-5729-203EDE209355}"/>
                </a:ext>
              </a:extLst>
            </p:cNvPr>
            <p:cNvSpPr/>
            <p:nvPr/>
          </p:nvSpPr>
          <p:spPr>
            <a:xfrm rot="900000">
              <a:off x="1903367" y="2975500"/>
              <a:ext cx="2394000" cy="2394000"/>
            </a:xfrm>
            <a:custGeom>
              <a:avLst>
                <a:gd name="f0" fmla="val 108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val -2147483647"/>
                <a:gd name="f9" fmla="val 2147483647"/>
                <a:gd name="f10" fmla="+- 0 0 0"/>
                <a:gd name="f11" fmla="*/ f4 1 21600"/>
                <a:gd name="f12" fmla="*/ f5 1 21600"/>
                <a:gd name="f13" fmla="pin 0 f0 21600"/>
                <a:gd name="f14" fmla="*/ f10 f1 1"/>
                <a:gd name="f15" fmla="val f13"/>
                <a:gd name="f16" fmla="*/ f13 1 2"/>
                <a:gd name="f17" fmla="*/ f13 f11 1"/>
                <a:gd name="f18" fmla="*/ f6 f12 1"/>
                <a:gd name="f19" fmla="*/ 18000 f12 1"/>
                <a:gd name="f20" fmla="*/ 10800 f12 1"/>
                <a:gd name="f21" fmla="*/ 0 f12 1"/>
                <a:gd name="f22" fmla="*/ f14 1 f3"/>
                <a:gd name="f23" fmla="*/ 0 f11 1"/>
                <a:gd name="f24" fmla="*/ 21600 f12 1"/>
                <a:gd name="f25" fmla="*/ 10800 f11 1"/>
                <a:gd name="f26" fmla="*/ 21600 f11 1"/>
                <a:gd name="f27" fmla="+- f16 10800 0"/>
                <a:gd name="f28" fmla="+- 21600 0 f15"/>
                <a:gd name="f29" fmla="*/ f16 f11 1"/>
                <a:gd name="f30" fmla="*/ f15 f11 1"/>
                <a:gd name="f31" fmla="+- f22 0 f2"/>
                <a:gd name="f32" fmla="*/ f28 1 2"/>
                <a:gd name="f33" fmla="*/ f27 f11 1"/>
                <a:gd name="f34" fmla="+- 21600 0 f32"/>
                <a:gd name="f35" fmla="*/ f34 f11 1"/>
              </a:gdLst>
              <a:ahLst>
                <a:ahXY gdRefX="f0" minX="f6" maxX="f7">
                  <a:pos x="f17" y="f18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1">
                  <a:pos x="f30" y="f21"/>
                </a:cxn>
                <a:cxn ang="f31">
                  <a:pos x="f29" y="f20"/>
                </a:cxn>
                <a:cxn ang="f31">
                  <a:pos x="f23" y="f24"/>
                </a:cxn>
                <a:cxn ang="f31">
                  <a:pos x="f25" y="f24"/>
                </a:cxn>
                <a:cxn ang="f31">
                  <a:pos x="f26" y="f24"/>
                </a:cxn>
                <a:cxn ang="f31">
                  <a:pos x="f35" y="f20"/>
                </a:cxn>
              </a:cxnLst>
              <a:rect l="f29" t="f20" r="f33" b="f19"/>
              <a:pathLst>
                <a:path w="21600" h="21600">
                  <a:moveTo>
                    <a:pt x="f15" y="f6"/>
                  </a:moveTo>
                  <a:lnTo>
                    <a:pt x="f7" y="f7"/>
                  </a:lnTo>
                  <a:lnTo>
                    <a:pt x="f6" y="f7"/>
                  </a:lnTo>
                  <a:close/>
                </a:path>
              </a:pathLst>
            </a:custGeom>
            <a:noFill/>
            <a:ln w="36000">
              <a:solidFill>
                <a:srgbClr val="BF0041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1A1B84C-6CF0-EE17-44E4-A4C435F8DF71}"/>
                </a:ext>
              </a:extLst>
            </p:cNvPr>
            <p:cNvSpPr txBox="1"/>
            <p:nvPr/>
          </p:nvSpPr>
          <p:spPr>
            <a:xfrm>
              <a:off x="5045760" y="4031999"/>
              <a:ext cx="498240" cy="3513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18"/>
                  <a:ea typeface="Noto Sans CJK SC" pitchFamily="2"/>
                  <a:cs typeface="Lohit Devanagari" pitchFamily="2"/>
                </a:rPr>
                <a:t>K2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B430FCB-6AF0-B884-F7A4-5B54FA5363D7}"/>
                </a:ext>
              </a:extLst>
            </p:cNvPr>
            <p:cNvSpPr txBox="1"/>
            <p:nvPr/>
          </p:nvSpPr>
          <p:spPr>
            <a:xfrm>
              <a:off x="4464000" y="2959199"/>
              <a:ext cx="597240" cy="3528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18"/>
                  <a:ea typeface="Noto Sans CJK SC" pitchFamily="2"/>
                  <a:cs typeface="Lohit Devanagari" pitchFamily="2"/>
                </a:rPr>
                <a:t>M2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707EAE5-2E62-2F2C-8ACE-15D5DA65FB44}"/>
                </a:ext>
              </a:extLst>
            </p:cNvPr>
            <p:cNvSpPr txBox="1"/>
            <p:nvPr/>
          </p:nvSpPr>
          <p:spPr>
            <a:xfrm>
              <a:off x="3168000" y="2101680"/>
              <a:ext cx="588600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18"/>
                  <a:ea typeface="Noto Sans CJK SC" pitchFamily="2"/>
                  <a:cs typeface="Lohit Devanagari" pitchFamily="2"/>
                </a:rPr>
                <a:t>K2</a:t>
              </a: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34"/>
                  <a:ea typeface="Liberation Sans" pitchFamily="34"/>
                  <a:cs typeface="Liberation Sans" pitchFamily="34"/>
                </a:rPr>
                <a:t>ʹ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2F10D9-C924-949C-F106-20D9A97F0E65}"/>
                </a:ext>
              </a:extLst>
            </p:cNvPr>
            <p:cNvSpPr txBox="1"/>
            <p:nvPr/>
          </p:nvSpPr>
          <p:spPr>
            <a:xfrm>
              <a:off x="1800000" y="1204200"/>
              <a:ext cx="491400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18"/>
                  <a:ea typeface="Noto Sans CJK SC" pitchFamily="2"/>
                  <a:cs typeface="Lohit Devanagari" pitchFamily="2"/>
                </a:rPr>
                <a:t>K</a:t>
              </a: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34"/>
                  <a:ea typeface="Liberation Sans" pitchFamily="34"/>
                  <a:cs typeface="Liberation Sans" pitchFamily="34"/>
                </a:rPr>
                <a:t>ᵧʹ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F7245-48B5-0F34-427B-6ECD9E656C87}"/>
                </a:ext>
              </a:extLst>
            </p:cNvPr>
            <p:cNvSpPr txBox="1"/>
            <p:nvPr/>
          </p:nvSpPr>
          <p:spPr>
            <a:xfrm>
              <a:off x="6265799" y="3888000"/>
              <a:ext cx="7182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18"/>
                  <a:ea typeface="Noto Sans CJK SC" pitchFamily="2"/>
                  <a:cs typeface="Lohit Devanagari" pitchFamily="2"/>
                </a:rPr>
                <a:t>K</a:t>
              </a: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34"/>
                  <a:ea typeface="Liberation Sans" pitchFamily="34"/>
                  <a:cs typeface="Liberation Sans" pitchFamily="34"/>
                </a:rPr>
                <a:t>ₓʹ</a:t>
              </a:r>
            </a:p>
          </p:txBody>
        </p:sp>
        <p:sp>
          <p:nvSpPr>
            <p:cNvPr id="25" name="Straight Connector 24">
              <a:extLst>
                <a:ext uri="{FF2B5EF4-FFF2-40B4-BE49-F238E27FC236}">
                  <a16:creationId xmlns:a16="http://schemas.microsoft.com/office/drawing/2014/main" id="{45A41D17-7906-B9F0-8699-C3CACE0C525E}"/>
                </a:ext>
              </a:extLst>
            </p:cNvPr>
            <p:cNvSpPr/>
            <p:nvPr/>
          </p:nvSpPr>
          <p:spPr>
            <a:xfrm flipV="1">
              <a:off x="2873160" y="3816000"/>
              <a:ext cx="1086840" cy="1205640"/>
            </a:xfrm>
            <a:prstGeom prst="line">
              <a:avLst/>
            </a:prstGeom>
            <a:noFill/>
            <a:ln w="36000">
              <a:solidFill>
                <a:srgbClr val="3465A4"/>
              </a:solidFill>
              <a:prstDash val="solid"/>
              <a:tailEnd type="arrow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7C047A1-436A-BF6E-39C9-1C4785C90798}"/>
                    </a:ext>
                  </a:extLst>
                </p:cNvPr>
                <p:cNvSpPr txBox="1">
                  <a:spLocks noResize="1"/>
                </p:cNvSpPr>
                <p:nvPr/>
              </p:nvSpPr>
              <p:spPr>
                <a:xfrm>
                  <a:off x="3960000" y="3622320"/>
                  <a:ext cx="158760" cy="1936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="ctr" anchorCtr="1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en-GB" i="0">
                    <a:latin typeface="Liberation Sans" pitchFamily="18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7C047A1-436A-BF6E-39C9-1C4785C907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0000" y="3622320"/>
                  <a:ext cx="158760" cy="193680"/>
                </a:xfrm>
                <a:prstGeom prst="rect">
                  <a:avLst/>
                </a:prstGeom>
                <a:blipFill>
                  <a:blip r:embed="rId2"/>
                  <a:stretch>
                    <a:fillRect l="-65385" t="-18750" r="-23077" b="-4687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322DC9-9049-7CC3-5846-973DC281EC71}"/>
                </a:ext>
              </a:extLst>
            </p:cNvPr>
            <p:cNvSpPr txBox="1"/>
            <p:nvPr/>
          </p:nvSpPr>
          <p:spPr>
            <a:xfrm>
              <a:off x="4536000" y="4622760"/>
              <a:ext cx="1007999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34"/>
                  <a:ea typeface="Liberation Sans" pitchFamily="34"/>
                  <a:cs typeface="Liberation Sans" pitchFamily="34"/>
                </a:rPr>
                <a:t>θ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03E206-972E-EE29-CE1F-285E65BA22BB}"/>
                </a:ext>
              </a:extLst>
            </p:cNvPr>
            <p:cNvSpPr txBox="1"/>
            <p:nvPr/>
          </p:nvSpPr>
          <p:spPr>
            <a:xfrm>
              <a:off x="4104000" y="3960000"/>
              <a:ext cx="792000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34"/>
                  <a:ea typeface="Liberation Sans" pitchFamily="34"/>
                  <a:cs typeface="Liberation Sans" pitchFamily="34"/>
                </a:rPr>
                <a:t>φ-θ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58C4BC-F275-63D3-C841-D22E925C6912}"/>
                </a:ext>
              </a:extLst>
            </p:cNvPr>
            <p:cNvSpPr txBox="1"/>
            <p:nvPr/>
          </p:nvSpPr>
          <p:spPr>
            <a:xfrm>
              <a:off x="3311999" y="4464000"/>
              <a:ext cx="792000" cy="3463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GB" sz="1800" b="0" i="0" u="none" strike="noStrike" kern="1200" cap="none">
                  <a:ln>
                    <a:noFill/>
                  </a:ln>
                  <a:latin typeface="Liberation Sans" pitchFamily="34"/>
                  <a:ea typeface="Liberation Sans" pitchFamily="34"/>
                  <a:cs typeface="Liberation Sans" pitchFamily="34"/>
                </a:rPr>
                <a:t>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053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3BBA287D-B375-3E47-B921-A618858BE4C7}"/>
              </a:ext>
            </a:extLst>
          </p:cNvPr>
          <p:cNvGrpSpPr/>
          <p:nvPr/>
        </p:nvGrpSpPr>
        <p:grpSpPr>
          <a:xfrm>
            <a:off x="1504168" y="345329"/>
            <a:ext cx="5542158" cy="5794055"/>
            <a:chOff x="1504168" y="345329"/>
            <a:chExt cx="5542158" cy="579405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474B7DA-5C62-AAA3-8CEF-FF55E0E0CBD7}"/>
                </a:ext>
              </a:extLst>
            </p:cNvPr>
            <p:cNvSpPr/>
            <p:nvPr/>
          </p:nvSpPr>
          <p:spPr>
            <a:xfrm>
              <a:off x="1507635" y="2281963"/>
              <a:ext cx="2880000" cy="2880000"/>
            </a:xfrm>
            <a:custGeom>
              <a:avLst>
                <a:gd name="f0" fmla="val 54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val 10800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10800"/>
                <a:gd name="f15" fmla="*/ f11 f1 1"/>
                <a:gd name="f16" fmla="val f14"/>
                <a:gd name="f17" fmla="+- 21600 0 f14"/>
                <a:gd name="f18" fmla="*/ f14 100 1"/>
                <a:gd name="f19" fmla="*/ f14 f12 1"/>
                <a:gd name="f20" fmla="*/ f6 f13 1"/>
                <a:gd name="f21" fmla="*/ 10800 f12 1"/>
                <a:gd name="f22" fmla="*/ 0 f13 1"/>
                <a:gd name="f23" fmla="*/ f15 1 f3"/>
                <a:gd name="f24" fmla="*/ 0 f12 1"/>
                <a:gd name="f25" fmla="*/ 10800 f13 1"/>
                <a:gd name="f26" fmla="*/ 21600 f13 1"/>
                <a:gd name="f27" fmla="*/ 21600 f12 1"/>
                <a:gd name="f28" fmla="*/ f18 1 234"/>
                <a:gd name="f29" fmla="+- f23 0 f2"/>
                <a:gd name="f30" fmla="+- f28 1700 0"/>
                <a:gd name="f31" fmla="+- 21600 0 f30"/>
                <a:gd name="f32" fmla="*/ f30 f12 1"/>
                <a:gd name="f33" fmla="*/ f30 f13 1"/>
                <a:gd name="f34" fmla="*/ f31 f12 1"/>
                <a:gd name="f35" fmla="*/ f31 f13 1"/>
              </a:gdLst>
              <a:ahLst>
                <a:ahXY gdRefX="f0" minX="f6" maxX="f8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1" y="f22"/>
                </a:cxn>
                <a:cxn ang="f29">
                  <a:pos x="f24" y="f25"/>
                </a:cxn>
                <a:cxn ang="f29">
                  <a:pos x="f21" y="f26"/>
                </a:cxn>
                <a:cxn ang="f29">
                  <a:pos x="f27" y="f25"/>
                </a:cxn>
              </a:cxnLst>
              <a:rect l="f32" t="f33" r="f34" b="f35"/>
              <a:pathLst>
                <a:path w="21600" h="21600">
                  <a:moveTo>
                    <a:pt x="f16" y="f6"/>
                  </a:moveTo>
                  <a:lnTo>
                    <a:pt x="f17" y="f6"/>
                  </a:lnTo>
                  <a:lnTo>
                    <a:pt x="f7" y="f8"/>
                  </a:lnTo>
                  <a:lnTo>
                    <a:pt x="f17" y="f7"/>
                  </a:lnTo>
                  <a:lnTo>
                    <a:pt x="f16" y="f7"/>
                  </a:lnTo>
                  <a:lnTo>
                    <a:pt x="f6" y="f8"/>
                  </a:lnTo>
                  <a:close/>
                </a:path>
              </a:pathLst>
            </a:cu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DE46DF4-02EC-49CB-CE0D-48B7EEDE029B}"/>
                </a:ext>
              </a:extLst>
            </p:cNvPr>
            <p:cNvSpPr/>
            <p:nvPr/>
          </p:nvSpPr>
          <p:spPr>
            <a:xfrm rot="20700000">
              <a:off x="1504168" y="2295103"/>
              <a:ext cx="2880000" cy="2880000"/>
            </a:xfrm>
            <a:custGeom>
              <a:avLst>
                <a:gd name="f0" fmla="val 54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val 10800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10800"/>
                <a:gd name="f15" fmla="*/ f11 f1 1"/>
                <a:gd name="f16" fmla="val f14"/>
                <a:gd name="f17" fmla="+- 21600 0 f14"/>
                <a:gd name="f18" fmla="*/ f14 100 1"/>
                <a:gd name="f19" fmla="*/ f14 f12 1"/>
                <a:gd name="f20" fmla="*/ f6 f13 1"/>
                <a:gd name="f21" fmla="*/ 10800 f12 1"/>
                <a:gd name="f22" fmla="*/ 0 f13 1"/>
                <a:gd name="f23" fmla="*/ f15 1 f3"/>
                <a:gd name="f24" fmla="*/ 0 f12 1"/>
                <a:gd name="f25" fmla="*/ 10800 f13 1"/>
                <a:gd name="f26" fmla="*/ 21600 f13 1"/>
                <a:gd name="f27" fmla="*/ 21600 f12 1"/>
                <a:gd name="f28" fmla="*/ f18 1 234"/>
                <a:gd name="f29" fmla="+- f23 0 f2"/>
                <a:gd name="f30" fmla="+- f28 1700 0"/>
                <a:gd name="f31" fmla="+- 21600 0 f30"/>
                <a:gd name="f32" fmla="*/ f30 f12 1"/>
                <a:gd name="f33" fmla="*/ f30 f13 1"/>
                <a:gd name="f34" fmla="*/ f31 f12 1"/>
                <a:gd name="f35" fmla="*/ f31 f13 1"/>
              </a:gdLst>
              <a:ahLst>
                <a:ahXY gdRefX="f0" minX="f6" maxX="f8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1" y="f22"/>
                </a:cxn>
                <a:cxn ang="f29">
                  <a:pos x="f24" y="f25"/>
                </a:cxn>
                <a:cxn ang="f29">
                  <a:pos x="f21" y="f26"/>
                </a:cxn>
                <a:cxn ang="f29">
                  <a:pos x="f27" y="f25"/>
                </a:cxn>
              </a:cxnLst>
              <a:rect l="f32" t="f33" r="f34" b="f35"/>
              <a:pathLst>
                <a:path w="21600" h="21600">
                  <a:moveTo>
                    <a:pt x="f16" y="f6"/>
                  </a:moveTo>
                  <a:lnTo>
                    <a:pt x="f17" y="f6"/>
                  </a:lnTo>
                  <a:lnTo>
                    <a:pt x="f7" y="f8"/>
                  </a:lnTo>
                  <a:lnTo>
                    <a:pt x="f17" y="f7"/>
                  </a:lnTo>
                  <a:lnTo>
                    <a:pt x="f16" y="f7"/>
                  </a:lnTo>
                  <a:lnTo>
                    <a:pt x="f6" y="f8"/>
                  </a:lnTo>
                  <a:close/>
                </a:path>
              </a:pathLst>
            </a:custGeom>
            <a:noFill/>
            <a:ln w="36000">
              <a:solidFill>
                <a:srgbClr val="0070C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FE96CF0-E65F-1B77-1D5B-34A48CCF69A3}"/>
                </a:ext>
              </a:extLst>
            </p:cNvPr>
            <p:cNvSpPr/>
            <p:nvPr/>
          </p:nvSpPr>
          <p:spPr>
            <a:xfrm>
              <a:off x="3675266" y="841963"/>
              <a:ext cx="2880000" cy="2880000"/>
            </a:xfrm>
            <a:custGeom>
              <a:avLst>
                <a:gd name="f0" fmla="val 54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val 10800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10800"/>
                <a:gd name="f15" fmla="*/ f11 f1 1"/>
                <a:gd name="f16" fmla="val f14"/>
                <a:gd name="f17" fmla="+- 21600 0 f14"/>
                <a:gd name="f18" fmla="*/ f14 100 1"/>
                <a:gd name="f19" fmla="*/ f14 f12 1"/>
                <a:gd name="f20" fmla="*/ f6 f13 1"/>
                <a:gd name="f21" fmla="*/ 10800 f12 1"/>
                <a:gd name="f22" fmla="*/ 0 f13 1"/>
                <a:gd name="f23" fmla="*/ f15 1 f3"/>
                <a:gd name="f24" fmla="*/ 0 f12 1"/>
                <a:gd name="f25" fmla="*/ 10800 f13 1"/>
                <a:gd name="f26" fmla="*/ 21600 f13 1"/>
                <a:gd name="f27" fmla="*/ 21600 f12 1"/>
                <a:gd name="f28" fmla="*/ f18 1 234"/>
                <a:gd name="f29" fmla="+- f23 0 f2"/>
                <a:gd name="f30" fmla="+- f28 1700 0"/>
                <a:gd name="f31" fmla="+- 21600 0 f30"/>
                <a:gd name="f32" fmla="*/ f30 f12 1"/>
                <a:gd name="f33" fmla="*/ f30 f13 1"/>
                <a:gd name="f34" fmla="*/ f31 f12 1"/>
                <a:gd name="f35" fmla="*/ f31 f13 1"/>
              </a:gdLst>
              <a:ahLst>
                <a:ahXY gdRefX="f0" minX="f6" maxX="f8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1" y="f22"/>
                </a:cxn>
                <a:cxn ang="f29">
                  <a:pos x="f24" y="f25"/>
                </a:cxn>
                <a:cxn ang="f29">
                  <a:pos x="f21" y="f26"/>
                </a:cxn>
                <a:cxn ang="f29">
                  <a:pos x="f27" y="f25"/>
                </a:cxn>
              </a:cxnLst>
              <a:rect l="f32" t="f33" r="f34" b="f35"/>
              <a:pathLst>
                <a:path w="21600" h="21600">
                  <a:moveTo>
                    <a:pt x="f16" y="f6"/>
                  </a:moveTo>
                  <a:lnTo>
                    <a:pt x="f17" y="f6"/>
                  </a:lnTo>
                  <a:lnTo>
                    <a:pt x="f7" y="f8"/>
                  </a:lnTo>
                  <a:lnTo>
                    <a:pt x="f17" y="f7"/>
                  </a:lnTo>
                  <a:lnTo>
                    <a:pt x="f16" y="f7"/>
                  </a:lnTo>
                  <a:lnTo>
                    <a:pt x="f6" y="f8"/>
                  </a:lnTo>
                  <a:close/>
                </a:path>
              </a:pathLst>
            </a:cu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3E86008-C952-76B3-200F-30092B8B39D7}"/>
                </a:ext>
              </a:extLst>
            </p:cNvPr>
            <p:cNvSpPr/>
            <p:nvPr/>
          </p:nvSpPr>
          <p:spPr>
            <a:xfrm rot="20700000">
              <a:off x="3214533" y="345329"/>
              <a:ext cx="2880000" cy="2880000"/>
            </a:xfrm>
            <a:custGeom>
              <a:avLst>
                <a:gd name="f0" fmla="val 54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val 10800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10800"/>
                <a:gd name="f15" fmla="*/ f11 f1 1"/>
                <a:gd name="f16" fmla="val f14"/>
                <a:gd name="f17" fmla="+- 21600 0 f14"/>
                <a:gd name="f18" fmla="*/ f14 100 1"/>
                <a:gd name="f19" fmla="*/ f14 f12 1"/>
                <a:gd name="f20" fmla="*/ f6 f13 1"/>
                <a:gd name="f21" fmla="*/ 10800 f12 1"/>
                <a:gd name="f22" fmla="*/ 0 f13 1"/>
                <a:gd name="f23" fmla="*/ f15 1 f3"/>
                <a:gd name="f24" fmla="*/ 0 f12 1"/>
                <a:gd name="f25" fmla="*/ 10800 f13 1"/>
                <a:gd name="f26" fmla="*/ 21600 f13 1"/>
                <a:gd name="f27" fmla="*/ 21600 f12 1"/>
                <a:gd name="f28" fmla="*/ f18 1 234"/>
                <a:gd name="f29" fmla="+- f23 0 f2"/>
                <a:gd name="f30" fmla="+- f28 1700 0"/>
                <a:gd name="f31" fmla="+- 21600 0 f30"/>
                <a:gd name="f32" fmla="*/ f30 f12 1"/>
                <a:gd name="f33" fmla="*/ f30 f13 1"/>
                <a:gd name="f34" fmla="*/ f31 f12 1"/>
                <a:gd name="f35" fmla="*/ f31 f13 1"/>
              </a:gdLst>
              <a:ahLst>
                <a:ahXY gdRefX="f0" minX="f6" maxX="f8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1" y="f22"/>
                </a:cxn>
                <a:cxn ang="f29">
                  <a:pos x="f24" y="f25"/>
                </a:cxn>
                <a:cxn ang="f29">
                  <a:pos x="f21" y="f26"/>
                </a:cxn>
                <a:cxn ang="f29">
                  <a:pos x="f27" y="f25"/>
                </a:cxn>
              </a:cxnLst>
              <a:rect l="f32" t="f33" r="f34" b="f35"/>
              <a:pathLst>
                <a:path w="21600" h="21600">
                  <a:moveTo>
                    <a:pt x="f16" y="f6"/>
                  </a:moveTo>
                  <a:lnTo>
                    <a:pt x="f17" y="f6"/>
                  </a:lnTo>
                  <a:lnTo>
                    <a:pt x="f7" y="f8"/>
                  </a:lnTo>
                  <a:lnTo>
                    <a:pt x="f17" y="f7"/>
                  </a:lnTo>
                  <a:lnTo>
                    <a:pt x="f16" y="f7"/>
                  </a:lnTo>
                  <a:lnTo>
                    <a:pt x="f6" y="f8"/>
                  </a:lnTo>
                  <a:close/>
                </a:path>
              </a:pathLst>
            </a:custGeom>
            <a:noFill/>
            <a:ln w="36000">
              <a:solidFill>
                <a:srgbClr val="0070C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1AF543C-A11F-2CEA-2156-2B4921B6A1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4168" y="1673265"/>
              <a:ext cx="1710365" cy="20618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7C64017-90DB-0EE9-AAC7-BD8BCE96FAAF}"/>
                </a:ext>
              </a:extLst>
            </p:cNvPr>
            <p:cNvCxnSpPr/>
            <p:nvPr/>
          </p:nvCxnSpPr>
          <p:spPr>
            <a:xfrm flipV="1">
              <a:off x="2944168" y="2281963"/>
              <a:ext cx="2171098" cy="144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1465C93-89B6-8556-5A0C-AFE4BB6CB7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7989" y="2281963"/>
              <a:ext cx="1710365" cy="2061838"/>
            </a:xfrm>
            <a:prstGeom prst="straightConnector1">
              <a:avLst/>
            </a:prstGeom>
            <a:ln w="38100"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562E0A-729C-2DEE-BF67-98AFF987BEF1}"/>
                </a:ext>
              </a:extLst>
            </p:cNvPr>
            <p:cNvSpPr txBox="1"/>
            <p:nvPr/>
          </p:nvSpPr>
          <p:spPr>
            <a:xfrm>
              <a:off x="2452119" y="3582346"/>
              <a:ext cx="450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k₀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D504A37-1FB2-6AA2-C11F-4C25E792922C}"/>
                </a:ext>
              </a:extLst>
            </p:cNvPr>
            <p:cNvSpPr txBox="1"/>
            <p:nvPr/>
          </p:nvSpPr>
          <p:spPr>
            <a:xfrm>
              <a:off x="5124050" y="1977952"/>
              <a:ext cx="538487" cy="36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G₁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B4B1B1-C1D3-5978-4EB9-AC1E27833F0B}"/>
                </a:ext>
              </a:extLst>
            </p:cNvPr>
            <p:cNvSpPr txBox="1"/>
            <p:nvPr/>
          </p:nvSpPr>
          <p:spPr>
            <a:xfrm>
              <a:off x="4585563" y="1384088"/>
              <a:ext cx="5384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G₁'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969C80-63E3-AC6F-19BD-F20EDA818C01}"/>
                </a:ext>
              </a:extLst>
            </p:cNvPr>
            <p:cNvSpPr txBox="1"/>
            <p:nvPr/>
          </p:nvSpPr>
          <p:spPr>
            <a:xfrm>
              <a:off x="2887748" y="4316595"/>
              <a:ext cx="543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k₁'</a:t>
              </a:r>
            </a:p>
            <a:p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2161E91-2312-5287-E1D0-A4DACFCBD677}"/>
                </a:ext>
              </a:extLst>
            </p:cNvPr>
            <p:cNvSpPr/>
            <p:nvPr/>
          </p:nvSpPr>
          <p:spPr>
            <a:xfrm>
              <a:off x="2890417" y="3648683"/>
              <a:ext cx="133165" cy="1331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D285187-70AC-363A-B5C4-AB963FD7CE74}"/>
                </a:ext>
              </a:extLst>
            </p:cNvPr>
            <p:cNvSpPr/>
            <p:nvPr/>
          </p:nvSpPr>
          <p:spPr>
            <a:xfrm>
              <a:off x="3297906" y="4295083"/>
              <a:ext cx="133165" cy="13316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95B586B-63A2-30C3-61EB-5D868C032B5C}"/>
                </a:ext>
              </a:extLst>
            </p:cNvPr>
            <p:cNvSpPr txBox="1"/>
            <p:nvPr/>
          </p:nvSpPr>
          <p:spPr>
            <a:xfrm>
              <a:off x="2174223" y="4616081"/>
              <a:ext cx="1915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= k₀ + G₁ - G₁'</a:t>
              </a:r>
            </a:p>
            <a:p>
              <a:endParaRPr lang="en-GB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3343B2B-0565-E1E3-7D3E-24BF23F0507B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2965062" y="3709682"/>
              <a:ext cx="352346" cy="6049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780B507-CC2B-92D3-70A0-ED09BF06C336}"/>
                </a:ext>
              </a:extLst>
            </p:cNvPr>
            <p:cNvSpPr txBox="1"/>
            <p:nvPr/>
          </p:nvSpPr>
          <p:spPr>
            <a:xfrm>
              <a:off x="2671813" y="3962076"/>
              <a:ext cx="5384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G₁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D7634A8-B838-9084-BB3C-319514F1DB64}"/>
                </a:ext>
              </a:extLst>
            </p:cNvPr>
            <p:cNvSpPr txBox="1"/>
            <p:nvPr/>
          </p:nvSpPr>
          <p:spPr>
            <a:xfrm>
              <a:off x="2833301" y="3907522"/>
              <a:ext cx="31687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Georgia" panose="02040502050405020303" pitchFamily="18" charset="0"/>
                </a:rPr>
                <a:t>M</a:t>
              </a:r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3853268-3D20-DFEB-2186-929E5B835F54}"/>
                </a:ext>
              </a:extLst>
            </p:cNvPr>
            <p:cNvSpPr/>
            <p:nvPr/>
          </p:nvSpPr>
          <p:spPr>
            <a:xfrm>
              <a:off x="4739293" y="3897909"/>
              <a:ext cx="2241475" cy="22414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35C81F1-EB72-83F6-E2FC-97A0AD919C3D}"/>
                </a:ext>
              </a:extLst>
            </p:cNvPr>
            <p:cNvSpPr txBox="1"/>
            <p:nvPr/>
          </p:nvSpPr>
          <p:spPr>
            <a:xfrm>
              <a:off x="5403763" y="4918371"/>
              <a:ext cx="450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k₀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03EB65E-BCC6-133F-6FD9-86A3AE24A232}"/>
                </a:ext>
              </a:extLst>
            </p:cNvPr>
            <p:cNvSpPr txBox="1"/>
            <p:nvPr/>
          </p:nvSpPr>
          <p:spPr>
            <a:xfrm>
              <a:off x="6133760" y="5604320"/>
              <a:ext cx="543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k₁'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7AD9CB1-8797-BD91-D47A-62CF84853104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5845062" y="5018712"/>
              <a:ext cx="382533" cy="6288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A02BE03-ED0A-AB2A-63C5-5525740994E7}"/>
                </a:ext>
              </a:extLst>
            </p:cNvPr>
            <p:cNvSpPr txBox="1"/>
            <p:nvPr/>
          </p:nvSpPr>
          <p:spPr>
            <a:xfrm>
              <a:off x="5551813" y="5271106"/>
              <a:ext cx="5384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G₁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0FBE243-0F3A-0BE4-E1AE-3D320D033172}"/>
                </a:ext>
              </a:extLst>
            </p:cNvPr>
            <p:cNvSpPr txBox="1"/>
            <p:nvPr/>
          </p:nvSpPr>
          <p:spPr>
            <a:xfrm>
              <a:off x="5713301" y="5216552"/>
              <a:ext cx="31687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Georgia" panose="02040502050405020303" pitchFamily="18" charset="0"/>
                </a:rPr>
                <a:t>M</a:t>
              </a:r>
              <a:endParaRPr lang="en-GB" dirty="0">
                <a:latin typeface="Georgia" panose="02040502050405020303" pitchFamily="18" charset="0"/>
              </a:endParaRPr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D4A1CB8C-A5F2-4B7B-0438-8A9B166AA50F}"/>
                </a:ext>
              </a:extLst>
            </p:cNvPr>
            <p:cNvSpPr/>
            <p:nvPr/>
          </p:nvSpPr>
          <p:spPr>
            <a:xfrm>
              <a:off x="5106532" y="4415667"/>
              <a:ext cx="1429048" cy="1231939"/>
            </a:xfrm>
            <a:prstGeom prst="hexagon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E8FEDBA-75E1-7FB3-EACB-7F68981C1282}"/>
                </a:ext>
              </a:extLst>
            </p:cNvPr>
            <p:cNvSpPr/>
            <p:nvPr/>
          </p:nvSpPr>
          <p:spPr>
            <a:xfrm>
              <a:off x="5787482" y="4955923"/>
              <a:ext cx="133165" cy="1331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D09396D-737E-463D-9C78-E8A29F76811C}"/>
                </a:ext>
              </a:extLst>
            </p:cNvPr>
            <p:cNvSpPr txBox="1"/>
            <p:nvPr/>
          </p:nvSpPr>
          <p:spPr>
            <a:xfrm>
              <a:off x="5102516" y="5603987"/>
              <a:ext cx="543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k₂'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8F23B6-DB99-59D0-FB34-174D470708CB}"/>
                </a:ext>
              </a:extLst>
            </p:cNvPr>
            <p:cNvSpPr txBox="1"/>
            <p:nvPr/>
          </p:nvSpPr>
          <p:spPr>
            <a:xfrm>
              <a:off x="4729388" y="4834046"/>
              <a:ext cx="543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k₃'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3CFEF3-E5AC-9208-797D-9F194F3AF3A0}"/>
                </a:ext>
              </a:extLst>
            </p:cNvPr>
            <p:cNvSpPr txBox="1"/>
            <p:nvPr/>
          </p:nvSpPr>
          <p:spPr>
            <a:xfrm>
              <a:off x="5102516" y="4082295"/>
              <a:ext cx="543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k₄'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E684230-9A83-CE07-6DD3-F77CC5239474}"/>
                </a:ext>
              </a:extLst>
            </p:cNvPr>
            <p:cNvSpPr txBox="1"/>
            <p:nvPr/>
          </p:nvSpPr>
          <p:spPr>
            <a:xfrm>
              <a:off x="6096000" y="4082295"/>
              <a:ext cx="543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k₅'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65E7136-6621-164E-BA04-1007295E4BF9}"/>
                </a:ext>
              </a:extLst>
            </p:cNvPr>
            <p:cNvSpPr txBox="1"/>
            <p:nvPr/>
          </p:nvSpPr>
          <p:spPr>
            <a:xfrm>
              <a:off x="6503003" y="4833981"/>
              <a:ext cx="543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k₆'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41B365-8FD3-341D-2C23-AFEB1F8BCA0E}"/>
                </a:ext>
              </a:extLst>
            </p:cNvPr>
            <p:cNvSpPr/>
            <p:nvPr/>
          </p:nvSpPr>
          <p:spPr>
            <a:xfrm>
              <a:off x="1867041" y="459873"/>
              <a:ext cx="301841" cy="30184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9685A1A-08B7-D5F1-7A29-A1190743AD32}"/>
                </a:ext>
              </a:extLst>
            </p:cNvPr>
            <p:cNvSpPr txBox="1"/>
            <p:nvPr/>
          </p:nvSpPr>
          <p:spPr>
            <a:xfrm>
              <a:off x="2290439" y="426128"/>
              <a:ext cx="1026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Layer 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AB54DC6-33C5-A7D8-486B-B4C0EF9ABD41}"/>
                </a:ext>
              </a:extLst>
            </p:cNvPr>
            <p:cNvSpPr txBox="1"/>
            <p:nvPr/>
          </p:nvSpPr>
          <p:spPr>
            <a:xfrm>
              <a:off x="2290439" y="896857"/>
              <a:ext cx="1026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Layer 2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5991896-15FB-5399-BAFC-48F1E6D4D80A}"/>
                </a:ext>
              </a:extLst>
            </p:cNvPr>
            <p:cNvSpPr/>
            <p:nvPr/>
          </p:nvSpPr>
          <p:spPr>
            <a:xfrm>
              <a:off x="1867041" y="930704"/>
              <a:ext cx="301841" cy="301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7E29AC7-0F84-4EA5-E4A1-DEB0E81A02AF}"/>
                </a:ext>
              </a:extLst>
            </p:cNvPr>
            <p:cNvSpPr txBox="1"/>
            <p:nvPr/>
          </p:nvSpPr>
          <p:spPr>
            <a:xfrm>
              <a:off x="5899379" y="4918371"/>
              <a:ext cx="538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Georgia" panose="02040502050405020303" pitchFamily="18" charset="0"/>
                </a:rPr>
                <a:t>k₀'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255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100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Liberation Sans</vt:lpstr>
      <vt:lpstr>Arial</vt:lpstr>
      <vt:lpstr>Calibri</vt:lpstr>
      <vt:lpstr>Calibri Light</vt:lpstr>
      <vt:lpstr>Cambria Math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Conan Birkett</dc:creator>
  <cp:lastModifiedBy>Conan Birkett</cp:lastModifiedBy>
  <cp:revision>7</cp:revision>
  <dcterms:created xsi:type="dcterms:W3CDTF">2022-06-28T11:37:25Z</dcterms:created>
  <dcterms:modified xsi:type="dcterms:W3CDTF">2022-08-04T13:59:27Z</dcterms:modified>
</cp:coreProperties>
</file>