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AC5D2-A381-439F-B641-2DBD84280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2CB5B93-0789-4210-8F1E-DAECA6C1F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72CE2B4-B76C-4EDB-9399-629DD8AB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3B4F196-32B5-43BE-BDD4-D2615E3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B176C8-107E-45C9-8FBC-99FD8DB7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80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B0063-685F-44CF-B7C3-C4C2B427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4B36BE-2383-4C49-9EAC-BD5422278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55E388-9501-4A66-80FA-090CC210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D019EC-867E-4419-9116-9552922D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4C0DB-F88D-4A6F-BFE8-9241C98D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48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CF6099D-FBAC-4104-A883-9685149E8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413F316-6DBE-43E2-82D7-227F1549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A15EF3-C575-473E-8177-37331E6E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37A014-DC8B-46E7-81E3-062D376A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57054D-1C94-4D83-9198-436C759B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1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8E50F1-3A10-46FB-B6E6-474E1139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B2021F-7C78-46B2-9BCB-AAC1FC04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D7C7DB-FCFE-4165-A429-29B159EA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87BE94-6317-4698-A876-E5E787887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867C1D-1A3E-457D-9A95-9A4BEF83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290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7C38D-F8FE-4E14-9D93-53ADFAB7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4E592D7-8222-4E55-9D4F-9951BCEA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4581641-EC40-4983-BA73-C41A5762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B9BCEA-C141-403A-BAA7-1D308D41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6B0BE9-8FD1-4FDF-A90D-C051AE06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00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CBE98-943E-435F-9982-EDC18ECF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0953B5-8D3C-4CE3-8C95-215CF43FC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92ADC62-EE7B-43E2-B4BC-A75EFF8FC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13B3C58-BDCB-45BC-8EA7-2BCBCC30C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9C7EB2-AE45-4E3E-BEB7-CD333BC6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743C062-A858-402F-A919-462A9A90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3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1DFB7-FFF6-4613-842A-E01AD867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F945CB-2028-4C54-8E02-63E5474C8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52E9141-11FB-41DA-BAA0-0BDF50E4A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9E5B20E-CFDB-4CED-8E27-C28BBF676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750B97F-C227-4F87-A0A4-D61810409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768635-4E47-4309-8492-23A3973E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DD0DAD1-EF3B-4472-997F-3D421186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27FF2C7-EFDD-43AA-B1DE-8F511C5C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98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FE80A-C141-4693-88E6-C3FD8E62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830BC5D-2747-413D-BC8C-E1F26A42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BE93699-C80B-4C53-B192-471DBE8B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927F45F-C45C-4483-821E-F5B2C29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8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AABB52-D4E6-464B-8189-B716BD66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1269032-0630-4DF4-AA45-ADA4888A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7781A3-0B64-49D0-AC3F-002037B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05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C8C27-1EE0-4F19-9A5D-674C0D62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D59C5C-1A35-4B5A-A41F-EC609439E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8008652-DA69-4F4F-A865-46F8BDDA5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7C11CF-7E37-4197-96B5-835176F8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1DA1433-6A32-416F-A2C3-A11201C3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F6FB8-753C-4144-84A6-6DBAED5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2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298B8-76AA-4647-89E8-B1921B76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46A6CE3-CA6A-4D77-80A3-424DAB4B4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0BC9C59-A186-4CC3-A2D3-8B77421F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2C22C8-E9CA-4821-B9BE-3A47EB5C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6F7A7AA-15A3-4F17-A570-DDE61AC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635AF41-73C2-4E60-A1ED-2F0DFDAD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11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B08D933-933A-40EC-BAC2-C330EAFA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612118A-24DE-4EE0-92CA-7D6056FA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79CE99-B762-4933-B3B5-A8E73FA9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E1A3-462A-42FD-A9C0-6772AD770AF5}" type="datetimeFigureOut">
              <a:rPr lang="nl-NL" smtClean="0"/>
              <a:t>3-11-2021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50712D-61E3-498B-8A1C-541D14983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3A905AF-5AFA-422D-B140-BA5A1D80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ED2AC-F62C-4700-8BE3-DB94377E1F3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237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7E1B305-4898-4E24-A09C-0E7D021CA29B}"/>
              </a:ext>
            </a:extLst>
          </p:cNvPr>
          <p:cNvSpPr txBox="1"/>
          <p:nvPr/>
        </p:nvSpPr>
        <p:spPr>
          <a:xfrm>
            <a:off x="5267325" y="28575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Blender</a:t>
            </a:r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7F01143-880C-4BDD-AA36-2ED725558576}"/>
              </a:ext>
            </a:extLst>
          </p:cNvPr>
          <p:cNvSpPr txBox="1"/>
          <p:nvPr/>
        </p:nvSpPr>
        <p:spPr>
          <a:xfrm>
            <a:off x="2133955" y="100012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BlenderBIM</a:t>
            </a:r>
            <a:endParaRPr lang="nl-NL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53594844-BB6B-484B-A33B-E972066148CC}"/>
              </a:ext>
            </a:extLst>
          </p:cNvPr>
          <p:cNvSpPr txBox="1"/>
          <p:nvPr/>
        </p:nvSpPr>
        <p:spPr>
          <a:xfrm>
            <a:off x="2208380" y="285750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Django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387B6CC-342A-443E-BA7A-7258BE902D12}"/>
              </a:ext>
            </a:extLst>
          </p:cNvPr>
          <p:cNvSpPr txBox="1"/>
          <p:nvPr/>
        </p:nvSpPr>
        <p:spPr>
          <a:xfrm>
            <a:off x="2208380" y="4530209"/>
            <a:ext cx="136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IfcOpenShell</a:t>
            </a:r>
            <a:endParaRPr lang="nl-NL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6EFDC7B-C22C-44DC-A28A-15654297E68E}"/>
              </a:ext>
            </a:extLst>
          </p:cNvPr>
          <p:cNvSpPr txBox="1"/>
          <p:nvPr/>
        </p:nvSpPr>
        <p:spPr>
          <a:xfrm>
            <a:off x="5162905" y="5204341"/>
            <a:ext cx="7267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Uitzoeken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Django Blender is </a:t>
            </a:r>
            <a:r>
              <a:rPr lang="en-US" dirty="0" err="1"/>
              <a:t>geinstalleerd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server van die </a:t>
            </a:r>
            <a:r>
              <a:rPr lang="en-US" dirty="0" err="1"/>
              <a:t>locatie</a:t>
            </a:r>
            <a:r>
              <a:rPr lang="en-US" dirty="0"/>
              <a:t> van de Django </a:t>
            </a:r>
            <a:r>
              <a:rPr lang="en-US" dirty="0" err="1"/>
              <a:t>extensie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Code in Blender, maar run het script </a:t>
            </a:r>
            <a:r>
              <a:rPr lang="en-US" dirty="0" err="1"/>
              <a:t>niet</a:t>
            </a:r>
            <a:r>
              <a:rPr lang="en-US" dirty="0"/>
              <a:t>, </a:t>
            </a:r>
            <a:r>
              <a:rPr lang="en-US" dirty="0" err="1"/>
              <a:t>ververs</a:t>
            </a:r>
            <a:r>
              <a:rPr lang="en-US" dirty="0"/>
              <a:t> </a:t>
            </a:r>
            <a:r>
              <a:rPr lang="en-US" dirty="0" err="1"/>
              <a:t>alleen</a:t>
            </a:r>
            <a:r>
              <a:rPr lang="en-US" dirty="0"/>
              <a:t> de HTML </a:t>
            </a:r>
            <a:r>
              <a:rPr lang="en-US" dirty="0" err="1"/>
              <a:t>pagina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3441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34</Words>
  <Application>Microsoft Office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Coen Claus</dc:creator>
  <cp:lastModifiedBy>Coen Claus</cp:lastModifiedBy>
  <cp:revision>2</cp:revision>
  <dcterms:created xsi:type="dcterms:W3CDTF">2021-11-03T19:30:42Z</dcterms:created>
  <dcterms:modified xsi:type="dcterms:W3CDTF">2021-11-04T08:49:49Z</dcterms:modified>
</cp:coreProperties>
</file>