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816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FBDE8-F71E-4EC1-9412-3F167A204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FD43479-D5FA-451C-BECE-C0F3849CB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100550-0822-4AA0-A8CE-4A45C6A5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771-F15F-4219-B804-5A82C5EBEC57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13D1B3-D309-493C-B5F5-0A7F3E4A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F5F311-5F6D-48E5-B110-3DD38CCE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C988-5F33-448A-9E92-A85452691D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51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40F7E-3A3F-493D-9FE2-E7934EE8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EF1F293-2B16-49DA-B64F-DD572295B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1A8EF5-6AC8-4705-91B4-5D88FD09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771-F15F-4219-B804-5A82C5EBEC57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9B7C33-31BD-4714-8078-E003E7F5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2EC605-396A-4077-8CA9-27213178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C988-5F33-448A-9E92-A85452691D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493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696B889-1C1D-4B1A-ADB0-86526B991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EAC38C4-3913-4FB3-8E63-C68CEBDB1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E46D029-316E-4476-B5D9-02AFE166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771-F15F-4219-B804-5A82C5EBEC57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DDF8C5-CFA8-4076-B5F7-2C9A3F48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22A4AD-D400-437A-A4BA-214D9C46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C988-5F33-448A-9E92-A85452691D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895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720BC-630E-4E78-85E1-816704D7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6ABB7E-597F-4F14-B475-732B6579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805F85-D32F-46F1-A5FD-1B586CF9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771-F15F-4219-B804-5A82C5EBEC57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5733E8-5CDC-4706-99E9-56E8BE83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FAA0CF-5A06-4402-9512-E1757750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C988-5F33-448A-9E92-A85452691D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600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61933-6B6F-4840-B796-F93B4919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FA8B05-EC9D-4ED1-AE35-5F3549AF4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528DB6-A157-43A4-937A-362CC909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771-F15F-4219-B804-5A82C5EBEC57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AC3996-48E4-4FDF-A779-3C2368C3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F32662-D4D0-41A9-8B5B-A2C530FD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C988-5F33-448A-9E92-A85452691D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38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BBC38-49B4-4EAA-A9E0-093977B4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700BCF-E4A7-421E-AE34-08F717E92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8457EC0-569E-4CB6-8D39-F643E8EF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38D0E1-6CEA-42A3-9BA5-55874BB4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771-F15F-4219-B804-5A82C5EBEC57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B3B816-A1C4-4A2E-87A7-F9508C32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03E08B-EB5D-4D47-BA7D-D0A2D13E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C988-5F33-448A-9E92-A85452691D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971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B67F2-42B1-4D77-B875-8B7985AE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781468-5505-4B83-94CC-CBB4355F0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20960E-3B14-4FBE-9ECC-00D302750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34BC08F-2F65-4442-B738-4B655C556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288C28A-41FA-4AE9-AD91-B8FB07C0D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29608FF-EBD9-4CD7-A24C-A8DBA4BE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771-F15F-4219-B804-5A82C5EBEC57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9F3B4F4-9A1E-483A-9166-C4630100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6D4CD66-79E8-449E-9D70-BF0B02D3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C988-5F33-448A-9E92-A85452691D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2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C6833-5DB8-4B85-8F35-DF6D6532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B1358E1-F7EF-42E7-A8E6-EBF914E2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771-F15F-4219-B804-5A82C5EBEC57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8024F6A-0357-4EA7-80B6-7C016A51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99DA3E9-3401-4665-A87C-FB72F640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C988-5F33-448A-9E92-A85452691D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269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A402BE6-1E42-4929-9629-456AE0C4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771-F15F-4219-B804-5A82C5EBEC57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B51DF78-01EF-43F5-AFB8-FC6F3831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C6A233C-0EA6-4C82-B570-60F40D60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C988-5F33-448A-9E92-A85452691D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092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81143-9887-4CC9-8642-35C0ADDC7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7B4C6C-7F76-460F-8B7F-85623A11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8A8DD3-2858-49AE-8A46-9ADA39DBB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F15A812-E45E-4864-BD72-70CFA0D0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771-F15F-4219-B804-5A82C5EBEC57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2EFEF9-8E41-45B1-B3CE-4FBD630A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EB252C-9FF7-4ACD-A8BA-6DDB2DE3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C988-5F33-448A-9E92-A85452691D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67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3A69E-46AE-4092-9379-4F60A690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35FEE72-D1B2-4614-A8E5-5F3C85AC2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51D3688-CB21-4B4F-B545-9073839AF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1A4F85D-BF54-457A-A477-A27B47D3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771-F15F-4219-B804-5A82C5EBEC57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C6B64BF-8D26-48C0-B59D-1107691C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5A54291-3D18-4E93-AA35-1D4B83E2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C988-5F33-448A-9E92-A85452691D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998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47D233F-F814-4A15-A45E-FA5E6B29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B4F6F29-9180-4FB0-89C8-FFD6EF5D8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FF20B2-7273-4DB6-937F-63F298EA4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18771-F15F-4219-B804-5A82C5EBEC57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F87B6EB-FCE3-47DE-A167-E52C1332C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B4DA5F-3111-442B-82AC-39E1C20AE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C988-5F33-448A-9E92-A85452691D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973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ep 16">
            <a:extLst>
              <a:ext uri="{FF2B5EF4-FFF2-40B4-BE49-F238E27FC236}">
                <a16:creationId xmlns:a16="http://schemas.microsoft.com/office/drawing/2014/main" id="{9BEEEF94-BFDA-464E-91E4-CCF476807C07}"/>
              </a:ext>
            </a:extLst>
          </p:cNvPr>
          <p:cNvGrpSpPr/>
          <p:nvPr/>
        </p:nvGrpSpPr>
        <p:grpSpPr>
          <a:xfrm>
            <a:off x="3876679" y="1019174"/>
            <a:ext cx="4591046" cy="4838701"/>
            <a:chOff x="3876679" y="1019174"/>
            <a:chExt cx="4591046" cy="4838701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E2A22411-D6A9-46B2-81B2-A8BA9C8E76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32" t="12270" r="11702" b="17175"/>
            <a:stretch/>
          </p:blipFill>
          <p:spPr>
            <a:xfrm>
              <a:off x="3876679" y="1019174"/>
              <a:ext cx="4591046" cy="4838701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C72696F0-2E45-4ED3-8538-E58F80F0B409}"/>
                </a:ext>
              </a:extLst>
            </p:cNvPr>
            <p:cNvSpPr/>
            <p:nvPr/>
          </p:nvSpPr>
          <p:spPr>
            <a:xfrm>
              <a:off x="6172202" y="2314574"/>
              <a:ext cx="628648" cy="12975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0DD5455F-EA6F-4ADB-B0C8-1D12B39F6943}"/>
                </a:ext>
              </a:extLst>
            </p:cNvPr>
            <p:cNvSpPr/>
            <p:nvPr/>
          </p:nvSpPr>
          <p:spPr>
            <a:xfrm>
              <a:off x="4466919" y="3514725"/>
              <a:ext cx="1038528" cy="12975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6" name="Tekstvak 5">
            <a:extLst>
              <a:ext uri="{FF2B5EF4-FFF2-40B4-BE49-F238E27FC236}">
                <a16:creationId xmlns:a16="http://schemas.microsoft.com/office/drawing/2014/main" id="{2A4B3599-3893-41D0-86EF-BE7C8FC1D20A}"/>
              </a:ext>
            </a:extLst>
          </p:cNvPr>
          <p:cNvSpPr txBox="1"/>
          <p:nvPr/>
        </p:nvSpPr>
        <p:spPr>
          <a:xfrm>
            <a:off x="2722948" y="0"/>
            <a:ext cx="742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#create_profile_HEA(profile_name='HEA100', h=96, b=100, </a:t>
            </a:r>
            <a:r>
              <a:rPr lang="en-US" dirty="0" err="1"/>
              <a:t>tw</a:t>
            </a:r>
            <a:r>
              <a:rPr lang="en-US" dirty="0"/>
              <a:t>=5, </a:t>
            </a:r>
            <a:r>
              <a:rPr lang="en-US" dirty="0" err="1"/>
              <a:t>tf</a:t>
            </a:r>
            <a:r>
              <a:rPr lang="en-US" dirty="0"/>
              <a:t>=8, r=12) </a:t>
            </a:r>
            <a:endParaRPr lang="nl-NL" dirty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A807602C-0A89-4638-B1CE-BD840286966D}"/>
              </a:ext>
            </a:extLst>
          </p:cNvPr>
          <p:cNvCxnSpPr/>
          <p:nvPr/>
        </p:nvCxnSpPr>
        <p:spPr>
          <a:xfrm>
            <a:off x="4124325" y="495300"/>
            <a:ext cx="0" cy="60388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87E86348-39B9-4B72-8DB8-C4E646DAFE53}"/>
              </a:ext>
            </a:extLst>
          </p:cNvPr>
          <p:cNvCxnSpPr>
            <a:cxnSpLocks/>
          </p:cNvCxnSpPr>
          <p:nvPr/>
        </p:nvCxnSpPr>
        <p:spPr>
          <a:xfrm flipV="1">
            <a:off x="2847975" y="5381625"/>
            <a:ext cx="6838950" cy="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E31AB023-518C-4C44-94DC-17094D9F1320}"/>
              </a:ext>
            </a:extLst>
          </p:cNvPr>
          <p:cNvSpPr txBox="1"/>
          <p:nvPr/>
        </p:nvSpPr>
        <p:spPr>
          <a:xfrm>
            <a:off x="3876679" y="3381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nl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5C3B8F46-57D1-48A4-BA3C-5BFC2D76B2AF}"/>
              </a:ext>
            </a:extLst>
          </p:cNvPr>
          <p:cNvSpPr txBox="1"/>
          <p:nvPr/>
        </p:nvSpPr>
        <p:spPr>
          <a:xfrm>
            <a:off x="9858683" y="519695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nl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5D60D70C-1BB3-47D1-8363-F2B53672B44A}"/>
              </a:ext>
            </a:extLst>
          </p:cNvPr>
          <p:cNvSpPr txBox="1"/>
          <p:nvPr/>
        </p:nvSpPr>
        <p:spPr>
          <a:xfrm>
            <a:off x="8775133" y="168314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tf</a:t>
            </a:r>
            <a:endParaRPr lang="nl-NL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BD13423A-B8EC-4571-B75C-7FF282CCD947}"/>
              </a:ext>
            </a:extLst>
          </p:cNvPr>
          <p:cNvSpPr txBox="1"/>
          <p:nvPr/>
        </p:nvSpPr>
        <p:spPr>
          <a:xfrm rot="16200000">
            <a:off x="6136130" y="333883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</a:t>
            </a:r>
            <a:endParaRPr lang="nl-NL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7746F3D8-51CC-4EBC-B8A0-6FFCF4959D7F}"/>
              </a:ext>
            </a:extLst>
          </p:cNvPr>
          <p:cNvSpPr txBox="1"/>
          <p:nvPr/>
        </p:nvSpPr>
        <p:spPr>
          <a:xfrm>
            <a:off x="3394698" y="5435084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(0,0,0)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7FC22AD-E672-4640-A29D-1A49098AA579}"/>
              </a:ext>
            </a:extLst>
          </p:cNvPr>
          <p:cNvSpPr txBox="1"/>
          <p:nvPr/>
        </p:nvSpPr>
        <p:spPr>
          <a:xfrm>
            <a:off x="3431314" y="4973820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(0,tf,0)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4E72B7DD-0238-4AF1-B757-2E827C5EBA6F}"/>
              </a:ext>
            </a:extLst>
          </p:cNvPr>
          <p:cNvSpPr txBox="1"/>
          <p:nvPr/>
        </p:nvSpPr>
        <p:spPr>
          <a:xfrm>
            <a:off x="4802910" y="4904152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(b/2-tw-r,tf,0)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F23CD1BD-A8BA-483C-846F-EE7DC41567B0}"/>
              </a:ext>
            </a:extLst>
          </p:cNvPr>
          <p:cNvSpPr txBox="1"/>
          <p:nvPr/>
        </p:nvSpPr>
        <p:spPr>
          <a:xfrm>
            <a:off x="5000516" y="4542305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(b/2-tw-r,tf+r,0)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ED1126C7-47FD-4FBA-8B11-33F3E11F8935}"/>
              </a:ext>
            </a:extLst>
          </p:cNvPr>
          <p:cNvSpPr txBox="1"/>
          <p:nvPr/>
        </p:nvSpPr>
        <p:spPr>
          <a:xfrm>
            <a:off x="5000516" y="2495502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(b/2-tw,h-tf-r,0)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D0371252-8D95-40EC-80E1-9E2C2185A66B}"/>
              </a:ext>
            </a:extLst>
          </p:cNvPr>
          <p:cNvSpPr txBox="1"/>
          <p:nvPr/>
        </p:nvSpPr>
        <p:spPr>
          <a:xfrm>
            <a:off x="4763876" y="1991748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(b/2-tw-r,h-tf,0)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57386E81-C517-49FB-BCDB-72EFC20FA35D}"/>
              </a:ext>
            </a:extLst>
          </p:cNvPr>
          <p:cNvSpPr txBox="1"/>
          <p:nvPr/>
        </p:nvSpPr>
        <p:spPr>
          <a:xfrm>
            <a:off x="3440746" y="190420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(0,h-tf,0)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A3F1913E-0274-42A3-AB02-131DF302010B}"/>
              </a:ext>
            </a:extLst>
          </p:cNvPr>
          <p:cNvSpPr txBox="1"/>
          <p:nvPr/>
        </p:nvSpPr>
        <p:spPr>
          <a:xfrm>
            <a:off x="3445741" y="1621589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(0,h,0)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4DE7A0DC-CE62-4EC6-9CD7-863D04BDA493}"/>
              </a:ext>
            </a:extLst>
          </p:cNvPr>
          <p:cNvSpPr txBox="1"/>
          <p:nvPr/>
        </p:nvSpPr>
        <p:spPr>
          <a:xfrm>
            <a:off x="7971495" y="1534239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(b,h,0)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AC754802-05B5-4789-B8A5-ABD2DE09B58C}"/>
              </a:ext>
            </a:extLst>
          </p:cNvPr>
          <p:cNvSpPr txBox="1"/>
          <p:nvPr/>
        </p:nvSpPr>
        <p:spPr>
          <a:xfrm>
            <a:off x="6292320" y="1986037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(b/2+tw+r,h-tf,0)</a:t>
            </a:r>
            <a:endParaRPr lang="nl-NL" sz="1000" dirty="0"/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E21F3233-3C54-4298-A63D-25F75BD269D6}"/>
              </a:ext>
            </a:extLst>
          </p:cNvPr>
          <p:cNvSpPr txBox="1"/>
          <p:nvPr/>
        </p:nvSpPr>
        <p:spPr>
          <a:xfrm>
            <a:off x="7971495" y="194204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(b,h-tf,0)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A3376D48-7BDC-4CBA-AD2B-C64D449DF6F4}"/>
              </a:ext>
            </a:extLst>
          </p:cNvPr>
          <p:cNvSpPr txBox="1"/>
          <p:nvPr/>
        </p:nvSpPr>
        <p:spPr>
          <a:xfrm>
            <a:off x="6182666" y="2495501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(b/2+tw,h-tf-r,0)</a:t>
            </a:r>
            <a:endParaRPr lang="nl-NL" sz="1000" dirty="0"/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DC54DC69-D2C5-44AE-824E-90FFA47ED4FF}"/>
              </a:ext>
            </a:extLst>
          </p:cNvPr>
          <p:cNvSpPr txBox="1"/>
          <p:nvPr/>
        </p:nvSpPr>
        <p:spPr>
          <a:xfrm>
            <a:off x="6151793" y="451126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(b/2+tw,tf+r,0)</a:t>
            </a:r>
            <a:endParaRPr lang="nl-NL" sz="1000" dirty="0"/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E6138EAA-6E90-4F23-8FC5-598B8159C455}"/>
              </a:ext>
            </a:extLst>
          </p:cNvPr>
          <p:cNvSpPr txBox="1"/>
          <p:nvPr/>
        </p:nvSpPr>
        <p:spPr>
          <a:xfrm>
            <a:off x="6454298" y="4870387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(b/2+tw+r,tf,0)</a:t>
            </a:r>
            <a:endParaRPr lang="nl-NL" sz="1000" dirty="0"/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08E3008B-1CF4-4C32-8850-A3463D0E6235}"/>
              </a:ext>
            </a:extLst>
          </p:cNvPr>
          <p:cNvSpPr txBox="1"/>
          <p:nvPr/>
        </p:nvSpPr>
        <p:spPr>
          <a:xfrm>
            <a:off x="7757356" y="487038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(b,tf,0)</a:t>
            </a:r>
            <a:endParaRPr lang="nl-NL" sz="1000" dirty="0"/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2F5521CB-9919-4FEB-9089-D6F394B93E5F}"/>
              </a:ext>
            </a:extLst>
          </p:cNvPr>
          <p:cNvSpPr txBox="1"/>
          <p:nvPr/>
        </p:nvSpPr>
        <p:spPr>
          <a:xfrm>
            <a:off x="7729714" y="5403246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(b,0,0)</a:t>
            </a:r>
            <a:endParaRPr lang="nl-NL" sz="1000" dirty="0"/>
          </a:p>
        </p:txBody>
      </p:sp>
      <p:sp>
        <p:nvSpPr>
          <p:cNvPr id="43" name="Ovaal 42">
            <a:extLst>
              <a:ext uri="{FF2B5EF4-FFF2-40B4-BE49-F238E27FC236}">
                <a16:creationId xmlns:a16="http://schemas.microsoft.com/office/drawing/2014/main" id="{A491961A-EDB4-47EE-BBE9-0D934BFAE344}"/>
              </a:ext>
            </a:extLst>
          </p:cNvPr>
          <p:cNvSpPr/>
          <p:nvPr/>
        </p:nvSpPr>
        <p:spPr>
          <a:xfrm>
            <a:off x="4101465" y="5347286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955328D1-D960-40F3-AF3B-05BA0FAECF30}"/>
              </a:ext>
            </a:extLst>
          </p:cNvPr>
          <p:cNvSpPr/>
          <p:nvPr/>
        </p:nvSpPr>
        <p:spPr>
          <a:xfrm>
            <a:off x="4111097" y="5145714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al 44">
            <a:extLst>
              <a:ext uri="{FF2B5EF4-FFF2-40B4-BE49-F238E27FC236}">
                <a16:creationId xmlns:a16="http://schemas.microsoft.com/office/drawing/2014/main" id="{C9C1F196-4CCC-4BAA-B9AC-411E365D7648}"/>
              </a:ext>
            </a:extLst>
          </p:cNvPr>
          <p:cNvSpPr/>
          <p:nvPr/>
        </p:nvSpPr>
        <p:spPr>
          <a:xfrm>
            <a:off x="5661699" y="514571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AE921E42-8F7C-4352-85F6-9151BB0C1A46}"/>
              </a:ext>
            </a:extLst>
          </p:cNvPr>
          <p:cNvSpPr/>
          <p:nvPr/>
        </p:nvSpPr>
        <p:spPr>
          <a:xfrm>
            <a:off x="5952415" y="4847526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id="{7F679D9B-1E1C-47DB-BDCF-2C1CC4B32AAB}"/>
              </a:ext>
            </a:extLst>
          </p:cNvPr>
          <p:cNvSpPr/>
          <p:nvPr/>
        </p:nvSpPr>
        <p:spPr>
          <a:xfrm>
            <a:off x="5952414" y="2268855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al 47">
            <a:extLst>
              <a:ext uri="{FF2B5EF4-FFF2-40B4-BE49-F238E27FC236}">
                <a16:creationId xmlns:a16="http://schemas.microsoft.com/office/drawing/2014/main" id="{84552300-1763-4D26-A57F-DC28FBB17191}"/>
              </a:ext>
            </a:extLst>
          </p:cNvPr>
          <p:cNvSpPr/>
          <p:nvPr/>
        </p:nvSpPr>
        <p:spPr>
          <a:xfrm>
            <a:off x="5669620" y="194715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5BE14A11-8D55-45FD-825B-FA3A460A80AE}"/>
              </a:ext>
            </a:extLst>
          </p:cNvPr>
          <p:cNvSpPr/>
          <p:nvPr/>
        </p:nvSpPr>
        <p:spPr>
          <a:xfrm>
            <a:off x="4101465" y="1942044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id="{16B75D15-7953-4D77-BAEA-B894713A8B5A}"/>
              </a:ext>
            </a:extLst>
          </p:cNvPr>
          <p:cNvSpPr/>
          <p:nvPr/>
        </p:nvSpPr>
        <p:spPr>
          <a:xfrm>
            <a:off x="4111096" y="1757600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Ovaal 50">
            <a:extLst>
              <a:ext uri="{FF2B5EF4-FFF2-40B4-BE49-F238E27FC236}">
                <a16:creationId xmlns:a16="http://schemas.microsoft.com/office/drawing/2014/main" id="{93AEC6CD-76D0-450E-8146-8A44E5DB1E91}"/>
              </a:ext>
            </a:extLst>
          </p:cNvPr>
          <p:cNvSpPr/>
          <p:nvPr/>
        </p:nvSpPr>
        <p:spPr>
          <a:xfrm>
            <a:off x="7893287" y="1761942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97F6EB13-A487-4A3A-8EC9-3A3DA7CA5824}"/>
              </a:ext>
            </a:extLst>
          </p:cNvPr>
          <p:cNvSpPr/>
          <p:nvPr/>
        </p:nvSpPr>
        <p:spPr>
          <a:xfrm>
            <a:off x="7893286" y="194222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al 52">
            <a:extLst>
              <a:ext uri="{FF2B5EF4-FFF2-40B4-BE49-F238E27FC236}">
                <a16:creationId xmlns:a16="http://schemas.microsoft.com/office/drawing/2014/main" id="{AEC8BE73-40DC-4216-AB8D-779E9FB21C82}"/>
              </a:ext>
            </a:extLst>
          </p:cNvPr>
          <p:cNvSpPr/>
          <p:nvPr/>
        </p:nvSpPr>
        <p:spPr>
          <a:xfrm>
            <a:off x="6361597" y="1946029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Ovaal 53">
            <a:extLst>
              <a:ext uri="{FF2B5EF4-FFF2-40B4-BE49-F238E27FC236}">
                <a16:creationId xmlns:a16="http://schemas.microsoft.com/office/drawing/2014/main" id="{8A58E1CC-CCD1-4253-A4DB-95A4739D3FCC}"/>
              </a:ext>
            </a:extLst>
          </p:cNvPr>
          <p:cNvSpPr/>
          <p:nvPr/>
        </p:nvSpPr>
        <p:spPr>
          <a:xfrm>
            <a:off x="6074216" y="2268855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Ovaal 54">
            <a:extLst>
              <a:ext uri="{FF2B5EF4-FFF2-40B4-BE49-F238E27FC236}">
                <a16:creationId xmlns:a16="http://schemas.microsoft.com/office/drawing/2014/main" id="{3E6E78AC-C6D5-4BC7-BE0A-4BFB28532C9F}"/>
              </a:ext>
            </a:extLst>
          </p:cNvPr>
          <p:cNvSpPr/>
          <p:nvPr/>
        </p:nvSpPr>
        <p:spPr>
          <a:xfrm>
            <a:off x="6078932" y="4842596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al 55">
            <a:extLst>
              <a:ext uri="{FF2B5EF4-FFF2-40B4-BE49-F238E27FC236}">
                <a16:creationId xmlns:a16="http://schemas.microsoft.com/office/drawing/2014/main" id="{E9F8EB7E-F5EA-4531-AC3C-B21029933EF4}"/>
              </a:ext>
            </a:extLst>
          </p:cNvPr>
          <p:cNvSpPr/>
          <p:nvPr/>
        </p:nvSpPr>
        <p:spPr>
          <a:xfrm>
            <a:off x="6399005" y="5139388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Ovaal 56">
            <a:extLst>
              <a:ext uri="{FF2B5EF4-FFF2-40B4-BE49-F238E27FC236}">
                <a16:creationId xmlns:a16="http://schemas.microsoft.com/office/drawing/2014/main" id="{2D28CAD9-C3BF-4556-B329-7ED7815A46B6}"/>
              </a:ext>
            </a:extLst>
          </p:cNvPr>
          <p:cNvSpPr/>
          <p:nvPr/>
        </p:nvSpPr>
        <p:spPr>
          <a:xfrm>
            <a:off x="7893285" y="5135162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Ovaal 57">
            <a:extLst>
              <a:ext uri="{FF2B5EF4-FFF2-40B4-BE49-F238E27FC236}">
                <a16:creationId xmlns:a16="http://schemas.microsoft.com/office/drawing/2014/main" id="{8B065482-6F3E-4904-ACF4-EA2E0560EC93}"/>
              </a:ext>
            </a:extLst>
          </p:cNvPr>
          <p:cNvSpPr/>
          <p:nvPr/>
        </p:nvSpPr>
        <p:spPr>
          <a:xfrm>
            <a:off x="7893238" y="5357359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315352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175</Words>
  <Application>Microsoft Office PowerPoint</Application>
  <PresentationFormat>Breedbeeld</PresentationFormat>
  <Paragraphs>21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Coen Claus</dc:creator>
  <cp:lastModifiedBy>Coen Claus</cp:lastModifiedBy>
  <cp:revision>6</cp:revision>
  <dcterms:created xsi:type="dcterms:W3CDTF">2021-08-30T17:55:54Z</dcterms:created>
  <dcterms:modified xsi:type="dcterms:W3CDTF">2021-08-30T20:35:24Z</dcterms:modified>
</cp:coreProperties>
</file>