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28"/>
  </p:normalViewPr>
  <p:slideViewPr>
    <p:cSldViewPr snapToGrid="0">
      <p:cViewPr varScale="1">
        <p:scale>
          <a:sx n="98" d="100"/>
          <a:sy n="98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FBD0A-C98D-25CD-FF40-5928AC03F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271EC-AFAA-3246-35C7-7B4BFBE60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79D8-C30E-EF03-B352-FDCBE73F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66B67-BC70-1DF0-AA80-8A4EF1A9F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36C65-14FB-E944-0748-5BB216F0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97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093A-A312-8181-F53A-8304FC7C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6F1F8-25B4-777C-E39C-E8FE866AB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676A-9549-CDAD-379C-9D67A8D6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5C01A-8683-3C04-E11A-12E16C12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5B974-1BBC-8F1D-A229-55AEB20F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472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AB453-1D68-1708-6EF1-7B29B05EB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841CDB-F3E2-D69A-F64F-BB77661FB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552EA-7484-624B-9EAB-606655A9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57F6-9CEC-E2FD-8721-C41E41619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A3C18-67E8-44FD-795A-8E534854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62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1A6D4-045E-E05B-D307-88BCE967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6E8DF-D88B-793E-99A3-1C8CAC473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B2168-0D43-FFA4-84FD-1E51A9D05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A62F-DEA0-1296-8E19-49EEE086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7A131-574F-BF60-6E83-9AF6EFD00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5993-482E-FD2B-0A9F-2472E2EC8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0195-EB63-72AF-2246-9DFC022E4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B03CF-EFAA-7D96-5ADE-3F382686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402AC-9F1F-5C99-E0E0-2E14A5EB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1CF26-E14C-BDA9-5A4C-D3DBC3BF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72E1-E65E-D24C-83D7-18E4B0F4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0D6FA-DD88-DA5B-0C0A-ED5A46B41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B3017-6701-9CB7-48C4-B58FC44E0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15D54-7978-25E2-184F-22F1D265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E0317-02CD-8A66-6B43-7B7409FA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7AB40-6A9E-5D4C-F020-0FA9CCE0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6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911DF-5594-8B8F-60F2-E9329965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6C10-6333-361A-FFFC-A700480DB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1266C-34AF-0A4B-CAF8-A4D8AD0138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7DE032-0DF1-6A52-4E65-364B22D9C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6D720B-BBAF-6060-E6CE-AD0C0C7320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CD34B-49D7-465F-438E-584448F5B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03E082-3562-3B56-7E54-CC329440C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8EB653-0AC9-3316-665C-B298BD1B3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B51CE-3B4B-CACA-C918-317001F8B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F2A8F-EFE2-F6EB-2D94-B61EF586A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881AF-B1B7-467E-C595-9802B0ED2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EE3960-B6C2-1370-3F82-7E8B9CD3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63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9C5787-495E-EA85-05D0-CC9030C4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4A51FA-D9AC-212B-AA1F-1C4587E5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AA01B-8956-AFD8-25CB-E5CD645F3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205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2738-D498-F6E9-0BEF-B4E11F8B6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613ED-7E99-F72C-F262-2B7E1BFC1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0717D-5DD1-B684-8AB3-461587C8E2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27D9A-F535-2E12-96E8-60733123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47A632-27B3-6219-0E76-6B2CE5F5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203EE-78C3-71A2-6777-2763F4B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1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15C80-84BC-BA9C-9C94-CEE9AF771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5917D8-287B-0080-3DD7-72FD82F1E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E2FD0-C23D-4672-02A0-AED65F3B3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0DD7A-D770-2B5E-D3A4-C29345AB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52AFD-1E7A-5D02-76E1-D859894FC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2B2B0-60E8-8D57-57B8-F26E1AB79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8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63758-AD44-8F85-A76A-C66489E5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833CB-C119-AA02-9543-9FFA4A639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03C0-FD00-CEFB-48A2-74C8DD593B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D8705-A5D3-414D-ADAB-303884307C3E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CE911-225D-1F73-15A2-2EB7DB1CA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80F1-B8C3-1802-CFE1-6B0DB0CB95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065D25-C8FB-2A44-BDB6-FAB3EB7F0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4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aper outline">
            <a:extLst>
              <a:ext uri="{FF2B5EF4-FFF2-40B4-BE49-F238E27FC236}">
                <a16:creationId xmlns:a16="http://schemas.microsoft.com/office/drawing/2014/main" id="{DF02C32A-2879-3C0C-B0B9-81FE59422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" y="2514599"/>
            <a:ext cx="1312333" cy="13123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719B3-3EFF-934B-B029-99972F498906}"/>
              </a:ext>
            </a:extLst>
          </p:cNvPr>
          <p:cNvSpPr txBox="1"/>
          <p:nvPr/>
        </p:nvSpPr>
        <p:spPr>
          <a:xfrm>
            <a:off x="257851" y="2854634"/>
            <a:ext cx="2417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FASTA</a:t>
            </a:r>
          </a:p>
          <a:p>
            <a:r>
              <a:rPr lang="en-US" dirty="0"/>
              <a:t>File</a:t>
            </a:r>
          </a:p>
          <a:p>
            <a:r>
              <a:rPr lang="en-US" dirty="0"/>
              <a:t>(gene calls from </a:t>
            </a:r>
            <a:r>
              <a:rPr lang="en-US" dirty="0" err="1"/>
              <a:t>anvio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6872FA-5A9E-8789-4D8E-368C6AAD5593}"/>
              </a:ext>
            </a:extLst>
          </p:cNvPr>
          <p:cNvSpPr txBox="1"/>
          <p:nvPr/>
        </p:nvSpPr>
        <p:spPr>
          <a:xfrm>
            <a:off x="2848429" y="2626603"/>
            <a:ext cx="36343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KBase Narrative #1:</a:t>
            </a:r>
          </a:p>
          <a:p>
            <a:pPr marL="285750" indent="-285750">
              <a:buFontTx/>
              <a:buChar char="-"/>
            </a:pPr>
            <a:r>
              <a:rPr lang="en-US" dirty="0"/>
              <a:t>Annotate with RAST</a:t>
            </a:r>
          </a:p>
          <a:p>
            <a:pPr marL="285750" indent="-285750">
              <a:buFontTx/>
              <a:buChar char="-"/>
            </a:pPr>
            <a:r>
              <a:rPr lang="en-US" dirty="0"/>
              <a:t>Build draft model with OMEGGA</a:t>
            </a:r>
          </a:p>
          <a:p>
            <a:pPr marL="285750" indent="-285750">
              <a:buFontTx/>
              <a:buChar char="-"/>
            </a:pPr>
            <a:r>
              <a:rPr lang="en-US" dirty="0"/>
              <a:t>Download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A54188-F88A-450E-88B5-D02EE8E607DE}"/>
              </a:ext>
            </a:extLst>
          </p:cNvPr>
          <p:cNvSpPr txBox="1"/>
          <p:nvPr/>
        </p:nvSpPr>
        <p:spPr>
          <a:xfrm>
            <a:off x="7369851" y="2967335"/>
            <a:ext cx="2328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Draft model SBML file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A0350E-0F11-4603-5EEB-F4416666ACFD}"/>
              </a:ext>
            </a:extLst>
          </p:cNvPr>
          <p:cNvSpPr txBox="1"/>
          <p:nvPr/>
        </p:nvSpPr>
        <p:spPr>
          <a:xfrm>
            <a:off x="10020540" y="2357272"/>
            <a:ext cx="4342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Script #1:</a:t>
            </a:r>
          </a:p>
          <a:p>
            <a:r>
              <a:rPr lang="en-US" dirty="0"/>
              <a:t>- Check biomass component producibility</a:t>
            </a:r>
          </a:p>
        </p:txBody>
      </p:sp>
    </p:spTree>
    <p:extLst>
      <p:ext uri="{BB962C8B-B14F-4D97-AF65-F5344CB8AC3E}">
        <p14:creationId xmlns:p14="http://schemas.microsoft.com/office/powerpoint/2010/main" val="2357868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37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 Scott</dc:creator>
  <cp:lastModifiedBy>Helen Scott</cp:lastModifiedBy>
  <cp:revision>2</cp:revision>
  <dcterms:created xsi:type="dcterms:W3CDTF">2025-01-08T16:05:35Z</dcterms:created>
  <dcterms:modified xsi:type="dcterms:W3CDTF">2025-01-09T18:28:15Z</dcterms:modified>
</cp:coreProperties>
</file>