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39" name="PlaceHolder 2"/>
          <p:cNvSpPr>
            <a:spLocks noGrp="1"/>
          </p:cNvSpPr>
          <p:nvPr>
            <p:ph/>
          </p:nvPr>
        </p:nvSpPr>
        <p:spPr>
          <a:xfrm>
            <a:off x="540000" y="1440000"/>
            <a:ext cx="900000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40" name="PlaceHolder 3"/>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42"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43"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44"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45" name="PlaceHolder 5"/>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47" name="PlaceHolder 2"/>
          <p:cNvSpPr>
            <a:spLocks noGrp="1"/>
          </p:cNvSpPr>
          <p:nvPr>
            <p:ph/>
          </p:nvPr>
        </p:nvSpPr>
        <p:spPr>
          <a:xfrm>
            <a:off x="540000" y="144000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48" name="PlaceHolder 3"/>
          <p:cNvSpPr>
            <a:spLocks noGrp="1"/>
          </p:cNvSpPr>
          <p:nvPr>
            <p:ph/>
          </p:nvPr>
        </p:nvSpPr>
        <p:spPr>
          <a:xfrm>
            <a:off x="3583080" y="144000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49" name="PlaceHolder 4"/>
          <p:cNvSpPr>
            <a:spLocks noGrp="1"/>
          </p:cNvSpPr>
          <p:nvPr>
            <p:ph/>
          </p:nvPr>
        </p:nvSpPr>
        <p:spPr>
          <a:xfrm>
            <a:off x="6625800" y="144000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50" name="PlaceHolder 5"/>
          <p:cNvSpPr>
            <a:spLocks noGrp="1"/>
          </p:cNvSpPr>
          <p:nvPr>
            <p:ph/>
          </p:nvPr>
        </p:nvSpPr>
        <p:spPr>
          <a:xfrm>
            <a:off x="540000" y="332028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51" name="PlaceHolder 6"/>
          <p:cNvSpPr>
            <a:spLocks noGrp="1"/>
          </p:cNvSpPr>
          <p:nvPr>
            <p:ph/>
          </p:nvPr>
        </p:nvSpPr>
        <p:spPr>
          <a:xfrm>
            <a:off x="3583080" y="332028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52" name="PlaceHolder 7"/>
          <p:cNvSpPr>
            <a:spLocks noGrp="1"/>
          </p:cNvSpPr>
          <p:nvPr>
            <p:ph/>
          </p:nvPr>
        </p:nvSpPr>
        <p:spPr>
          <a:xfrm>
            <a:off x="6625800" y="332028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74" name="PlaceHolder 2"/>
          <p:cNvSpPr>
            <a:spLocks noGrp="1"/>
          </p:cNvSpPr>
          <p:nvPr>
            <p:ph type="subTitle"/>
          </p:nvPr>
        </p:nvSpPr>
        <p:spPr>
          <a:xfrm>
            <a:off x="540000" y="1440000"/>
            <a:ext cx="9000000" cy="3600000"/>
          </a:xfrm>
          <a:prstGeom prst="rect">
            <a:avLst/>
          </a:prstGeom>
          <a:solidFill>
            <a:srgbClr val="ffffff">
              <a:alpha val="70000"/>
            </a:srgbClr>
          </a:solidFill>
          <a:ln w="0">
            <a:noFill/>
          </a:ln>
        </p:spPr>
        <p:txBody>
          <a:bodyPr lIns="0" rIns="0" tIns="0" bIns="0" anchor="ctr">
            <a:noAutofit/>
          </a:bodyPr>
          <a:p>
            <a:pPr algn="ctr">
              <a:buNone/>
            </a:pP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76"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78"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79"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540000" y="270000"/>
            <a:ext cx="9000000" cy="4590360"/>
          </a:xfrm>
          <a:prstGeom prst="rect">
            <a:avLst/>
          </a:prstGeom>
          <a:solidFill>
            <a:srgbClr val="ffffff">
              <a:alpha val="70000"/>
            </a:srgbClr>
          </a:solidFill>
          <a:ln w="0">
            <a:noFill/>
          </a:ln>
        </p:spPr>
        <p:txBody>
          <a:bodyPr lIns="0" rIns="0" tIns="0" bIns="0" anchor="ctr">
            <a:noAutofit/>
          </a:bodyPr>
          <a:p>
            <a:pPr algn="ctr">
              <a:buNone/>
            </a:pP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83"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84"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85"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8" name="PlaceHolder 2"/>
          <p:cNvSpPr>
            <a:spLocks noGrp="1"/>
          </p:cNvSpPr>
          <p:nvPr>
            <p:ph type="subTitle"/>
          </p:nvPr>
        </p:nvSpPr>
        <p:spPr>
          <a:xfrm>
            <a:off x="540000" y="1440000"/>
            <a:ext cx="9000000" cy="3600000"/>
          </a:xfrm>
          <a:prstGeom prst="rect">
            <a:avLst/>
          </a:prstGeom>
          <a:solidFill>
            <a:srgbClr val="ffffff">
              <a:alpha val="70000"/>
            </a:srgbClr>
          </a:solidFill>
          <a:ln w="0">
            <a:noFill/>
          </a:ln>
        </p:spPr>
        <p:txBody>
          <a:bodyPr lIns="0" rIns="0" tIns="0" bIns="0" anchor="ctr">
            <a:noAutofit/>
          </a:bodyPr>
          <a:p>
            <a:pPr algn="ctr">
              <a:buNone/>
            </a:pP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87"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88"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89" name="PlaceHolder 4"/>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91"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92"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93" name="PlaceHolder 4"/>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95" name="PlaceHolder 2"/>
          <p:cNvSpPr>
            <a:spLocks noGrp="1"/>
          </p:cNvSpPr>
          <p:nvPr>
            <p:ph/>
          </p:nvPr>
        </p:nvSpPr>
        <p:spPr>
          <a:xfrm>
            <a:off x="540000" y="1440000"/>
            <a:ext cx="900000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96" name="PlaceHolder 3"/>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98"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99"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00"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01" name="PlaceHolder 5"/>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03" name="PlaceHolder 2"/>
          <p:cNvSpPr>
            <a:spLocks noGrp="1"/>
          </p:cNvSpPr>
          <p:nvPr>
            <p:ph/>
          </p:nvPr>
        </p:nvSpPr>
        <p:spPr>
          <a:xfrm>
            <a:off x="540000" y="144000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04" name="PlaceHolder 3"/>
          <p:cNvSpPr>
            <a:spLocks noGrp="1"/>
          </p:cNvSpPr>
          <p:nvPr>
            <p:ph/>
          </p:nvPr>
        </p:nvSpPr>
        <p:spPr>
          <a:xfrm>
            <a:off x="3583080" y="144000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05" name="PlaceHolder 4"/>
          <p:cNvSpPr>
            <a:spLocks noGrp="1"/>
          </p:cNvSpPr>
          <p:nvPr>
            <p:ph/>
          </p:nvPr>
        </p:nvSpPr>
        <p:spPr>
          <a:xfrm>
            <a:off x="6625800" y="144000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06" name="PlaceHolder 5"/>
          <p:cNvSpPr>
            <a:spLocks noGrp="1"/>
          </p:cNvSpPr>
          <p:nvPr>
            <p:ph/>
          </p:nvPr>
        </p:nvSpPr>
        <p:spPr>
          <a:xfrm>
            <a:off x="540000" y="332028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07" name="PlaceHolder 6"/>
          <p:cNvSpPr>
            <a:spLocks noGrp="1"/>
          </p:cNvSpPr>
          <p:nvPr>
            <p:ph/>
          </p:nvPr>
        </p:nvSpPr>
        <p:spPr>
          <a:xfrm>
            <a:off x="3583080" y="332028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08" name="PlaceHolder 7"/>
          <p:cNvSpPr>
            <a:spLocks noGrp="1"/>
          </p:cNvSpPr>
          <p:nvPr>
            <p:ph/>
          </p:nvPr>
        </p:nvSpPr>
        <p:spPr>
          <a:xfrm>
            <a:off x="6625800" y="332028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24" name="PlaceHolder 2"/>
          <p:cNvSpPr>
            <a:spLocks noGrp="1"/>
          </p:cNvSpPr>
          <p:nvPr>
            <p:ph type="subTitle"/>
          </p:nvPr>
        </p:nvSpPr>
        <p:spPr>
          <a:xfrm>
            <a:off x="540000" y="1440000"/>
            <a:ext cx="9000000" cy="3600000"/>
          </a:xfrm>
          <a:prstGeom prst="rect">
            <a:avLst/>
          </a:prstGeom>
          <a:solidFill>
            <a:srgbClr val="ffffff">
              <a:alpha val="70000"/>
            </a:srgbClr>
          </a:solidFill>
          <a:ln w="0">
            <a:noFill/>
          </a:ln>
        </p:spPr>
        <p:txBody>
          <a:bodyPr lIns="0" rIns="0" tIns="0" bIns="0" anchor="ctr">
            <a:noAutofit/>
          </a:bodyPr>
          <a:p>
            <a:pPr algn="ctr">
              <a:buNone/>
            </a:pPr>
            <a:endParaRPr b="0" lang="en-Z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26"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28"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29"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20"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40000" y="270000"/>
            <a:ext cx="9000000" cy="4590360"/>
          </a:xfrm>
          <a:prstGeom prst="rect">
            <a:avLst/>
          </a:prstGeom>
          <a:solidFill>
            <a:srgbClr val="ffffff">
              <a:alpha val="70000"/>
            </a:srgbClr>
          </a:solidFill>
          <a:ln w="0">
            <a:noFill/>
          </a:ln>
        </p:spPr>
        <p:txBody>
          <a:bodyPr lIns="0" rIns="0" tIns="0" bIns="0" anchor="ctr">
            <a:noAutofit/>
          </a:bodyPr>
          <a:p>
            <a:pPr algn="ctr">
              <a:buNone/>
            </a:pPr>
            <a:endParaRPr b="0" lang="en-Z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33"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34"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35"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37"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38"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39" name="PlaceHolder 4"/>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41"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42"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43" name="PlaceHolder 4"/>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45" name="PlaceHolder 2"/>
          <p:cNvSpPr>
            <a:spLocks noGrp="1"/>
          </p:cNvSpPr>
          <p:nvPr>
            <p:ph/>
          </p:nvPr>
        </p:nvSpPr>
        <p:spPr>
          <a:xfrm>
            <a:off x="540000" y="1440000"/>
            <a:ext cx="900000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46" name="PlaceHolder 3"/>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48"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49"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50"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51" name="PlaceHolder 5"/>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153" name="PlaceHolder 2"/>
          <p:cNvSpPr>
            <a:spLocks noGrp="1"/>
          </p:cNvSpPr>
          <p:nvPr>
            <p:ph/>
          </p:nvPr>
        </p:nvSpPr>
        <p:spPr>
          <a:xfrm>
            <a:off x="540000" y="144000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54" name="PlaceHolder 3"/>
          <p:cNvSpPr>
            <a:spLocks noGrp="1"/>
          </p:cNvSpPr>
          <p:nvPr>
            <p:ph/>
          </p:nvPr>
        </p:nvSpPr>
        <p:spPr>
          <a:xfrm>
            <a:off x="3583080" y="144000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55" name="PlaceHolder 4"/>
          <p:cNvSpPr>
            <a:spLocks noGrp="1"/>
          </p:cNvSpPr>
          <p:nvPr>
            <p:ph/>
          </p:nvPr>
        </p:nvSpPr>
        <p:spPr>
          <a:xfrm>
            <a:off x="6625800" y="144000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56" name="PlaceHolder 5"/>
          <p:cNvSpPr>
            <a:spLocks noGrp="1"/>
          </p:cNvSpPr>
          <p:nvPr>
            <p:ph/>
          </p:nvPr>
        </p:nvSpPr>
        <p:spPr>
          <a:xfrm>
            <a:off x="540000" y="332028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57" name="PlaceHolder 6"/>
          <p:cNvSpPr>
            <a:spLocks noGrp="1"/>
          </p:cNvSpPr>
          <p:nvPr>
            <p:ph/>
          </p:nvPr>
        </p:nvSpPr>
        <p:spPr>
          <a:xfrm>
            <a:off x="3583080" y="332028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158" name="PlaceHolder 7"/>
          <p:cNvSpPr>
            <a:spLocks noGrp="1"/>
          </p:cNvSpPr>
          <p:nvPr>
            <p:ph/>
          </p:nvPr>
        </p:nvSpPr>
        <p:spPr>
          <a:xfrm>
            <a:off x="6625800" y="3320280"/>
            <a:ext cx="2897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22"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23"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40000" y="270000"/>
            <a:ext cx="9000000" cy="4590360"/>
          </a:xfrm>
          <a:prstGeom prst="rect">
            <a:avLst/>
          </a:prstGeom>
          <a:solidFill>
            <a:srgbClr val="ffffff">
              <a:alpha val="70000"/>
            </a:srgbClr>
          </a:solidFill>
          <a:ln w="0">
            <a:noFill/>
          </a:ln>
        </p:spPr>
        <p:txBody>
          <a:bodyPr lIns="0" rIns="0" tIns="0" bIns="0" anchor="ctr">
            <a:noAutofit/>
          </a:bodyPr>
          <a:p>
            <a:pPr algn="ctr">
              <a:buNone/>
            </a:pP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27"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28"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29"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31"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32"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33" name="PlaceHolder 4"/>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endParaRPr b="0" lang="en-ZA" sz="3300" spc="-1" strike="noStrike">
              <a:solidFill>
                <a:srgbClr val="ffffff"/>
              </a:solidFill>
              <a:latin typeface="Arial"/>
            </a:endParaRPr>
          </a:p>
        </p:txBody>
      </p:sp>
      <p:sp>
        <p:nvSpPr>
          <p:cNvPr id="35"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36"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
        <p:nvSpPr>
          <p:cNvPr id="37" name="PlaceHolder 4"/>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endParaRPr b="0" lang="en-ZA"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r>
              <a:rPr b="0" lang="en-ZA" sz="3300" spc="-1" strike="noStrike">
                <a:solidFill>
                  <a:srgbClr val="ffffff"/>
                </a:solidFill>
                <a:latin typeface="Arial"/>
              </a:rPr>
              <a:t>Click to edit the title text format</a:t>
            </a:r>
            <a:endParaRPr b="0" lang="en-ZA" sz="3300" spc="-1" strike="noStrike">
              <a:solidFill>
                <a:srgbClr val="ffffff"/>
              </a:solidFill>
              <a:latin typeface="Arial"/>
            </a:endParaRPr>
          </a:p>
        </p:txBody>
      </p:sp>
      <p:sp>
        <p:nvSpPr>
          <p:cNvPr id="2" name="PlaceHolder 2"/>
          <p:cNvSpPr>
            <a:spLocks noGrp="1"/>
          </p:cNvSpPr>
          <p:nvPr>
            <p:ph type="body"/>
          </p:nvPr>
        </p:nvSpPr>
        <p:spPr>
          <a:xfrm>
            <a:off x="540000" y="2610000"/>
            <a:ext cx="9000000" cy="2160000"/>
          </a:xfrm>
          <a:prstGeom prst="rect">
            <a:avLst/>
          </a:prstGeom>
          <a:noFill/>
          <a:ln w="0">
            <a:noFill/>
          </a:ln>
        </p:spPr>
        <p:txBody>
          <a:bodyPr lIns="0" rIns="0" tIns="0" bIns="0" anchor="t">
            <a:normAutofit fontScale="99000"/>
          </a:bodyPr>
          <a:p>
            <a:pPr marL="432000" indent="-324000">
              <a:spcAft>
                <a:spcPts val="1057"/>
              </a:spcAft>
              <a:buClr>
                <a:srgbClr val="ffffff"/>
              </a:buClr>
              <a:buSzPct val="45000"/>
              <a:buFont typeface="Wingdings" charset="2"/>
              <a:buChar char=""/>
            </a:pPr>
            <a:r>
              <a:rPr b="0" lang="en-ZA" sz="2400" spc="-1" strike="noStrike">
                <a:solidFill>
                  <a:srgbClr val="ffffff"/>
                </a:solidFill>
                <a:latin typeface="Arial"/>
              </a:rPr>
              <a:t>Click to edit the outline text format</a:t>
            </a:r>
            <a:endParaRPr b="0" lang="en-ZA" sz="2400" spc="-1" strike="noStrike">
              <a:solidFill>
                <a:srgbClr val="ffffff"/>
              </a:solidFill>
              <a:latin typeface="Arial"/>
            </a:endParaRPr>
          </a:p>
          <a:p>
            <a:pPr lvl="1" marL="864000" indent="-324000">
              <a:spcAft>
                <a:spcPts val="845"/>
              </a:spcAft>
              <a:buClr>
                <a:srgbClr val="ffffff"/>
              </a:buClr>
              <a:buSzPct val="75000"/>
              <a:buFont typeface="Symbol" charset="2"/>
              <a:buChar char=""/>
            </a:pPr>
            <a:r>
              <a:rPr b="0" lang="en-ZA" sz="2100" spc="-1" strike="noStrike">
                <a:solidFill>
                  <a:srgbClr val="ffffff"/>
                </a:solidFill>
                <a:latin typeface="Arial"/>
              </a:rPr>
              <a:t>Second Outline Level</a:t>
            </a:r>
            <a:endParaRPr b="0" lang="en-ZA" sz="2100" spc="-1" strike="noStrike">
              <a:solidFill>
                <a:srgbClr val="ffffff"/>
              </a:solidFill>
              <a:latin typeface="Arial"/>
            </a:endParaRPr>
          </a:p>
          <a:p>
            <a:pPr lvl="2" marL="1296000" indent="-288000">
              <a:spcAft>
                <a:spcPts val="632"/>
              </a:spcAft>
              <a:buClr>
                <a:srgbClr val="ffffff"/>
              </a:buClr>
              <a:buSzPct val="45000"/>
              <a:buFont typeface="Wingdings" charset="2"/>
              <a:buChar char=""/>
            </a:pPr>
            <a:r>
              <a:rPr b="0" lang="en-ZA" sz="1800" spc="-1" strike="noStrike">
                <a:solidFill>
                  <a:srgbClr val="ffffff"/>
                </a:solidFill>
                <a:latin typeface="Arial"/>
              </a:rPr>
              <a:t>Third Outline Level</a:t>
            </a:r>
            <a:endParaRPr b="0" lang="en-ZA" sz="1800" spc="-1" strike="noStrike">
              <a:solidFill>
                <a:srgbClr val="ffffff"/>
              </a:solidFill>
              <a:latin typeface="Arial"/>
            </a:endParaRPr>
          </a:p>
          <a:p>
            <a:pPr lvl="3" marL="1728000" indent="-216000">
              <a:spcAft>
                <a:spcPts val="425"/>
              </a:spcAft>
              <a:buClr>
                <a:srgbClr val="ffffff"/>
              </a:buClr>
              <a:buSzPct val="75000"/>
              <a:buFont typeface="Symbol" charset="2"/>
              <a:buChar char=""/>
            </a:pPr>
            <a:r>
              <a:rPr b="0" lang="en-ZA" sz="1500" spc="-1" strike="noStrike">
                <a:solidFill>
                  <a:srgbClr val="ffffff"/>
                </a:solidFill>
                <a:latin typeface="Arial"/>
              </a:rPr>
              <a:t>Fourth Outline Level</a:t>
            </a:r>
            <a:endParaRPr b="0" lang="en-ZA" sz="1500" spc="-1" strike="noStrike">
              <a:solidFill>
                <a:srgbClr val="ffffff"/>
              </a:solidFill>
              <a:latin typeface="Arial"/>
            </a:endParaRPr>
          </a:p>
          <a:p>
            <a:pPr lvl="4" marL="2160000" indent="-216000">
              <a:spcAft>
                <a:spcPts val="213"/>
              </a:spcAft>
              <a:buClr>
                <a:srgbClr val="ffffff"/>
              </a:buClr>
              <a:buSzPct val="45000"/>
              <a:buFont typeface="Wingdings" charset="2"/>
              <a:buChar char=""/>
            </a:pPr>
            <a:r>
              <a:rPr b="0" lang="en-ZA" sz="1500" spc="-1" strike="noStrike">
                <a:solidFill>
                  <a:srgbClr val="ffffff"/>
                </a:solidFill>
                <a:latin typeface="Arial"/>
              </a:rPr>
              <a:t>Fifth Outline Level</a:t>
            </a:r>
            <a:endParaRPr b="0" lang="en-ZA" sz="1500" spc="-1" strike="noStrike">
              <a:solidFill>
                <a:srgbClr val="ffffff"/>
              </a:solidFill>
              <a:latin typeface="Arial"/>
            </a:endParaRPr>
          </a:p>
          <a:p>
            <a:pPr lvl="5" marL="2592000" indent="-216000">
              <a:spcAft>
                <a:spcPts val="213"/>
              </a:spcAft>
              <a:buClr>
                <a:srgbClr val="ffffff"/>
              </a:buClr>
              <a:buSzPct val="45000"/>
              <a:buFont typeface="Wingdings" charset="2"/>
              <a:buChar char=""/>
            </a:pPr>
            <a:r>
              <a:rPr b="0" lang="en-ZA" sz="1500" spc="-1" strike="noStrike">
                <a:solidFill>
                  <a:srgbClr val="ffffff"/>
                </a:solidFill>
                <a:latin typeface="Arial"/>
              </a:rPr>
              <a:t>Sixth Outline Level</a:t>
            </a:r>
            <a:endParaRPr b="0" lang="en-ZA" sz="1500" spc="-1" strike="noStrike">
              <a:solidFill>
                <a:srgbClr val="ffffff"/>
              </a:solidFill>
              <a:latin typeface="Arial"/>
            </a:endParaRPr>
          </a:p>
          <a:p>
            <a:pPr lvl="6" marL="3024000" indent="-216000">
              <a:spcAft>
                <a:spcPts val="213"/>
              </a:spcAft>
              <a:buClr>
                <a:srgbClr val="ffffff"/>
              </a:buClr>
              <a:buSzPct val="45000"/>
              <a:buFont typeface="Wingdings" charset="2"/>
              <a:buChar char=""/>
            </a:pPr>
            <a:r>
              <a:rPr b="0" lang="en-ZA" sz="1500" spc="-1" strike="noStrike">
                <a:solidFill>
                  <a:srgbClr val="ffffff"/>
                </a:solidFill>
                <a:latin typeface="Arial"/>
              </a:rPr>
              <a:t>Seventh Outline Level</a:t>
            </a:r>
            <a:endParaRPr b="0" lang="en-ZA" sz="1500" spc="-1" strike="noStrike">
              <a:solidFill>
                <a:srgbClr val="ffffff"/>
              </a:solidFill>
              <a:latin typeface="Arial"/>
            </a:endParaRPr>
          </a:p>
        </p:txBody>
      </p:sp>
      <p:sp>
        <p:nvSpPr>
          <p:cNvPr id="3" name="PlaceHolder 3"/>
          <p:cNvSpPr>
            <a:spLocks noGrp="1"/>
          </p:cNvSpPr>
          <p:nvPr>
            <p:ph type="dt"/>
          </p:nvPr>
        </p:nvSpPr>
        <p:spPr>
          <a:xfrm>
            <a:off x="180000" y="5130000"/>
            <a:ext cx="2340000" cy="392400"/>
          </a:xfrm>
          <a:prstGeom prst="rect">
            <a:avLst/>
          </a:prstGeom>
          <a:noFill/>
          <a:ln w="0">
            <a:noFill/>
          </a:ln>
        </p:spPr>
        <p:txBody>
          <a:bodyPr lIns="0" rIns="0" tIns="0" bIns="0" anchor="b">
            <a:noAutofit/>
          </a:bodyPr>
          <a:p>
            <a:r>
              <a:rPr b="0" lang="en-ZA" sz="1400" spc="-1" strike="noStrike">
                <a:solidFill>
                  <a:srgbClr val="ffffff"/>
                </a:solidFill>
                <a:latin typeface="Arial"/>
              </a:rPr>
              <a:t>&lt;date/time&gt;</a:t>
            </a:r>
            <a:endParaRPr b="0" lang="en-ZA" sz="1400" spc="-1" strike="noStrike">
              <a:solidFill>
                <a:srgbClr val="ffffff"/>
              </a:solidFill>
              <a:latin typeface="Arial"/>
            </a:endParaRPr>
          </a:p>
        </p:txBody>
      </p:sp>
      <p:sp>
        <p:nvSpPr>
          <p:cNvPr id="4" name="PlaceHolder 4"/>
          <p:cNvSpPr>
            <a:spLocks noGrp="1"/>
          </p:cNvSpPr>
          <p:nvPr>
            <p:ph type="ftr"/>
          </p:nvPr>
        </p:nvSpPr>
        <p:spPr>
          <a:xfrm>
            <a:off x="3420000" y="5130000"/>
            <a:ext cx="3240000" cy="392400"/>
          </a:xfrm>
          <a:prstGeom prst="rect">
            <a:avLst/>
          </a:prstGeom>
          <a:noFill/>
          <a:ln w="0">
            <a:noFill/>
          </a:ln>
        </p:spPr>
        <p:txBody>
          <a:bodyPr lIns="0" rIns="0" tIns="0" bIns="0" anchor="b">
            <a:noAutofit/>
          </a:bodyPr>
          <a:p>
            <a:pPr algn="ctr">
              <a:buNone/>
            </a:pPr>
            <a:r>
              <a:rPr b="0" lang="en-ZA" sz="1400" spc="-1" strike="noStrike">
                <a:solidFill>
                  <a:srgbClr val="ffffff"/>
                </a:solidFill>
                <a:latin typeface="Arial"/>
              </a:rPr>
              <a:t>&lt;footer&gt;</a:t>
            </a:r>
            <a:endParaRPr b="0" lang="en-ZA" sz="1400" spc="-1" strike="noStrike">
              <a:solidFill>
                <a:srgbClr val="ffffff"/>
              </a:solidFill>
              <a:latin typeface="Arial"/>
            </a:endParaRPr>
          </a:p>
        </p:txBody>
      </p:sp>
      <p:sp>
        <p:nvSpPr>
          <p:cNvPr id="5" name="PlaceHolder 5"/>
          <p:cNvSpPr>
            <a:spLocks noGrp="1"/>
          </p:cNvSpPr>
          <p:nvPr>
            <p:ph type="sldNum"/>
          </p:nvPr>
        </p:nvSpPr>
        <p:spPr>
          <a:xfrm>
            <a:off x="7560000" y="5130000"/>
            <a:ext cx="2340000" cy="392400"/>
          </a:xfrm>
          <a:prstGeom prst="rect">
            <a:avLst/>
          </a:prstGeom>
          <a:noFill/>
          <a:ln w="0">
            <a:noFill/>
          </a:ln>
        </p:spPr>
        <p:txBody>
          <a:bodyPr lIns="0" rIns="0" tIns="0" bIns="0" anchor="b">
            <a:noAutofit/>
          </a:bodyPr>
          <a:p>
            <a:pPr algn="r">
              <a:buNone/>
            </a:pPr>
            <a:fld id="{1E208563-FBAB-4CC0-B53B-5CA6EEA7CC21}" type="slidenum">
              <a:rPr b="0" lang="en-ZA" sz="1400" spc="-1" strike="noStrike">
                <a:solidFill>
                  <a:srgbClr val="ffffff"/>
                </a:solidFill>
                <a:latin typeface="Arial"/>
              </a:rPr>
              <a:t>&lt;number&gt;</a:t>
            </a:fld>
            <a:endParaRPr b="0" lang="en-ZA" sz="1400" spc="-1" strike="noStrike">
              <a:solidFill>
                <a:srgbClr val="ffffff"/>
              </a:solidFill>
              <a:latin typeface="Arial"/>
            </a:endParaRPr>
          </a:p>
        </p:txBody>
      </p:sp>
      <p:sp>
        <p:nvSpPr>
          <p:cNvPr id="6"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sp>
      <p:sp>
        <p:nvSpPr>
          <p:cNvPr id="7" name=""/>
          <p:cNvSpPr/>
          <p:nvPr/>
        </p:nvSpPr>
        <p:spPr>
          <a:xfrm>
            <a:off x="7380000" y="3960000"/>
            <a:ext cx="1440000" cy="1260000"/>
          </a:xfrm>
          <a:prstGeom prst="ellipse">
            <a:avLst/>
          </a:prstGeom>
          <a:solidFill>
            <a:srgbClr val="ffffff">
              <a:alpha val="30000"/>
            </a:srgbClr>
          </a:solidFill>
          <a:ln w="0">
            <a:noFill/>
          </a:ln>
        </p:spPr>
        <p:style>
          <a:lnRef idx="0"/>
          <a:fillRef idx="0"/>
          <a:effectRef idx="0"/>
          <a:fontRef idx="minor"/>
        </p:style>
      </p:sp>
      <p:sp>
        <p:nvSpPr>
          <p:cNvPr id="8" name=""/>
          <p:cNvSpPr/>
          <p:nvPr/>
        </p:nvSpPr>
        <p:spPr>
          <a:xfrm>
            <a:off x="9000000" y="2700000"/>
            <a:ext cx="1260000" cy="1080000"/>
          </a:xfrm>
          <a:prstGeom prst="ellipse">
            <a:avLst/>
          </a:prstGeom>
          <a:solidFill>
            <a:srgbClr val="ffffff">
              <a:alpha val="20000"/>
            </a:srgbClr>
          </a:solidFill>
          <a:ln w="0">
            <a:noFill/>
          </a:ln>
        </p:spPr>
        <p:style>
          <a:lnRef idx="0"/>
          <a:fillRef idx="0"/>
          <a:effectRef idx="0"/>
          <a:fontRef idx="minor"/>
        </p:style>
      </p:sp>
      <p:sp>
        <p:nvSpPr>
          <p:cNvPr id="9" name=""/>
          <p:cNvSpPr/>
          <p:nvPr/>
        </p:nvSpPr>
        <p:spPr>
          <a:xfrm>
            <a:off x="-180000" y="2430000"/>
            <a:ext cx="1440000" cy="1350000"/>
          </a:xfrm>
          <a:prstGeom prst="ellipse">
            <a:avLst/>
          </a:prstGeom>
          <a:solidFill>
            <a:srgbClr val="ffffff">
              <a:alpha val="20000"/>
            </a:srgbClr>
          </a:solidFill>
          <a:ln w="0">
            <a:noFill/>
          </a:ln>
        </p:spPr>
        <p:style>
          <a:lnRef idx="0"/>
          <a:fillRef idx="0"/>
          <a:effectRef idx="0"/>
          <a:fontRef idx="minor"/>
        </p:style>
      </p:sp>
      <p:sp>
        <p:nvSpPr>
          <p:cNvPr id="10"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sp>
      <p:sp>
        <p:nvSpPr>
          <p:cNvPr id="11" name=""/>
          <p:cNvSpPr/>
          <p:nvPr/>
        </p:nvSpPr>
        <p:spPr>
          <a:xfrm>
            <a:off x="0" y="1260000"/>
            <a:ext cx="720000" cy="720000"/>
          </a:xfrm>
          <a:prstGeom prst="ellipse">
            <a:avLst/>
          </a:prstGeom>
          <a:solidFill>
            <a:srgbClr val="ffffff">
              <a:alpha val="10000"/>
            </a:srgbClr>
          </a:solidFill>
          <a:ln w="0">
            <a:noFill/>
          </a:ln>
        </p:spPr>
        <p:style>
          <a:lnRef idx="0"/>
          <a:fillRef idx="0"/>
          <a:effectRef idx="0"/>
          <a:fontRef idx="minor"/>
        </p:style>
      </p:sp>
      <p:sp>
        <p:nvSpPr>
          <p:cNvPr id="12" name=""/>
          <p:cNvSpPr/>
          <p:nvPr/>
        </p:nvSpPr>
        <p:spPr>
          <a:xfrm>
            <a:off x="0" y="5220000"/>
            <a:ext cx="1620000" cy="1260000"/>
          </a:xfrm>
          <a:prstGeom prst="ellipse">
            <a:avLst/>
          </a:prstGeom>
          <a:solidFill>
            <a:srgbClr val="ffffff">
              <a:alpha val="15000"/>
            </a:srgbClr>
          </a:solidFill>
          <a:ln w="0">
            <a:noFill/>
          </a:ln>
        </p:spPr>
        <p:style>
          <a:lnRef idx="0"/>
          <a:fillRef idx="0"/>
          <a:effectRef idx="0"/>
          <a:fontRef idx="minor"/>
        </p:style>
      </p:sp>
      <p:sp>
        <p:nvSpPr>
          <p:cNvPr id="13" name=""/>
          <p:cNvSpPr/>
          <p:nvPr/>
        </p:nvSpPr>
        <p:spPr>
          <a:xfrm>
            <a:off x="9720000" y="4680000"/>
            <a:ext cx="720000" cy="720000"/>
          </a:xfrm>
          <a:prstGeom prst="ellipse">
            <a:avLst/>
          </a:prstGeom>
          <a:solidFill>
            <a:srgbClr val="ffffff">
              <a:alpha val="30000"/>
            </a:srgbClr>
          </a:solidFill>
          <a:ln w="0">
            <a:noFill/>
          </a:ln>
        </p:spPr>
        <p:style>
          <a:lnRef idx="0"/>
          <a:fillRef idx="0"/>
          <a:effectRef idx="0"/>
          <a:fontRef idx="minor"/>
        </p:style>
      </p:sp>
      <p:sp>
        <p:nvSpPr>
          <p:cNvPr id="14" name=""/>
          <p:cNvSpPr/>
          <p:nvPr/>
        </p:nvSpPr>
        <p:spPr>
          <a:xfrm>
            <a:off x="9540000" y="3420000"/>
            <a:ext cx="720000" cy="720000"/>
          </a:xfrm>
          <a:prstGeom prst="ellipse">
            <a:avLst/>
          </a:prstGeom>
          <a:solidFill>
            <a:srgbClr val="ffffff">
              <a:alpha val="10000"/>
            </a:srgbClr>
          </a:solidFill>
          <a:ln w="0">
            <a:noFill/>
          </a:ln>
        </p:spPr>
        <p:style>
          <a:lnRef idx="0"/>
          <a:fillRef idx="0"/>
          <a:effectRef idx="0"/>
          <a:fontRef idx="minor"/>
        </p:style>
      </p:sp>
      <p:sp>
        <p:nvSpPr>
          <p:cNvPr id="15" name=""/>
          <p:cNvSpPr/>
          <p:nvPr/>
        </p:nvSpPr>
        <p:spPr>
          <a:xfrm>
            <a:off x="8100000" y="4680000"/>
            <a:ext cx="1080000" cy="842400"/>
          </a:xfrm>
          <a:prstGeom prst="ellipse">
            <a:avLst/>
          </a:prstGeom>
          <a:solidFill>
            <a:srgbClr val="ffffff">
              <a:alpha val="20000"/>
            </a:srgbClr>
          </a:solidFill>
          <a:ln w="0">
            <a:noFill/>
          </a:ln>
        </p:spPr>
        <p:style>
          <a:lnRef idx="0"/>
          <a:fillRef idx="0"/>
          <a:effectRef idx="0"/>
          <a:fontRef idx="minor"/>
        </p:style>
      </p:sp>
      <p:sp>
        <p:nvSpPr>
          <p:cNvPr id="16" name=""/>
          <p:cNvSpPr/>
          <p:nvPr/>
        </p:nvSpPr>
        <p:spPr>
          <a:xfrm>
            <a:off x="7920000" y="5400000"/>
            <a:ext cx="900000" cy="900000"/>
          </a:xfrm>
          <a:prstGeom prst="ellipse">
            <a:avLst/>
          </a:prstGeom>
          <a:solidFill>
            <a:srgbClr val="ffffff">
              <a:alpha val="25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360" y="36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4" name=""/>
          <p:cNvSpPr/>
          <p:nvPr/>
        </p:nvSpPr>
        <p:spPr>
          <a:xfrm flipH="1">
            <a:off x="-288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sp>
      <p:sp>
        <p:nvSpPr>
          <p:cNvPr id="55" name=""/>
          <p:cNvSpPr txBox="1"/>
          <p:nvPr/>
        </p:nvSpPr>
        <p:spPr>
          <a:xfrm>
            <a:off x="180360" y="5130360"/>
            <a:ext cx="2340000" cy="392400"/>
          </a:xfrm>
          <a:prstGeom prst="rect">
            <a:avLst/>
          </a:prstGeom>
          <a:noFill/>
          <a:ln w="0">
            <a:noFill/>
          </a:ln>
        </p:spPr>
        <p:txBody>
          <a:bodyPr lIns="0" rIns="0" tIns="0" bIns="0" anchor="b">
            <a:noAutofit/>
          </a:bodyPr>
          <a:p>
            <a:r>
              <a:rPr b="0" lang="en-ZA" sz="1400" spc="-1" strike="noStrike">
                <a:solidFill>
                  <a:srgbClr val="ffffff"/>
                </a:solidFill>
                <a:latin typeface="Arial"/>
              </a:rPr>
              <a:t>&lt;date/time&gt;</a:t>
            </a:r>
            <a:endParaRPr b="0" lang="en-ZA" sz="1400" spc="-1" strike="noStrike">
              <a:solidFill>
                <a:srgbClr val="ffffff"/>
              </a:solidFill>
              <a:latin typeface="Arial"/>
            </a:endParaRPr>
          </a:p>
        </p:txBody>
      </p:sp>
      <p:sp>
        <p:nvSpPr>
          <p:cNvPr id="56" name=""/>
          <p:cNvSpPr txBox="1"/>
          <p:nvPr/>
        </p:nvSpPr>
        <p:spPr>
          <a:xfrm>
            <a:off x="7560360" y="5130360"/>
            <a:ext cx="2340000" cy="392400"/>
          </a:xfrm>
          <a:prstGeom prst="rect">
            <a:avLst/>
          </a:prstGeom>
          <a:noFill/>
          <a:ln w="0">
            <a:noFill/>
          </a:ln>
        </p:spPr>
        <p:txBody>
          <a:bodyPr lIns="0" rIns="0" tIns="0" bIns="0" anchor="b">
            <a:noAutofit/>
          </a:bodyPr>
          <a:p>
            <a:pPr algn="r">
              <a:buNone/>
            </a:pPr>
            <a:fld id="{B446D17A-AC21-4341-890C-1438304AE355}" type="slidenum">
              <a:rPr b="0" lang="en-ZA" sz="1400" spc="-1" strike="noStrike">
                <a:solidFill>
                  <a:srgbClr val="ffffff"/>
                </a:solidFill>
                <a:latin typeface="Arial"/>
              </a:rPr>
              <a:t>&lt;number&gt;</a:t>
            </a:fld>
            <a:endParaRPr b="0" lang="en-ZA" sz="1400" spc="-1" strike="noStrike">
              <a:solidFill>
                <a:srgbClr val="ffffff"/>
              </a:solidFill>
              <a:latin typeface="Arial"/>
            </a:endParaRPr>
          </a:p>
        </p:txBody>
      </p:sp>
      <p:sp>
        <p:nvSpPr>
          <p:cNvPr id="57"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sp>
      <p:sp>
        <p:nvSpPr>
          <p:cNvPr id="58"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sp>
      <p:sp>
        <p:nvSpPr>
          <p:cNvPr id="59" name=""/>
          <p:cNvSpPr/>
          <p:nvPr/>
        </p:nvSpPr>
        <p:spPr>
          <a:xfrm>
            <a:off x="9000360" y="2700360"/>
            <a:ext cx="1260000" cy="1080000"/>
          </a:xfrm>
          <a:prstGeom prst="ellipse">
            <a:avLst/>
          </a:prstGeom>
          <a:solidFill>
            <a:srgbClr val="ffffff">
              <a:alpha val="20000"/>
            </a:srgbClr>
          </a:solidFill>
          <a:ln w="0">
            <a:noFill/>
          </a:ln>
        </p:spPr>
        <p:style>
          <a:lnRef idx="0"/>
          <a:fillRef idx="0"/>
          <a:effectRef idx="0"/>
          <a:fontRef idx="minor"/>
        </p:style>
      </p:sp>
      <p:sp>
        <p:nvSpPr>
          <p:cNvPr id="60" name=""/>
          <p:cNvSpPr/>
          <p:nvPr/>
        </p:nvSpPr>
        <p:spPr>
          <a:xfrm>
            <a:off x="-179640" y="2430360"/>
            <a:ext cx="1440000" cy="1350000"/>
          </a:xfrm>
          <a:prstGeom prst="ellipse">
            <a:avLst/>
          </a:prstGeom>
          <a:solidFill>
            <a:srgbClr val="ffffff">
              <a:alpha val="20000"/>
            </a:srgbClr>
          </a:solidFill>
          <a:ln w="0">
            <a:noFill/>
          </a:ln>
        </p:spPr>
        <p:style>
          <a:lnRef idx="0"/>
          <a:fillRef idx="0"/>
          <a:effectRef idx="0"/>
          <a:fontRef idx="minor"/>
        </p:style>
      </p:sp>
      <p:sp>
        <p:nvSpPr>
          <p:cNvPr id="61"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sp>
      <p:sp>
        <p:nvSpPr>
          <p:cNvPr id="62"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sp>
      <p:sp>
        <p:nvSpPr>
          <p:cNvPr id="63" name=""/>
          <p:cNvSpPr/>
          <p:nvPr/>
        </p:nvSpPr>
        <p:spPr>
          <a:xfrm>
            <a:off x="360" y="5220360"/>
            <a:ext cx="1620000" cy="1260000"/>
          </a:xfrm>
          <a:prstGeom prst="ellipse">
            <a:avLst/>
          </a:prstGeom>
          <a:solidFill>
            <a:srgbClr val="ffffff">
              <a:alpha val="15000"/>
            </a:srgbClr>
          </a:solidFill>
          <a:ln w="0">
            <a:noFill/>
          </a:ln>
        </p:spPr>
        <p:style>
          <a:lnRef idx="0"/>
          <a:fillRef idx="0"/>
          <a:effectRef idx="0"/>
          <a:fontRef idx="minor"/>
        </p:style>
      </p:sp>
      <p:sp>
        <p:nvSpPr>
          <p:cNvPr id="64" name=""/>
          <p:cNvSpPr/>
          <p:nvPr/>
        </p:nvSpPr>
        <p:spPr>
          <a:xfrm>
            <a:off x="9720360" y="4680360"/>
            <a:ext cx="720000" cy="720000"/>
          </a:xfrm>
          <a:prstGeom prst="ellipse">
            <a:avLst/>
          </a:prstGeom>
          <a:solidFill>
            <a:srgbClr val="ffffff">
              <a:alpha val="30000"/>
            </a:srgbClr>
          </a:solidFill>
          <a:ln w="0">
            <a:noFill/>
          </a:ln>
        </p:spPr>
        <p:style>
          <a:lnRef idx="0"/>
          <a:fillRef idx="0"/>
          <a:effectRef idx="0"/>
          <a:fontRef idx="minor"/>
        </p:style>
      </p:sp>
      <p:sp>
        <p:nvSpPr>
          <p:cNvPr id="65" name=""/>
          <p:cNvSpPr/>
          <p:nvPr/>
        </p:nvSpPr>
        <p:spPr>
          <a:xfrm>
            <a:off x="9540360" y="3420360"/>
            <a:ext cx="720000" cy="720000"/>
          </a:xfrm>
          <a:prstGeom prst="ellipse">
            <a:avLst/>
          </a:prstGeom>
          <a:solidFill>
            <a:srgbClr val="ffffff">
              <a:alpha val="10000"/>
            </a:srgbClr>
          </a:solidFill>
          <a:ln w="0">
            <a:noFill/>
          </a:ln>
        </p:spPr>
        <p:style>
          <a:lnRef idx="0"/>
          <a:fillRef idx="0"/>
          <a:effectRef idx="0"/>
          <a:fontRef idx="minor"/>
        </p:style>
      </p:sp>
      <p:sp>
        <p:nvSpPr>
          <p:cNvPr id="66" name=""/>
          <p:cNvSpPr/>
          <p:nvPr/>
        </p:nvSpPr>
        <p:spPr>
          <a:xfrm>
            <a:off x="8100360" y="4680360"/>
            <a:ext cx="1080000" cy="842400"/>
          </a:xfrm>
          <a:prstGeom prst="ellipse">
            <a:avLst/>
          </a:prstGeom>
          <a:solidFill>
            <a:srgbClr val="ffffff">
              <a:alpha val="20000"/>
            </a:srgbClr>
          </a:solidFill>
          <a:ln w="0">
            <a:noFill/>
          </a:ln>
        </p:spPr>
        <p:style>
          <a:lnRef idx="0"/>
          <a:fillRef idx="0"/>
          <a:effectRef idx="0"/>
          <a:fontRef idx="minor"/>
        </p:style>
      </p:sp>
      <p:sp>
        <p:nvSpPr>
          <p:cNvPr id="67" name=""/>
          <p:cNvSpPr/>
          <p:nvPr/>
        </p:nvSpPr>
        <p:spPr>
          <a:xfrm>
            <a:off x="7920360" y="5400360"/>
            <a:ext cx="900000" cy="900000"/>
          </a:xfrm>
          <a:prstGeom prst="ellipse">
            <a:avLst/>
          </a:prstGeom>
          <a:solidFill>
            <a:srgbClr val="ffffff">
              <a:alpha val="25000"/>
            </a:srgbClr>
          </a:solidFill>
          <a:ln w="0">
            <a:noFill/>
          </a:ln>
        </p:spPr>
        <p:style>
          <a:lnRef idx="0"/>
          <a:fillRef idx="0"/>
          <a:effectRef idx="0"/>
          <a:fontRef idx="minor"/>
        </p:style>
      </p:sp>
      <p:sp>
        <p:nvSpPr>
          <p:cNvPr id="6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Click to edit the title text format</a:t>
            </a:r>
            <a:endParaRPr b="0" lang="en-ZA" sz="3300" spc="-1" strike="noStrike">
              <a:solidFill>
                <a:srgbClr val="ffffff"/>
              </a:solidFill>
              <a:latin typeface="Arial"/>
            </a:endParaRPr>
          </a:p>
        </p:txBody>
      </p:sp>
      <p:sp>
        <p:nvSpPr>
          <p:cNvPr id="69" name="PlaceHolder 2"/>
          <p:cNvSpPr>
            <a:spLocks noGrp="1"/>
          </p:cNvSpPr>
          <p:nvPr>
            <p:ph type="body"/>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ZA" sz="2400" spc="-1" strike="noStrike">
                <a:latin typeface="Arial"/>
              </a:rPr>
              <a:t>Click to edit the outline text format</a:t>
            </a:r>
            <a:endParaRPr b="0" lang="en-ZA" sz="2400" spc="-1" strike="noStrike">
              <a:latin typeface="Arial"/>
            </a:endParaRPr>
          </a:p>
          <a:p>
            <a:pPr lvl="1" marL="864000" indent="-324000">
              <a:spcAft>
                <a:spcPts val="845"/>
              </a:spcAft>
              <a:buClr>
                <a:srgbClr val="000000"/>
              </a:buClr>
              <a:buSzPct val="75000"/>
              <a:buFont typeface="Symbol" charset="2"/>
              <a:buChar char=""/>
            </a:pPr>
            <a:r>
              <a:rPr b="0" lang="en-ZA" sz="2100" spc="-1" strike="noStrike">
                <a:latin typeface="Arial"/>
              </a:rPr>
              <a:t>Second Outline Level</a:t>
            </a:r>
            <a:endParaRPr b="0" lang="en-ZA" sz="2100" spc="-1" strike="noStrike">
              <a:latin typeface="Arial"/>
            </a:endParaRPr>
          </a:p>
          <a:p>
            <a:pPr lvl="2" marL="1296000" indent="-288000">
              <a:spcAft>
                <a:spcPts val="632"/>
              </a:spcAft>
              <a:buClr>
                <a:srgbClr val="000000"/>
              </a:buClr>
              <a:buSzPct val="45000"/>
              <a:buFont typeface="Wingdings" charset="2"/>
              <a:buChar char=""/>
            </a:pPr>
            <a:r>
              <a:rPr b="0" lang="en-ZA" sz="1800" spc="-1" strike="noStrike">
                <a:latin typeface="Arial"/>
              </a:rPr>
              <a:t>Third Outline Level</a:t>
            </a:r>
            <a:endParaRPr b="0" lang="en-ZA" sz="1800" spc="-1" strike="noStrike">
              <a:latin typeface="Arial"/>
            </a:endParaRPr>
          </a:p>
          <a:p>
            <a:pPr lvl="3" marL="1728000" indent="-216000">
              <a:spcAft>
                <a:spcPts val="425"/>
              </a:spcAft>
              <a:buClr>
                <a:srgbClr val="000000"/>
              </a:buClr>
              <a:buSzPct val="75000"/>
              <a:buFont typeface="Symbol" charset="2"/>
              <a:buChar char=""/>
            </a:pPr>
            <a:r>
              <a:rPr b="0" lang="en-ZA" sz="1500" spc="-1" strike="noStrike">
                <a:latin typeface="Arial"/>
              </a:rPr>
              <a:t>Fourth Outline Level</a:t>
            </a:r>
            <a:endParaRPr b="0" lang="en-ZA" sz="1500" spc="-1" strike="noStrike">
              <a:latin typeface="Arial"/>
            </a:endParaRPr>
          </a:p>
          <a:p>
            <a:pPr lvl="4" marL="2160000" indent="-216000">
              <a:spcAft>
                <a:spcPts val="213"/>
              </a:spcAft>
              <a:buClr>
                <a:srgbClr val="000000"/>
              </a:buClr>
              <a:buSzPct val="45000"/>
              <a:buFont typeface="Wingdings" charset="2"/>
              <a:buChar char=""/>
            </a:pPr>
            <a:r>
              <a:rPr b="0" lang="en-ZA" sz="1500" spc="-1" strike="noStrike">
                <a:latin typeface="Arial"/>
              </a:rPr>
              <a:t>Fifth Outline Level</a:t>
            </a:r>
            <a:endParaRPr b="0" lang="en-ZA" sz="1500" spc="-1" strike="noStrike">
              <a:latin typeface="Arial"/>
            </a:endParaRPr>
          </a:p>
          <a:p>
            <a:pPr lvl="5" marL="2592000" indent="-216000">
              <a:spcAft>
                <a:spcPts val="213"/>
              </a:spcAft>
              <a:buClr>
                <a:srgbClr val="000000"/>
              </a:buClr>
              <a:buSzPct val="45000"/>
              <a:buFont typeface="Wingdings" charset="2"/>
              <a:buChar char=""/>
            </a:pPr>
            <a:r>
              <a:rPr b="0" lang="en-ZA" sz="1500" spc="-1" strike="noStrike">
                <a:latin typeface="Arial"/>
              </a:rPr>
              <a:t>Sixth Outline Level</a:t>
            </a:r>
            <a:endParaRPr b="0" lang="en-ZA" sz="1500" spc="-1" strike="noStrike">
              <a:latin typeface="Arial"/>
            </a:endParaRPr>
          </a:p>
          <a:p>
            <a:pPr lvl="6" marL="3024000" indent="-216000">
              <a:spcAft>
                <a:spcPts val="213"/>
              </a:spcAft>
              <a:buClr>
                <a:srgbClr val="000000"/>
              </a:buClr>
              <a:buSzPct val="45000"/>
              <a:buFont typeface="Wingdings" charset="2"/>
              <a:buChar char=""/>
            </a:pPr>
            <a:r>
              <a:rPr b="0" lang="en-ZA" sz="1500" spc="-1" strike="noStrike">
                <a:latin typeface="Arial"/>
              </a:rPr>
              <a:t>Seventh Outline Level</a:t>
            </a:r>
            <a:endParaRPr b="0" lang="en-ZA" sz="1500" spc="-1" strike="noStrike">
              <a:latin typeface="Arial"/>
            </a:endParaRPr>
          </a:p>
        </p:txBody>
      </p:sp>
      <p:sp>
        <p:nvSpPr>
          <p:cNvPr id="70" name="PlaceHolder 3"/>
          <p:cNvSpPr>
            <a:spLocks noGrp="1"/>
          </p:cNvSpPr>
          <p:nvPr>
            <p:ph type="dt"/>
          </p:nvPr>
        </p:nvSpPr>
        <p:spPr>
          <a:xfrm>
            <a:off x="180000" y="5130000"/>
            <a:ext cx="2340000" cy="392400"/>
          </a:xfrm>
          <a:prstGeom prst="rect">
            <a:avLst/>
          </a:prstGeom>
          <a:noFill/>
          <a:ln w="0">
            <a:noFill/>
          </a:ln>
        </p:spPr>
        <p:txBody>
          <a:bodyPr lIns="0" rIns="0" tIns="0" bIns="0" anchor="b">
            <a:noAutofit/>
          </a:bodyPr>
          <a:p>
            <a:r>
              <a:rPr b="0" lang="en-ZA" sz="1400" spc="-1" strike="noStrike">
                <a:solidFill>
                  <a:srgbClr val="ffffff"/>
                </a:solidFill>
                <a:latin typeface="Arial"/>
              </a:rPr>
              <a:t>&lt;date/time&gt;</a:t>
            </a:r>
            <a:endParaRPr b="0" lang="en-ZA" sz="1400" spc="-1" strike="noStrike">
              <a:solidFill>
                <a:srgbClr val="ffffff"/>
              </a:solidFill>
              <a:latin typeface="Arial"/>
            </a:endParaRPr>
          </a:p>
        </p:txBody>
      </p:sp>
      <p:sp>
        <p:nvSpPr>
          <p:cNvPr id="71" name="PlaceHolder 4"/>
          <p:cNvSpPr>
            <a:spLocks noGrp="1"/>
          </p:cNvSpPr>
          <p:nvPr>
            <p:ph type="ftr"/>
          </p:nvPr>
        </p:nvSpPr>
        <p:spPr>
          <a:xfrm>
            <a:off x="3420000" y="5130000"/>
            <a:ext cx="3240000" cy="392400"/>
          </a:xfrm>
          <a:prstGeom prst="rect">
            <a:avLst/>
          </a:prstGeom>
          <a:noFill/>
          <a:ln w="0">
            <a:noFill/>
          </a:ln>
        </p:spPr>
        <p:txBody>
          <a:bodyPr lIns="0" rIns="0" tIns="0" bIns="0" anchor="b">
            <a:noAutofit/>
          </a:bodyPr>
          <a:p>
            <a:pPr algn="ctr">
              <a:buNone/>
            </a:pPr>
            <a:r>
              <a:rPr b="0" lang="en-ZA" sz="1400" spc="-1" strike="noStrike">
                <a:solidFill>
                  <a:srgbClr val="ffffff"/>
                </a:solidFill>
                <a:latin typeface="Arial"/>
              </a:rPr>
              <a:t>&lt;footer&gt;</a:t>
            </a:r>
            <a:endParaRPr b="0" lang="en-ZA" sz="1400" spc="-1" strike="noStrike">
              <a:solidFill>
                <a:srgbClr val="ffffff"/>
              </a:solidFill>
              <a:latin typeface="Arial"/>
            </a:endParaRPr>
          </a:p>
        </p:txBody>
      </p:sp>
      <p:sp>
        <p:nvSpPr>
          <p:cNvPr id="72" name="PlaceHolder 5"/>
          <p:cNvSpPr>
            <a:spLocks noGrp="1"/>
          </p:cNvSpPr>
          <p:nvPr>
            <p:ph type="sldNum"/>
          </p:nvPr>
        </p:nvSpPr>
        <p:spPr>
          <a:xfrm>
            <a:off x="7560000" y="5130000"/>
            <a:ext cx="2340000" cy="392400"/>
          </a:xfrm>
          <a:prstGeom prst="rect">
            <a:avLst/>
          </a:prstGeom>
          <a:noFill/>
          <a:ln w="0">
            <a:noFill/>
          </a:ln>
        </p:spPr>
        <p:txBody>
          <a:bodyPr lIns="0" rIns="0" tIns="0" bIns="0" anchor="b">
            <a:noAutofit/>
          </a:bodyPr>
          <a:p>
            <a:pPr algn="r">
              <a:buNone/>
            </a:pPr>
            <a:fld id="{B3CB6B6F-0242-43D1-B4B6-79529881E590}" type="slidenum">
              <a:rPr b="0" lang="en-ZA" sz="1400" spc="-1" strike="noStrike">
                <a:solidFill>
                  <a:srgbClr val="ffffff"/>
                </a:solidFill>
                <a:latin typeface="Arial"/>
              </a:rPr>
              <a:t>&lt;number&gt;</a:t>
            </a:fld>
            <a:endParaRPr b="0" lang="en-ZA"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0" y="360"/>
            <a:ext cx="10080000" cy="56696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10" name=""/>
          <p:cNvSpPr/>
          <p:nvPr/>
        </p:nvSpPr>
        <p:spPr>
          <a:xfrm flipH="1">
            <a:off x="-252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sp>
      <p:sp>
        <p:nvSpPr>
          <p:cNvPr id="111" name=""/>
          <p:cNvSpPr/>
          <p:nvPr/>
        </p:nvSpPr>
        <p:spPr>
          <a:xfrm>
            <a:off x="0" y="1260360"/>
            <a:ext cx="10260000" cy="4499640"/>
          </a:xfrm>
          <a:prstGeom prst="rect">
            <a:avLst/>
          </a:prstGeom>
          <a:solidFill>
            <a:srgbClr val="ffffff"/>
          </a:solidFill>
          <a:ln w="0">
            <a:noFill/>
          </a:ln>
        </p:spPr>
        <p:style>
          <a:lnRef idx="0"/>
          <a:fillRef idx="0"/>
          <a:effectRef idx="0"/>
          <a:fontRef idx="minor"/>
        </p:style>
      </p:sp>
      <p:sp>
        <p:nvSpPr>
          <p:cNvPr id="112" name=""/>
          <p:cNvSpPr txBox="1"/>
          <p:nvPr/>
        </p:nvSpPr>
        <p:spPr>
          <a:xfrm>
            <a:off x="180360" y="5130360"/>
            <a:ext cx="2340000" cy="392400"/>
          </a:xfrm>
          <a:prstGeom prst="rect">
            <a:avLst/>
          </a:prstGeom>
          <a:noFill/>
          <a:ln w="0">
            <a:noFill/>
          </a:ln>
        </p:spPr>
        <p:txBody>
          <a:bodyPr lIns="0" rIns="0" tIns="0" bIns="0" anchor="b">
            <a:noAutofit/>
          </a:bodyPr>
          <a:p>
            <a:r>
              <a:rPr b="0" lang="en-ZA" sz="1400" spc="-1" strike="noStrike">
                <a:latin typeface="Arial"/>
              </a:rPr>
              <a:t>&lt;date/time&gt;</a:t>
            </a:r>
            <a:endParaRPr b="0" lang="en-ZA" sz="1400" spc="-1" strike="noStrike">
              <a:latin typeface="Arial"/>
            </a:endParaRPr>
          </a:p>
        </p:txBody>
      </p:sp>
      <p:sp>
        <p:nvSpPr>
          <p:cNvPr id="113" name=""/>
          <p:cNvSpPr txBox="1"/>
          <p:nvPr/>
        </p:nvSpPr>
        <p:spPr>
          <a:xfrm>
            <a:off x="7560360" y="5130360"/>
            <a:ext cx="2340000" cy="392400"/>
          </a:xfrm>
          <a:prstGeom prst="rect">
            <a:avLst/>
          </a:prstGeom>
          <a:noFill/>
          <a:ln w="0">
            <a:noFill/>
          </a:ln>
        </p:spPr>
        <p:txBody>
          <a:bodyPr lIns="0" rIns="0" tIns="0" bIns="0" anchor="b">
            <a:noAutofit/>
          </a:bodyPr>
          <a:p>
            <a:pPr algn="r">
              <a:buNone/>
            </a:pPr>
            <a:fld id="{8D9CFD35-4804-4080-A29D-A8867A2D4E0B}" type="slidenum">
              <a:rPr b="0" lang="en-ZA" sz="1400" spc="-1" strike="noStrike">
                <a:latin typeface="Arial"/>
              </a:rPr>
              <a:t>&lt;number&gt;</a:t>
            </a:fld>
            <a:endParaRPr b="0" lang="en-ZA" sz="1400" spc="-1" strike="noStrike">
              <a:latin typeface="Arial"/>
            </a:endParaRPr>
          </a:p>
        </p:txBody>
      </p:sp>
      <p:sp>
        <p:nvSpPr>
          <p:cNvPr id="114"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sp>
      <p:sp>
        <p:nvSpPr>
          <p:cNvPr id="115"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sp>
      <p:sp>
        <p:nvSpPr>
          <p:cNvPr id="116"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sp>
      <p:sp>
        <p:nvSpPr>
          <p:cNvPr id="117"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sp>
      <p:sp>
        <p:nvSpPr>
          <p:cNvPr id="11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Click to edit the title text format</a:t>
            </a:r>
            <a:endParaRPr b="0" lang="en-ZA" sz="3300" spc="-1" strike="noStrike">
              <a:solidFill>
                <a:srgbClr val="ffffff"/>
              </a:solidFill>
              <a:latin typeface="Arial"/>
            </a:endParaRPr>
          </a:p>
        </p:txBody>
      </p:sp>
      <p:sp>
        <p:nvSpPr>
          <p:cNvPr id="119" name="PlaceHolder 2"/>
          <p:cNvSpPr>
            <a:spLocks noGrp="1"/>
          </p:cNvSpPr>
          <p:nvPr>
            <p:ph type="body"/>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ZA" sz="2400" spc="-1" strike="noStrike">
                <a:latin typeface="Arial"/>
              </a:rPr>
              <a:t>Click to edit the outline text format</a:t>
            </a:r>
            <a:endParaRPr b="0" lang="en-ZA" sz="2400" spc="-1" strike="noStrike">
              <a:latin typeface="Arial"/>
            </a:endParaRPr>
          </a:p>
          <a:p>
            <a:pPr lvl="1" marL="864000" indent="-324000">
              <a:spcAft>
                <a:spcPts val="850"/>
              </a:spcAft>
              <a:buClr>
                <a:srgbClr val="000000"/>
              </a:buClr>
              <a:buSzPct val="75000"/>
              <a:buFont typeface="Symbol" charset="2"/>
              <a:buChar char=""/>
            </a:pPr>
            <a:r>
              <a:rPr b="0" lang="en-ZA" sz="2100" spc="-1" strike="noStrike">
                <a:latin typeface="Arial"/>
              </a:rPr>
              <a:t>Second Outline Level</a:t>
            </a:r>
            <a:endParaRPr b="0" lang="en-ZA" sz="2100" spc="-1" strike="noStrike">
              <a:latin typeface="Arial"/>
            </a:endParaRPr>
          </a:p>
          <a:p>
            <a:pPr lvl="2" marL="1296000" indent="-288000">
              <a:spcAft>
                <a:spcPts val="635"/>
              </a:spcAft>
              <a:buClr>
                <a:srgbClr val="000000"/>
              </a:buClr>
              <a:buSzPct val="45000"/>
              <a:buFont typeface="Wingdings" charset="2"/>
              <a:buChar char=""/>
            </a:pPr>
            <a:r>
              <a:rPr b="0" lang="en-ZA" sz="1800" spc="-1" strike="noStrike">
                <a:latin typeface="Arial"/>
              </a:rPr>
              <a:t>Third Outline Level</a:t>
            </a:r>
            <a:endParaRPr b="0" lang="en-ZA" sz="1800" spc="-1" strike="noStrike">
              <a:latin typeface="Arial"/>
            </a:endParaRPr>
          </a:p>
          <a:p>
            <a:pPr lvl="3" marL="1728000" indent="-216000">
              <a:spcAft>
                <a:spcPts val="425"/>
              </a:spcAft>
              <a:buClr>
                <a:srgbClr val="000000"/>
              </a:buClr>
              <a:buSzPct val="75000"/>
              <a:buFont typeface="Symbol" charset="2"/>
              <a:buChar char=""/>
            </a:pPr>
            <a:r>
              <a:rPr b="0" lang="en-ZA" sz="1500" spc="-1" strike="noStrike">
                <a:latin typeface="Arial"/>
              </a:rPr>
              <a:t>Fourth Outline Level</a:t>
            </a:r>
            <a:endParaRPr b="0" lang="en-ZA" sz="1500" spc="-1" strike="noStrike">
              <a:latin typeface="Arial"/>
            </a:endParaRPr>
          </a:p>
          <a:p>
            <a:pPr lvl="4" marL="2160000" indent="-216000">
              <a:spcAft>
                <a:spcPts val="213"/>
              </a:spcAft>
              <a:buClr>
                <a:srgbClr val="000000"/>
              </a:buClr>
              <a:buSzPct val="45000"/>
              <a:buFont typeface="Wingdings" charset="2"/>
              <a:buChar char=""/>
            </a:pPr>
            <a:r>
              <a:rPr b="0" lang="en-ZA" sz="1500" spc="-1" strike="noStrike">
                <a:latin typeface="Arial"/>
              </a:rPr>
              <a:t>Fifth Outline Level</a:t>
            </a:r>
            <a:endParaRPr b="0" lang="en-ZA" sz="1500" spc="-1" strike="noStrike">
              <a:latin typeface="Arial"/>
            </a:endParaRPr>
          </a:p>
          <a:p>
            <a:pPr lvl="5" marL="2592000" indent="-216000">
              <a:spcAft>
                <a:spcPts val="213"/>
              </a:spcAft>
              <a:buClr>
                <a:srgbClr val="000000"/>
              </a:buClr>
              <a:buSzPct val="45000"/>
              <a:buFont typeface="Wingdings" charset="2"/>
              <a:buChar char=""/>
            </a:pPr>
            <a:r>
              <a:rPr b="0" lang="en-ZA" sz="1500" spc="-1" strike="noStrike">
                <a:latin typeface="Arial"/>
              </a:rPr>
              <a:t>Sixth Outline Level</a:t>
            </a:r>
            <a:endParaRPr b="0" lang="en-ZA" sz="1500" spc="-1" strike="noStrike">
              <a:latin typeface="Arial"/>
            </a:endParaRPr>
          </a:p>
          <a:p>
            <a:pPr lvl="6" marL="3024000" indent="-216000">
              <a:spcAft>
                <a:spcPts val="213"/>
              </a:spcAft>
              <a:buClr>
                <a:srgbClr val="000000"/>
              </a:buClr>
              <a:buSzPct val="45000"/>
              <a:buFont typeface="Wingdings" charset="2"/>
              <a:buChar char=""/>
            </a:pPr>
            <a:r>
              <a:rPr b="0" lang="en-ZA" sz="1500" spc="-1" strike="noStrike">
                <a:latin typeface="Arial"/>
              </a:rPr>
              <a:t>Seventh Outline Level</a:t>
            </a:r>
            <a:endParaRPr b="0" lang="en-ZA" sz="1500" spc="-1" strike="noStrike">
              <a:latin typeface="Arial"/>
            </a:endParaRPr>
          </a:p>
        </p:txBody>
      </p:sp>
      <p:sp>
        <p:nvSpPr>
          <p:cNvPr id="120" name="PlaceHolder 3"/>
          <p:cNvSpPr>
            <a:spLocks noGrp="1"/>
          </p:cNvSpPr>
          <p:nvPr>
            <p:ph type="dt"/>
          </p:nvPr>
        </p:nvSpPr>
        <p:spPr>
          <a:xfrm>
            <a:off x="180000" y="5130000"/>
            <a:ext cx="2340000" cy="392400"/>
          </a:xfrm>
          <a:prstGeom prst="rect">
            <a:avLst/>
          </a:prstGeom>
          <a:noFill/>
          <a:ln w="0">
            <a:noFill/>
          </a:ln>
        </p:spPr>
        <p:txBody>
          <a:bodyPr lIns="0" rIns="0" tIns="0" bIns="0" anchor="b">
            <a:noAutofit/>
          </a:bodyPr>
          <a:p>
            <a:r>
              <a:rPr b="0" lang="en-ZA" sz="1400" spc="-1" strike="noStrike">
                <a:latin typeface="Arial"/>
              </a:rPr>
              <a:t>&lt;date/time&gt;</a:t>
            </a:r>
            <a:endParaRPr b="0" lang="en-ZA" sz="1400" spc="-1" strike="noStrike">
              <a:latin typeface="Arial"/>
            </a:endParaRPr>
          </a:p>
        </p:txBody>
      </p:sp>
      <p:sp>
        <p:nvSpPr>
          <p:cNvPr id="121" name="PlaceHolder 4"/>
          <p:cNvSpPr>
            <a:spLocks noGrp="1"/>
          </p:cNvSpPr>
          <p:nvPr>
            <p:ph type="ftr"/>
          </p:nvPr>
        </p:nvSpPr>
        <p:spPr>
          <a:xfrm>
            <a:off x="3420000" y="5130000"/>
            <a:ext cx="3240000" cy="392400"/>
          </a:xfrm>
          <a:prstGeom prst="rect">
            <a:avLst/>
          </a:prstGeom>
          <a:noFill/>
          <a:ln w="0">
            <a:noFill/>
          </a:ln>
        </p:spPr>
        <p:txBody>
          <a:bodyPr lIns="0" rIns="0" tIns="0" bIns="0" anchor="b">
            <a:noAutofit/>
          </a:bodyPr>
          <a:p>
            <a:pPr algn="ctr">
              <a:buNone/>
            </a:pPr>
            <a:r>
              <a:rPr b="0" lang="en-ZA" sz="1400" spc="-1" strike="noStrike">
                <a:latin typeface="Arial"/>
              </a:rPr>
              <a:t>&lt;footer&gt;</a:t>
            </a:r>
            <a:endParaRPr b="0" lang="en-ZA" sz="1400" spc="-1" strike="noStrike">
              <a:latin typeface="Arial"/>
            </a:endParaRPr>
          </a:p>
        </p:txBody>
      </p:sp>
      <p:sp>
        <p:nvSpPr>
          <p:cNvPr id="122" name="PlaceHolder 5"/>
          <p:cNvSpPr>
            <a:spLocks noGrp="1"/>
          </p:cNvSpPr>
          <p:nvPr>
            <p:ph type="sldNum"/>
          </p:nvPr>
        </p:nvSpPr>
        <p:spPr>
          <a:xfrm>
            <a:off x="7560000" y="5130000"/>
            <a:ext cx="2340000" cy="392400"/>
          </a:xfrm>
          <a:prstGeom prst="rect">
            <a:avLst/>
          </a:prstGeom>
          <a:noFill/>
          <a:ln w="0">
            <a:noFill/>
          </a:ln>
        </p:spPr>
        <p:txBody>
          <a:bodyPr lIns="0" rIns="0" tIns="0" bIns="0" anchor="b">
            <a:noAutofit/>
          </a:bodyPr>
          <a:p>
            <a:pPr algn="r">
              <a:buNone/>
            </a:pPr>
            <a:fld id="{EB2DD6A4-DD5B-4300-B686-7FF35F18BDC1}" type="slidenum">
              <a:rPr b="0" lang="en-ZA" sz="1400" spc="-1" strike="noStrike">
                <a:latin typeface="Arial"/>
              </a:rPr>
              <a:t>&lt;number&gt;</a:t>
            </a:fld>
            <a:endParaRPr b="0" lang="en-ZA"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6.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6.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6.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40000" y="52560"/>
            <a:ext cx="9000000" cy="1425240"/>
          </a:xfrm>
          <a:prstGeom prst="rect">
            <a:avLst/>
          </a:prstGeom>
          <a:noFill/>
          <a:ln w="0">
            <a:noFill/>
          </a:ln>
        </p:spPr>
        <p:txBody>
          <a:bodyPr lIns="0" rIns="0" tIns="0" bIns="0" anchor="ctr">
            <a:noAutofit/>
          </a:bodyPr>
          <a:p>
            <a:pPr algn="ctr">
              <a:buNone/>
            </a:pPr>
            <a:br/>
            <a:r>
              <a:rPr b="1" lang="en-ZA" sz="3300" spc="-1" strike="noStrike">
                <a:solidFill>
                  <a:srgbClr val="ffffff"/>
                </a:solidFill>
                <a:latin typeface="Linux Biolinum G"/>
              </a:rPr>
              <a:t>CAMDEW163_FT2410_GroupA_Cameron Dewar_JSL11</a:t>
            </a:r>
            <a:endParaRPr b="1" lang="en-ZA" sz="3300" spc="-1" strike="noStrike">
              <a:solidFill>
                <a:srgbClr val="ffffff"/>
              </a:solidFill>
              <a:latin typeface="Arial"/>
            </a:endParaRPr>
          </a:p>
        </p:txBody>
      </p:sp>
      <p:sp>
        <p:nvSpPr>
          <p:cNvPr id="160" name=""/>
          <p:cNvSpPr txBox="1"/>
          <p:nvPr/>
        </p:nvSpPr>
        <p:spPr>
          <a:xfrm>
            <a:off x="1620000" y="2217240"/>
            <a:ext cx="6859080" cy="1202760"/>
          </a:xfrm>
          <a:prstGeom prst="rect">
            <a:avLst/>
          </a:prstGeom>
          <a:noFill/>
          <a:ln w="18000">
            <a:noFill/>
          </a:ln>
        </p:spPr>
        <p:txBody>
          <a:bodyPr lIns="90000" rIns="90000" tIns="45000" bIns="45000" anchor="t">
            <a:noAutofit/>
          </a:bodyPr>
          <a:p>
            <a:pPr algn="ctr">
              <a:buNone/>
            </a:pPr>
            <a:r>
              <a:rPr b="0" lang="en-ZA" sz="6000" spc="-1" strike="noStrike">
                <a:latin typeface="Arial"/>
              </a:rPr>
              <a:t>Agile Board - Kanban Task Management App</a:t>
            </a:r>
            <a:endParaRPr b="0" lang="en-ZA"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
          <p:cNvSpPr txBox="1"/>
          <p:nvPr/>
        </p:nvSpPr>
        <p:spPr>
          <a:xfrm>
            <a:off x="1440000" y="1800000"/>
            <a:ext cx="6480000" cy="346320"/>
          </a:xfrm>
          <a:prstGeom prst="rect">
            <a:avLst/>
          </a:prstGeom>
          <a:noFill/>
          <a:ln w="18000">
            <a:noFill/>
          </a:ln>
        </p:spPr>
      </p:sp>
      <p:pic>
        <p:nvPicPr>
          <p:cNvPr id="191" name="" descr=""/>
          <p:cNvPicPr/>
          <p:nvPr/>
        </p:nvPicPr>
        <p:blipFill>
          <a:blip r:embed="rId1">
            <a:alphaModFix amt="70000"/>
          </a:blip>
          <a:srcRect l="23266" t="30527" r="39230" b="29905"/>
          <a:stretch/>
        </p:blipFill>
        <p:spPr>
          <a:xfrm>
            <a:off x="180000" y="1440360"/>
            <a:ext cx="5984640" cy="3419640"/>
          </a:xfrm>
          <a:prstGeom prst="rect">
            <a:avLst/>
          </a:prstGeom>
          <a:ln w="18000">
            <a:noFill/>
          </a:ln>
        </p:spPr>
      </p:pic>
      <p:sp>
        <p:nvSpPr>
          <p:cNvPr id="192" name=""/>
          <p:cNvSpPr txBox="1"/>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OpenEditTaskModal Function:</a:t>
            </a:r>
            <a:endParaRPr b="0" lang="en-ZA" sz="3300" spc="-1" strike="noStrike">
              <a:solidFill>
                <a:srgbClr val="ffffff"/>
              </a:solidFill>
              <a:latin typeface="Arial"/>
            </a:endParaRPr>
          </a:p>
        </p:txBody>
      </p:sp>
      <p:sp>
        <p:nvSpPr>
          <p:cNvPr id="193" name=""/>
          <p:cNvSpPr txBox="1"/>
          <p:nvPr/>
        </p:nvSpPr>
        <p:spPr>
          <a:xfrm>
            <a:off x="6660000" y="1620000"/>
            <a:ext cx="2700000" cy="1882080"/>
          </a:xfrm>
          <a:prstGeom prst="rect">
            <a:avLst/>
          </a:prstGeom>
          <a:noFill/>
          <a:ln w="18000">
            <a:noFill/>
          </a:ln>
        </p:spPr>
        <p:txBody>
          <a:bodyPr lIns="90000" rIns="90000" tIns="45000" bIns="45000" anchor="t">
            <a:noAutofit/>
          </a:bodyPr>
          <a:p>
            <a:r>
              <a:rPr b="0" lang="en-ZA" sz="1800" spc="-1" strike="noStrike">
                <a:latin typeface="Arial"/>
              </a:rPr>
              <a:t>Targets the correct DOM elements and assigns the edited modal values to the appropriate fields. Assigns the task.id to the save and delete task buttons.</a:t>
            </a:r>
            <a:endParaRPr b="0" lang="en-ZA"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80000" y="2430000"/>
            <a:ext cx="9000000" cy="990000"/>
          </a:xfrm>
          <a:prstGeom prst="rect">
            <a:avLst/>
          </a:prstGeom>
          <a:noFill/>
          <a:ln w="0">
            <a:noFill/>
          </a:ln>
        </p:spPr>
        <p:txBody>
          <a:bodyPr lIns="0" rIns="0" tIns="0" bIns="0" anchor="ctr">
            <a:noAutofit/>
          </a:bodyPr>
          <a:p>
            <a:pPr algn="ctr">
              <a:buNone/>
            </a:pPr>
            <a:r>
              <a:rPr b="0" lang="en-ZA" sz="5400" spc="-1" strike="noStrike">
                <a:solidFill>
                  <a:srgbClr val="ffffff"/>
                </a:solidFill>
                <a:latin typeface="Arial"/>
              </a:rPr>
              <a:t>Thank you for your time!</a:t>
            </a:r>
            <a:endParaRPr b="0" lang="en-ZA" sz="5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Getting started:</a:t>
            </a:r>
            <a:endParaRPr b="0" lang="en-ZA" sz="3300" spc="-1" strike="noStrike">
              <a:solidFill>
                <a:srgbClr val="ffffff"/>
              </a:solidFill>
              <a:latin typeface="Arial"/>
            </a:endParaRPr>
          </a:p>
        </p:txBody>
      </p:sp>
      <p:sp>
        <p:nvSpPr>
          <p:cNvPr id="162" name=""/>
          <p:cNvSpPr txBox="1"/>
          <p:nvPr/>
        </p:nvSpPr>
        <p:spPr>
          <a:xfrm>
            <a:off x="6300000" y="1800000"/>
            <a:ext cx="3240000" cy="3420000"/>
          </a:xfrm>
          <a:prstGeom prst="rect">
            <a:avLst/>
          </a:prstGeom>
          <a:noFill/>
          <a:ln w="18000">
            <a:noFill/>
          </a:ln>
        </p:spPr>
        <p:txBody>
          <a:bodyPr lIns="90000" rIns="90000" tIns="45000" bIns="45000" anchor="t">
            <a:noAutofit/>
          </a:bodyPr>
          <a:p>
            <a:pPr algn="ctr">
              <a:buNone/>
            </a:pPr>
            <a:r>
              <a:rPr b="1" lang="en-ZA" sz="2200" spc="-1" strike="noStrike">
                <a:latin typeface="Arial"/>
              </a:rPr>
              <a:t>The basics: </a:t>
            </a:r>
            <a:endParaRPr b="0" lang="en-ZA" sz="2200" spc="-1" strike="noStrike">
              <a:latin typeface="Arial"/>
            </a:endParaRPr>
          </a:p>
          <a:p>
            <a:pPr algn="ctr">
              <a:buNone/>
            </a:pPr>
            <a:r>
              <a:rPr b="0" lang="en-ZA" sz="1800" spc="-1" strike="noStrike">
                <a:latin typeface="Arial"/>
              </a:rPr>
              <a:t>Corrected imports.</a:t>
            </a:r>
            <a:br/>
            <a:r>
              <a:rPr b="0" lang="en-ZA" sz="1800" spc="-1" strike="noStrike">
                <a:latin typeface="Arial"/>
              </a:rPr>
              <a:t>Note: putTask not used as it would be better suited to creating an entirely new board or full task replacement when working with API’s but isn’t as necessary when working with local storage</a:t>
            </a:r>
            <a:endParaRPr b="0" lang="en-ZA" sz="1800" spc="-1" strike="noStrike">
              <a:latin typeface="Arial"/>
            </a:endParaRPr>
          </a:p>
        </p:txBody>
      </p:sp>
      <p:pic>
        <p:nvPicPr>
          <p:cNvPr id="163" name="" descr=""/>
          <p:cNvPicPr/>
          <p:nvPr/>
        </p:nvPicPr>
        <p:blipFill>
          <a:blip r:embed="rId1">
            <a:alphaModFix amt="70000"/>
          </a:blip>
          <a:srcRect l="21482" t="11469" r="51730" b="62147"/>
          <a:stretch/>
        </p:blipFill>
        <p:spPr>
          <a:xfrm>
            <a:off x="180000" y="1800000"/>
            <a:ext cx="5737320" cy="3060000"/>
          </a:xfrm>
          <a:prstGeom prst="rect">
            <a:avLst/>
          </a:prstGeom>
          <a:ln w="180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Get all the elements from the DOM</a:t>
            </a:r>
            <a:endParaRPr b="0" lang="en-ZA" sz="3300" spc="-1" strike="noStrike">
              <a:solidFill>
                <a:srgbClr val="ffffff"/>
              </a:solidFill>
              <a:latin typeface="Arial"/>
            </a:endParaRPr>
          </a:p>
        </p:txBody>
      </p:sp>
      <p:sp>
        <p:nvSpPr>
          <p:cNvPr id="165" name=""/>
          <p:cNvSpPr txBox="1"/>
          <p:nvPr/>
        </p:nvSpPr>
        <p:spPr>
          <a:xfrm>
            <a:off x="1080000" y="2340000"/>
            <a:ext cx="8100000" cy="2905920"/>
          </a:xfrm>
          <a:prstGeom prst="rect">
            <a:avLst/>
          </a:prstGeom>
          <a:noFill/>
          <a:ln w="18000">
            <a:noFill/>
          </a:ln>
        </p:spPr>
        <p:txBody>
          <a:bodyPr lIns="90000" rIns="90000" tIns="45000" bIns="45000" anchor="t">
            <a:noAutofit/>
          </a:bodyPr>
          <a:p>
            <a:r>
              <a:rPr b="0" lang="en-ZA" sz="1800" spc="-1" strike="noStrike">
                <a:latin typeface="Arial"/>
              </a:rPr>
              <a:t>const elements = {</a:t>
            </a:r>
            <a:endParaRPr b="0" lang="en-ZA" sz="1800" spc="-1" strike="noStrike">
              <a:latin typeface="Arial"/>
            </a:endParaRPr>
          </a:p>
          <a:p>
            <a:endParaRPr b="0" lang="en-ZA" sz="1800" spc="-1" strike="noStrike">
              <a:latin typeface="Arial"/>
            </a:endParaRPr>
          </a:p>
          <a:p>
            <a:r>
              <a:rPr b="0" lang="en-ZA" sz="1800" spc="-1" strike="noStrike">
                <a:latin typeface="Arial"/>
              </a:rPr>
              <a:t>//Sidebar Elements</a:t>
            </a:r>
            <a:br/>
            <a:br/>
            <a:r>
              <a:rPr b="0" lang="en-ZA" sz="1800" spc="-1" strike="noStrike">
                <a:latin typeface="Arial"/>
              </a:rPr>
              <a:t>//Header Elements</a:t>
            </a:r>
            <a:endParaRPr b="0" lang="en-ZA" sz="1800" spc="-1" strike="noStrike">
              <a:latin typeface="Arial"/>
            </a:endParaRPr>
          </a:p>
          <a:p>
            <a:endParaRPr b="0" lang="en-ZA" sz="1800" spc="-1" strike="noStrike">
              <a:latin typeface="Arial"/>
            </a:endParaRPr>
          </a:p>
          <a:p>
            <a:r>
              <a:rPr b="0" lang="en-ZA" sz="1800" spc="-1" strike="noStrike">
                <a:latin typeface="Arial"/>
              </a:rPr>
              <a:t>//Task Column Elements</a:t>
            </a:r>
            <a:endParaRPr b="0" lang="en-ZA" sz="1800" spc="-1" strike="noStrike">
              <a:latin typeface="Arial"/>
            </a:endParaRPr>
          </a:p>
          <a:p>
            <a:endParaRPr b="0" lang="en-ZA" sz="1800" spc="-1" strike="noStrike">
              <a:latin typeface="Arial"/>
            </a:endParaRPr>
          </a:p>
          <a:p>
            <a:r>
              <a:rPr b="0" lang="en-ZA" sz="1800" spc="-1" strike="noStrike">
                <a:latin typeface="Arial"/>
              </a:rPr>
              <a:t>//Modal Elements</a:t>
            </a:r>
            <a:endParaRPr b="0" lang="en-ZA" sz="1800" spc="-1" strike="noStrike">
              <a:latin typeface="Arial"/>
            </a:endParaRPr>
          </a:p>
          <a:p>
            <a:endParaRPr b="0" lang="en-ZA" sz="1800" spc="-1" strike="noStrike">
              <a:latin typeface="Arial"/>
            </a:endParaRPr>
          </a:p>
          <a:p>
            <a:r>
              <a:rPr b="0" lang="en-ZA" sz="1800" spc="-1" strike="noStrike">
                <a:latin typeface="Arial"/>
              </a:rPr>
              <a:t>}</a:t>
            </a:r>
            <a:endParaRPr b="0" lang="en-ZA" sz="1800" spc="-1" strike="noStrike">
              <a:latin typeface="Arial"/>
            </a:endParaRPr>
          </a:p>
        </p:txBody>
      </p:sp>
      <p:pic>
        <p:nvPicPr>
          <p:cNvPr id="166" name="" descr=""/>
          <p:cNvPicPr/>
          <p:nvPr/>
        </p:nvPicPr>
        <p:blipFill>
          <a:blip r:embed="rId1">
            <a:alphaModFix amt="70000"/>
          </a:blip>
          <a:srcRect l="23266" t="14769" r="32087" b="22586"/>
          <a:stretch/>
        </p:blipFill>
        <p:spPr>
          <a:xfrm>
            <a:off x="4140360" y="2160360"/>
            <a:ext cx="4499640" cy="3419640"/>
          </a:xfrm>
          <a:prstGeom prst="rect">
            <a:avLst/>
          </a:prstGeom>
          <a:ln w="18000">
            <a:noFill/>
          </a:ln>
        </p:spPr>
      </p:pic>
      <p:sp>
        <p:nvSpPr>
          <p:cNvPr id="167" name=""/>
          <p:cNvSpPr txBox="1"/>
          <p:nvPr/>
        </p:nvSpPr>
        <p:spPr>
          <a:xfrm>
            <a:off x="540000" y="1440000"/>
            <a:ext cx="8100000" cy="658800"/>
          </a:xfrm>
          <a:prstGeom prst="rect">
            <a:avLst/>
          </a:prstGeom>
          <a:noFill/>
          <a:ln w="18000">
            <a:noFill/>
          </a:ln>
        </p:spPr>
        <p:txBody>
          <a:bodyPr lIns="90000" rIns="90000" tIns="45000" bIns="45000" anchor="t">
            <a:noAutofit/>
          </a:bodyPr>
          <a:p>
            <a:pPr algn="ctr">
              <a:buNone/>
            </a:pPr>
            <a:r>
              <a:rPr b="1" lang="en-ZA" sz="2200" spc="-1" strike="noStrike">
                <a:latin typeface="Arial"/>
              </a:rPr>
              <a:t>The basics: </a:t>
            </a:r>
            <a:endParaRPr b="0" lang="en-ZA" sz="2200" spc="-1" strike="noStrike">
              <a:latin typeface="Arial"/>
            </a:endParaRPr>
          </a:p>
          <a:p>
            <a:pPr algn="ctr">
              <a:buNone/>
            </a:pPr>
            <a:r>
              <a:rPr b="0" lang="en-ZA" sz="1800" spc="-1" strike="noStrike">
                <a:latin typeface="Arial"/>
              </a:rPr>
              <a:t>Created const elements object to target the appropriate DOM Elements</a:t>
            </a:r>
            <a:endParaRPr b="0" lang="en-ZA"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Syntax Correction</a:t>
            </a:r>
            <a:endParaRPr b="0" lang="en-ZA" sz="3300" spc="-1" strike="noStrike">
              <a:solidFill>
                <a:srgbClr val="ffffff"/>
              </a:solidFill>
              <a:latin typeface="Arial"/>
            </a:endParaRPr>
          </a:p>
        </p:txBody>
      </p:sp>
      <p:sp>
        <p:nvSpPr>
          <p:cNvPr id="169" name=""/>
          <p:cNvSpPr txBox="1"/>
          <p:nvPr/>
        </p:nvSpPr>
        <p:spPr>
          <a:xfrm>
            <a:off x="1440000" y="1800000"/>
            <a:ext cx="6480000" cy="346320"/>
          </a:xfrm>
          <a:prstGeom prst="rect">
            <a:avLst/>
          </a:prstGeom>
          <a:noFill/>
          <a:ln w="18000">
            <a:noFill/>
          </a:ln>
        </p:spPr>
      </p:sp>
      <p:sp>
        <p:nvSpPr>
          <p:cNvPr id="170" name=""/>
          <p:cNvSpPr txBox="1"/>
          <p:nvPr/>
        </p:nvSpPr>
        <p:spPr>
          <a:xfrm>
            <a:off x="360000" y="1794240"/>
            <a:ext cx="8785800" cy="2733840"/>
          </a:xfrm>
          <a:prstGeom prst="rect">
            <a:avLst/>
          </a:prstGeom>
          <a:noFill/>
          <a:ln w="18000">
            <a:noFill/>
          </a:ln>
        </p:spPr>
        <p:txBody>
          <a:bodyPr lIns="90000" rIns="90000" tIns="45000" bIns="45000" anchor="t">
            <a:noAutofit/>
          </a:bodyPr>
          <a:p>
            <a:pPr marL="216000" indent="-216000" algn="ctr">
              <a:buClr>
                <a:srgbClr val="000000"/>
              </a:buClr>
              <a:buSzPct val="45000"/>
              <a:buFont typeface="Wingdings" charset="2"/>
              <a:buChar char=""/>
            </a:pPr>
            <a:r>
              <a:rPr b="1" lang="en-ZA" sz="2400" spc="-1" strike="noStrike">
                <a:latin typeface="Arial"/>
              </a:rPr>
              <a:t>Lines 58 – 169</a:t>
            </a:r>
            <a:endParaRPr b="1" lang="en-ZA" sz="2400" spc="-1" strike="noStrike">
              <a:latin typeface="Arial"/>
            </a:endParaRPr>
          </a:p>
          <a:p>
            <a:pPr marL="216000" indent="-216000">
              <a:buClr>
                <a:srgbClr val="000000"/>
              </a:buClr>
              <a:buSzPct val="45000"/>
              <a:buFont typeface="Wingdings" charset="2"/>
              <a:buChar char=""/>
            </a:pPr>
            <a:r>
              <a:rPr b="1" lang="en-ZA" sz="1800" spc="-1" strike="noStrike">
                <a:latin typeface="Arial"/>
              </a:rPr>
              <a:t>Semi-colon -&gt; Colon</a:t>
            </a:r>
            <a:endParaRPr b="1" lang="en-ZA" sz="1800" spc="-1" strike="noStrike">
              <a:latin typeface="Arial"/>
            </a:endParaRPr>
          </a:p>
          <a:p>
            <a:pPr marL="216000" indent="-216000">
              <a:buClr>
                <a:srgbClr val="000000"/>
              </a:buClr>
              <a:buSzPct val="45000"/>
              <a:buFont typeface="Wingdings" charset="2"/>
              <a:buChar char=""/>
            </a:pPr>
            <a:r>
              <a:rPr b="1" lang="en-ZA" sz="1800" spc="-1" strike="noStrike">
                <a:latin typeface="Arial"/>
              </a:rPr>
              <a:t>Quotations instead of back ticks for string literals</a:t>
            </a:r>
            <a:endParaRPr b="1" lang="en-ZA" sz="1800" spc="-1" strike="noStrike">
              <a:latin typeface="Arial"/>
            </a:endParaRPr>
          </a:p>
          <a:p>
            <a:pPr marL="216000" indent="-216000">
              <a:buClr>
                <a:srgbClr val="000000"/>
              </a:buClr>
              <a:buSzPct val="45000"/>
              <a:buFont typeface="Wingdings" charset="2"/>
              <a:buChar char=""/>
            </a:pPr>
            <a:r>
              <a:rPr b="1" lang="en-ZA" sz="1800" spc="-1" strike="noStrike">
                <a:latin typeface="Arial"/>
              </a:rPr>
              <a:t>Not making use of brackets or correct/complete syntax </a:t>
            </a:r>
            <a:endParaRPr b="1" lang="en-ZA" sz="1800" spc="-1" strike="noStrike">
              <a:latin typeface="Arial"/>
            </a:endParaRPr>
          </a:p>
          <a:p>
            <a:pPr marL="216000" indent="-216000">
              <a:buClr>
                <a:srgbClr val="000000"/>
              </a:buClr>
              <a:buSzPct val="45000"/>
              <a:buFont typeface="Wingdings" charset="2"/>
              <a:buChar char=""/>
            </a:pPr>
            <a:r>
              <a:rPr b="1" lang="en-ZA" sz="1800" spc="-1" strike="noStrike">
                <a:latin typeface="Arial"/>
              </a:rPr>
              <a:t>Inputing the correct parameter within provided functions</a:t>
            </a:r>
            <a:endParaRPr b="1" lang="en-ZA" sz="1800" spc="-1" strike="noStrike">
              <a:latin typeface="Arial"/>
            </a:endParaRPr>
          </a:p>
          <a:p>
            <a:pPr marL="216000" indent="-216000">
              <a:buClr>
                <a:srgbClr val="000000"/>
              </a:buClr>
              <a:buSzPct val="45000"/>
              <a:buFont typeface="Wingdings" charset="2"/>
              <a:buChar char=""/>
            </a:pPr>
            <a:r>
              <a:rPr b="1" lang="en-ZA" sz="1800" spc="-1" strike="noStrike">
                <a:latin typeface="Arial"/>
              </a:rPr>
              <a:t>Ensuring proper equivalency checks with “===” as opposed to “=”</a:t>
            </a:r>
            <a:endParaRPr b="1" lang="en-ZA" sz="1800" spc="-1" strike="noStrike">
              <a:latin typeface="Arial"/>
            </a:endParaRPr>
          </a:p>
          <a:p>
            <a:pPr marL="216000" indent="-216000">
              <a:buClr>
                <a:srgbClr val="000000"/>
              </a:buClr>
              <a:buSzPct val="45000"/>
              <a:buFont typeface="Wingdings" charset="2"/>
              <a:buChar char=""/>
            </a:pPr>
            <a:r>
              <a:rPr b="1" lang="en-ZA" sz="1800" spc="-1" strike="noStrike">
                <a:latin typeface="Arial"/>
              </a:rPr>
              <a:t>Correct capitalisation/camelCase for “forEach” etc.</a:t>
            </a:r>
            <a:endParaRPr b="1" lang="en-ZA" sz="1800" spc="-1" strike="noStrike">
              <a:latin typeface="Arial"/>
            </a:endParaRPr>
          </a:p>
          <a:p>
            <a:pPr marL="216000" indent="-216000">
              <a:buClr>
                <a:srgbClr val="000000"/>
              </a:buClr>
              <a:buSzPct val="45000"/>
              <a:buFont typeface="Wingdings" charset="2"/>
              <a:buChar char=""/>
            </a:pPr>
            <a:r>
              <a:rPr b="1" lang="en-ZA" sz="1800" spc="-1" strike="noStrike">
                <a:latin typeface="Arial"/>
              </a:rPr>
              <a:t>Addition of “.classList” when styling the active board in the styleActiveBoard function</a:t>
            </a:r>
            <a:endParaRPr b="1" lang="en-ZA" sz="1800" spc="-1" strike="noStrike">
              <a:latin typeface="Arial"/>
            </a:endParaRPr>
          </a:p>
          <a:p>
            <a:pPr marL="216000" indent="-216000">
              <a:buClr>
                <a:srgbClr val="000000"/>
              </a:buClr>
              <a:buSzPct val="45000"/>
              <a:buFont typeface="Wingdings" charset="2"/>
              <a:buChar char=""/>
            </a:pPr>
            <a:r>
              <a:rPr b="1" lang="en-ZA" sz="1800" spc="-1" strike="noStrike">
                <a:latin typeface="Arial"/>
              </a:rPr>
              <a:t> </a:t>
            </a:r>
            <a:endParaRPr b="1" lang="en-ZA"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Completed event listeners and called appropriate handlers:</a:t>
            </a:r>
            <a:endParaRPr b="0" lang="en-ZA" sz="3300" spc="-1" strike="noStrike">
              <a:solidFill>
                <a:srgbClr val="ffffff"/>
              </a:solidFill>
              <a:latin typeface="Arial"/>
            </a:endParaRPr>
          </a:p>
        </p:txBody>
      </p:sp>
      <p:pic>
        <p:nvPicPr>
          <p:cNvPr id="172" name="" descr=""/>
          <p:cNvPicPr/>
          <p:nvPr/>
        </p:nvPicPr>
        <p:blipFill>
          <a:blip r:embed="rId1">
            <a:alphaModFix amt="70000"/>
          </a:blip>
          <a:srcRect l="23266" t="21361" r="21374" b="2806"/>
          <a:stretch/>
        </p:blipFill>
        <p:spPr>
          <a:xfrm>
            <a:off x="360" y="1440000"/>
            <a:ext cx="5579640" cy="4139640"/>
          </a:xfrm>
          <a:prstGeom prst="rect">
            <a:avLst/>
          </a:prstGeom>
          <a:ln w="18000">
            <a:noFill/>
          </a:ln>
        </p:spPr>
      </p:pic>
      <p:sp>
        <p:nvSpPr>
          <p:cNvPr id="173" name=""/>
          <p:cNvSpPr txBox="1"/>
          <p:nvPr/>
        </p:nvSpPr>
        <p:spPr>
          <a:xfrm>
            <a:off x="5940000" y="1980000"/>
            <a:ext cx="3600000" cy="1882080"/>
          </a:xfrm>
          <a:prstGeom prst="rect">
            <a:avLst/>
          </a:prstGeom>
          <a:noFill/>
          <a:ln w="18000">
            <a:noFill/>
          </a:ln>
        </p:spPr>
        <p:txBody>
          <a:bodyPr lIns="90000" rIns="90000" tIns="45000" bIns="45000" anchor="t">
            <a:noAutofit/>
          </a:bodyPr>
          <a:p>
            <a:pPr algn="ctr">
              <a:buNone/>
            </a:pPr>
            <a:r>
              <a:rPr b="1" lang="en-ZA" sz="1800" spc="-1" strike="noStrike" u="sng">
                <a:uFillTx/>
                <a:latin typeface="Arial"/>
              </a:rPr>
              <a:t>Some more complex than others:</a:t>
            </a:r>
            <a:endParaRPr b="0" lang="en-ZA" sz="1800" spc="-1" strike="noStrike">
              <a:latin typeface="Arial"/>
            </a:endParaRPr>
          </a:p>
          <a:p>
            <a:pPr algn="ctr">
              <a:buNone/>
            </a:pPr>
            <a:r>
              <a:rPr b="0" lang="en-ZA" sz="1800" spc="-1" strike="noStrike">
                <a:latin typeface="Arial"/>
              </a:rPr>
              <a:t>involving some logic – such as the filterDiv event listener to control the visibility/closing of the  modalWindow both when editing/creating new tasks. </a:t>
            </a:r>
            <a:endParaRPr b="0" lang="en-ZA"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Function Logic: addTask()</a:t>
            </a:r>
            <a:endParaRPr b="0" lang="en-ZA" sz="3300" spc="-1" strike="noStrike">
              <a:solidFill>
                <a:srgbClr val="ffffff"/>
              </a:solidFill>
              <a:latin typeface="Arial"/>
            </a:endParaRPr>
          </a:p>
        </p:txBody>
      </p:sp>
      <p:sp>
        <p:nvSpPr>
          <p:cNvPr id="175" name=""/>
          <p:cNvSpPr txBox="1"/>
          <p:nvPr/>
        </p:nvSpPr>
        <p:spPr>
          <a:xfrm>
            <a:off x="1440000" y="1800000"/>
            <a:ext cx="6480000" cy="346320"/>
          </a:xfrm>
          <a:prstGeom prst="rect">
            <a:avLst/>
          </a:prstGeom>
          <a:noFill/>
          <a:ln w="18000">
            <a:noFill/>
          </a:ln>
        </p:spPr>
      </p:sp>
      <p:pic>
        <p:nvPicPr>
          <p:cNvPr id="176" name="" descr=""/>
          <p:cNvPicPr/>
          <p:nvPr/>
        </p:nvPicPr>
        <p:blipFill>
          <a:blip r:embed="rId1">
            <a:alphaModFix amt="70000"/>
          </a:blip>
          <a:srcRect l="23266" t="17338" r="37445" b="6829"/>
          <a:stretch/>
        </p:blipFill>
        <p:spPr>
          <a:xfrm>
            <a:off x="180000" y="1440000"/>
            <a:ext cx="3959640" cy="4139640"/>
          </a:xfrm>
          <a:prstGeom prst="rect">
            <a:avLst/>
          </a:prstGeom>
          <a:ln w="18000">
            <a:noFill/>
          </a:ln>
        </p:spPr>
      </p:pic>
      <p:sp>
        <p:nvSpPr>
          <p:cNvPr id="177" name=""/>
          <p:cNvSpPr txBox="1"/>
          <p:nvPr/>
        </p:nvSpPr>
        <p:spPr>
          <a:xfrm>
            <a:off x="4860000" y="1620000"/>
            <a:ext cx="4140000" cy="2905920"/>
          </a:xfrm>
          <a:prstGeom prst="rect">
            <a:avLst/>
          </a:prstGeom>
          <a:noFill/>
          <a:ln w="18000">
            <a:noFill/>
          </a:ln>
        </p:spPr>
        <p:txBody>
          <a:bodyPr lIns="90000" rIns="90000" tIns="45000" bIns="45000" anchor="t">
            <a:noAutofit/>
          </a:bodyPr>
          <a:p>
            <a:r>
              <a:rPr b="0" lang="en-ZA" sz="1800" spc="-1" strike="noStrike">
                <a:latin typeface="Arial"/>
              </a:rPr>
              <a:t>created const variables to </a:t>
            </a:r>
            <a:r>
              <a:rPr b="1" lang="en-ZA" sz="1800" spc="-1" strike="noStrike">
                <a:latin typeface="Arial"/>
              </a:rPr>
              <a:t>target the correct elements </a:t>
            </a:r>
            <a:r>
              <a:rPr b="0" lang="en-ZA" sz="1800" spc="-1" strike="noStrike">
                <a:latin typeface="Arial"/>
              </a:rPr>
              <a:t> (titleInput/descriptionInput/statusInput)</a:t>
            </a:r>
            <a:endParaRPr b="0" lang="en-ZA" sz="1800" spc="-1" strike="noStrike">
              <a:latin typeface="Arial"/>
            </a:endParaRPr>
          </a:p>
          <a:p>
            <a:r>
              <a:rPr b="0" lang="en-ZA" sz="1800" spc="-1" strike="noStrike">
                <a:latin typeface="Arial"/>
              </a:rPr>
              <a:t>I also made use of </a:t>
            </a:r>
            <a:r>
              <a:rPr b="1" lang="en-ZA" sz="1800" spc="-1" strike="noStrike">
                <a:latin typeface="Arial"/>
              </a:rPr>
              <a:t>two if statements</a:t>
            </a:r>
            <a:r>
              <a:rPr b="0" lang="en-ZA" sz="1800" spc="-1" strike="noStrike">
                <a:latin typeface="Arial"/>
              </a:rPr>
              <a:t>, the first to log an error to the console if either of those elements are not present and the second to</a:t>
            </a:r>
            <a:endParaRPr b="0" lang="en-ZA" sz="1800" spc="-1" strike="noStrike">
              <a:latin typeface="Arial"/>
            </a:endParaRPr>
          </a:p>
          <a:p>
            <a:r>
              <a:rPr b="0" lang="en-ZA" sz="1800" spc="-1" strike="noStrike">
                <a:latin typeface="Arial"/>
              </a:rPr>
              <a:t>prevent the user from being able to create a blank entry by denying empty fields from being submitted. Alert will pop up if that is the case.</a:t>
            </a:r>
            <a:endParaRPr b="0" lang="en-ZA"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Toggle Functions</a:t>
            </a:r>
            <a:endParaRPr b="0" lang="en-ZA" sz="3300" spc="-1" strike="noStrike">
              <a:solidFill>
                <a:srgbClr val="ffffff"/>
              </a:solidFill>
              <a:latin typeface="Arial"/>
            </a:endParaRPr>
          </a:p>
        </p:txBody>
      </p:sp>
      <p:sp>
        <p:nvSpPr>
          <p:cNvPr id="179" name=""/>
          <p:cNvSpPr txBox="1"/>
          <p:nvPr/>
        </p:nvSpPr>
        <p:spPr>
          <a:xfrm>
            <a:off x="1440000" y="1800000"/>
            <a:ext cx="6480000" cy="346320"/>
          </a:xfrm>
          <a:prstGeom prst="rect">
            <a:avLst/>
          </a:prstGeom>
          <a:noFill/>
          <a:ln w="18000">
            <a:noFill/>
          </a:ln>
        </p:spPr>
      </p:sp>
      <p:sp>
        <p:nvSpPr>
          <p:cNvPr id="180" name=""/>
          <p:cNvSpPr txBox="1"/>
          <p:nvPr/>
        </p:nvSpPr>
        <p:spPr>
          <a:xfrm>
            <a:off x="360000" y="1794240"/>
            <a:ext cx="8785800" cy="905760"/>
          </a:xfrm>
          <a:prstGeom prst="rect">
            <a:avLst/>
          </a:prstGeom>
          <a:noFill/>
          <a:ln w="18000">
            <a:noFill/>
          </a:ln>
        </p:spPr>
        <p:txBody>
          <a:bodyPr lIns="90000" rIns="90000" tIns="45000" bIns="45000" anchor="t">
            <a:noAutofit/>
          </a:bodyPr>
          <a:p>
            <a:pPr marL="216000" indent="-216000" algn="ctr">
              <a:buClr>
                <a:srgbClr val="000000"/>
              </a:buClr>
              <a:buSzPct val="45000"/>
              <a:buFont typeface="Wingdings" charset="2"/>
              <a:buChar char=""/>
            </a:pPr>
            <a:r>
              <a:rPr b="1" lang="en-ZA" sz="1800" spc="-1" strike="noStrike">
                <a:latin typeface="Arial"/>
              </a:rPr>
              <a:t>SideBar &amp; Theme:</a:t>
            </a:r>
            <a:endParaRPr b="1" lang="en-ZA" sz="1800" spc="-1" strike="noStrike">
              <a:latin typeface="Arial"/>
            </a:endParaRPr>
          </a:p>
          <a:p>
            <a:pPr marL="216000" indent="-216000" algn="ctr">
              <a:buClr>
                <a:srgbClr val="000000"/>
              </a:buClr>
              <a:buSzPct val="45000"/>
              <a:buFont typeface="Wingdings" charset="2"/>
              <a:buChar char=""/>
            </a:pPr>
            <a:r>
              <a:rPr b="1" lang="en-ZA" sz="1800" spc="-1" strike="noStrike">
                <a:latin typeface="Arial"/>
              </a:rPr>
              <a:t>Completed both functions to target the correct elements and set the appropriate state relative to those elements.</a:t>
            </a:r>
            <a:endParaRPr b="1" lang="en-ZA" sz="1800" spc="-1" strike="noStrike">
              <a:latin typeface="Arial"/>
            </a:endParaRPr>
          </a:p>
        </p:txBody>
      </p:sp>
      <p:pic>
        <p:nvPicPr>
          <p:cNvPr id="181" name="" descr=""/>
          <p:cNvPicPr/>
          <p:nvPr/>
        </p:nvPicPr>
        <p:blipFill>
          <a:blip r:embed="rId1">
            <a:alphaModFix amt="70000"/>
          </a:blip>
          <a:srcRect l="23266" t="37119" r="37443" b="36497"/>
          <a:stretch/>
        </p:blipFill>
        <p:spPr>
          <a:xfrm>
            <a:off x="1440360" y="2880000"/>
            <a:ext cx="6839640" cy="248688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
          <p:cNvSpPr txBox="1"/>
          <p:nvPr/>
        </p:nvSpPr>
        <p:spPr>
          <a:xfrm>
            <a:off x="1440000" y="1800000"/>
            <a:ext cx="6480000" cy="346320"/>
          </a:xfrm>
          <a:prstGeom prst="rect">
            <a:avLst/>
          </a:prstGeom>
          <a:noFill/>
          <a:ln w="18000">
            <a:noFill/>
          </a:ln>
        </p:spPr>
      </p:sp>
      <p:pic>
        <p:nvPicPr>
          <p:cNvPr id="183" name="" descr=""/>
          <p:cNvPicPr/>
          <p:nvPr/>
        </p:nvPicPr>
        <p:blipFill>
          <a:blip r:embed="rId1">
            <a:alphaModFix amt="70000"/>
          </a:blip>
          <a:srcRect l="23266" t="30527" r="39230" b="29905"/>
          <a:stretch/>
        </p:blipFill>
        <p:spPr>
          <a:xfrm>
            <a:off x="180000" y="1440360"/>
            <a:ext cx="5984640" cy="3419640"/>
          </a:xfrm>
          <a:prstGeom prst="rect">
            <a:avLst/>
          </a:prstGeom>
          <a:ln w="18000">
            <a:noFill/>
          </a:ln>
        </p:spPr>
      </p:pic>
      <p:sp>
        <p:nvSpPr>
          <p:cNvPr id="184" name=""/>
          <p:cNvSpPr txBox="1"/>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OpenEditTaskModal Function:</a:t>
            </a:r>
            <a:endParaRPr b="0" lang="en-ZA" sz="3300" spc="-1" strike="noStrike">
              <a:solidFill>
                <a:srgbClr val="ffffff"/>
              </a:solidFill>
              <a:latin typeface="Arial"/>
            </a:endParaRPr>
          </a:p>
        </p:txBody>
      </p:sp>
      <p:sp>
        <p:nvSpPr>
          <p:cNvPr id="185" name=""/>
          <p:cNvSpPr txBox="1"/>
          <p:nvPr/>
        </p:nvSpPr>
        <p:spPr>
          <a:xfrm>
            <a:off x="6660000" y="1620000"/>
            <a:ext cx="2700000" cy="1882080"/>
          </a:xfrm>
          <a:prstGeom prst="rect">
            <a:avLst/>
          </a:prstGeom>
          <a:noFill/>
          <a:ln w="18000">
            <a:noFill/>
          </a:ln>
        </p:spPr>
        <p:txBody>
          <a:bodyPr lIns="90000" rIns="90000" tIns="45000" bIns="45000" anchor="t">
            <a:noAutofit/>
          </a:bodyPr>
          <a:p>
            <a:r>
              <a:rPr b="0" lang="en-ZA" sz="1800" spc="-1" strike="noStrike">
                <a:latin typeface="Arial"/>
              </a:rPr>
              <a:t>Targets the correct DOM elements and assigns the edited modal values to the appropriate fields. Assigns the task.id to the save and delete task buttons.</a:t>
            </a:r>
            <a:endParaRPr b="0" lang="en-ZA"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txBox="1"/>
          <p:nvPr/>
        </p:nvSpPr>
        <p:spPr>
          <a:xfrm>
            <a:off x="1440000" y="1800000"/>
            <a:ext cx="6480000" cy="346320"/>
          </a:xfrm>
          <a:prstGeom prst="rect">
            <a:avLst/>
          </a:prstGeom>
          <a:noFill/>
          <a:ln w="18000">
            <a:noFill/>
          </a:ln>
        </p:spPr>
      </p:sp>
      <p:sp>
        <p:nvSpPr>
          <p:cNvPr id="187" name=""/>
          <p:cNvSpPr txBox="1"/>
          <p:nvPr/>
        </p:nvSpPr>
        <p:spPr>
          <a:xfrm>
            <a:off x="540000" y="270000"/>
            <a:ext cx="9000000" cy="990000"/>
          </a:xfrm>
          <a:prstGeom prst="rect">
            <a:avLst/>
          </a:prstGeom>
          <a:noFill/>
          <a:ln w="0">
            <a:noFill/>
          </a:ln>
        </p:spPr>
        <p:txBody>
          <a:bodyPr lIns="0" rIns="0" tIns="0" bIns="0" anchor="ctr">
            <a:noAutofit/>
          </a:bodyPr>
          <a:p>
            <a:pPr algn="ctr">
              <a:buNone/>
            </a:pPr>
            <a:r>
              <a:rPr b="0" lang="en-ZA" sz="3300" spc="-1" strike="noStrike">
                <a:solidFill>
                  <a:srgbClr val="ffffff"/>
                </a:solidFill>
                <a:latin typeface="Arial"/>
              </a:rPr>
              <a:t>SaveTaskChangesHandler  Function &amp; deleteTaskHandler Function</a:t>
            </a:r>
            <a:endParaRPr b="0" lang="en-ZA" sz="3300" spc="-1" strike="noStrike">
              <a:solidFill>
                <a:srgbClr val="ffffff"/>
              </a:solidFill>
              <a:latin typeface="Arial"/>
            </a:endParaRPr>
          </a:p>
        </p:txBody>
      </p:sp>
      <p:sp>
        <p:nvSpPr>
          <p:cNvPr id="188" name=""/>
          <p:cNvSpPr txBox="1"/>
          <p:nvPr/>
        </p:nvSpPr>
        <p:spPr>
          <a:xfrm>
            <a:off x="5220000" y="1350000"/>
            <a:ext cx="4680000" cy="4230000"/>
          </a:xfrm>
          <a:prstGeom prst="rect">
            <a:avLst/>
          </a:prstGeom>
          <a:noFill/>
          <a:ln w="18000">
            <a:noFill/>
          </a:ln>
        </p:spPr>
        <p:txBody>
          <a:bodyPr lIns="90000" rIns="90000" tIns="45000" bIns="45000" anchor="t">
            <a:noAutofit/>
          </a:bodyPr>
          <a:p>
            <a:pPr algn="ctr">
              <a:buNone/>
            </a:pPr>
            <a:r>
              <a:rPr b="0" lang="en-ZA" sz="1500" spc="-1" strike="noStrike">
                <a:latin typeface="Arial"/>
              </a:rPr>
              <a:t>User inputs:</a:t>
            </a:r>
            <a:endParaRPr b="0" lang="en-ZA" sz="1500" spc="-1" strike="noStrike">
              <a:latin typeface="Arial"/>
            </a:endParaRPr>
          </a:p>
          <a:p>
            <a:pPr algn="ctr">
              <a:buNone/>
            </a:pPr>
            <a:r>
              <a:rPr b="1" lang="en-ZA" sz="1500" spc="-1" strike="noStrike">
                <a:latin typeface="Arial"/>
              </a:rPr>
              <a:t> </a:t>
            </a:r>
            <a:r>
              <a:rPr b="1" lang="en-ZA" sz="1500" spc="-1" strike="noStrike">
                <a:latin typeface="Arial"/>
              </a:rPr>
              <a:t>taskId</a:t>
            </a:r>
            <a:r>
              <a:rPr b="0" lang="en-ZA" sz="1500" spc="-1" strike="noStrike">
                <a:latin typeface="Arial"/>
              </a:rPr>
              <a:t> -&gt; retrieves the task id via the data-task-id attribute of the element that triggered the event. (i.e. save button, to which the unique task Id was assigned)</a:t>
            </a:r>
            <a:endParaRPr b="0" lang="en-ZA" sz="1500" spc="-1" strike="noStrike">
              <a:latin typeface="Arial"/>
            </a:endParaRPr>
          </a:p>
          <a:p>
            <a:pPr algn="ctr">
              <a:buNone/>
            </a:pPr>
            <a:r>
              <a:rPr b="1" lang="en-ZA" sz="1500" spc="-1" strike="noStrike">
                <a:latin typeface="Arial"/>
              </a:rPr>
              <a:t>titleInput, descriptionInput &amp; statusInput</a:t>
            </a:r>
            <a:r>
              <a:rPr b="0" lang="en-ZA" sz="1500" spc="-1" strike="noStrike">
                <a:latin typeface="Arial"/>
              </a:rPr>
              <a:t> -&gt; retrieves the appropriate HTML elements from the DOM of the task modal inputs that are being edited</a:t>
            </a:r>
            <a:endParaRPr b="0" lang="en-ZA" sz="1500" spc="-1" strike="noStrike">
              <a:latin typeface="Arial"/>
            </a:endParaRPr>
          </a:p>
          <a:p>
            <a:pPr algn="ctr">
              <a:buNone/>
            </a:pPr>
            <a:r>
              <a:rPr b="0" lang="en-ZA" sz="1500" spc="-1" strike="noStrike">
                <a:latin typeface="Arial"/>
              </a:rPr>
              <a:t>const updatedTask -&gt; Assigns the values of the edited fields to a new object</a:t>
            </a:r>
            <a:endParaRPr b="0" lang="en-ZA" sz="1500" spc="-1" strike="noStrike">
              <a:latin typeface="Arial"/>
            </a:endParaRPr>
          </a:p>
          <a:p>
            <a:pPr algn="ctr">
              <a:buNone/>
            </a:pPr>
            <a:r>
              <a:rPr b="1" lang="en-ZA" sz="1500" spc="-1" strike="noStrike">
                <a:latin typeface="Arial"/>
              </a:rPr>
              <a:t> </a:t>
            </a:r>
            <a:r>
              <a:rPr b="1" lang="en-ZA" sz="1500" spc="-1" strike="noStrike">
                <a:latin typeface="Arial"/>
              </a:rPr>
              <a:t>patchTask</a:t>
            </a:r>
            <a:r>
              <a:rPr b="0" lang="en-ZA" sz="1500" spc="-1" strike="noStrike">
                <a:latin typeface="Arial"/>
              </a:rPr>
              <a:t> -&gt; used to update specific fields of the edited task and I had to parseInt the resulting updated Task value, as that Id was a string, instead of an integer.</a:t>
            </a:r>
            <a:endParaRPr b="0" lang="en-ZA" sz="1500" spc="-1" strike="noStrike">
              <a:latin typeface="Arial"/>
            </a:endParaRPr>
          </a:p>
          <a:p>
            <a:pPr algn="ctr">
              <a:buNone/>
            </a:pPr>
            <a:r>
              <a:rPr b="1" lang="en-ZA" sz="1500" spc="-1" strike="noStrike">
                <a:latin typeface="Arial"/>
              </a:rPr>
              <a:t>toggleModal</a:t>
            </a:r>
            <a:r>
              <a:rPr b="0" lang="en-ZA" sz="1500" spc="-1" strike="noStrike">
                <a:latin typeface="Arial"/>
              </a:rPr>
              <a:t> called to close the modal upon saving.</a:t>
            </a:r>
            <a:endParaRPr b="0" lang="en-ZA" sz="1500" spc="-1" strike="noStrike">
              <a:latin typeface="Arial"/>
            </a:endParaRPr>
          </a:p>
        </p:txBody>
      </p:sp>
      <p:pic>
        <p:nvPicPr>
          <p:cNvPr id="189" name="" descr=""/>
          <p:cNvPicPr/>
          <p:nvPr/>
        </p:nvPicPr>
        <p:blipFill>
          <a:blip r:embed="rId1">
            <a:alphaModFix amt="70000"/>
          </a:blip>
          <a:srcRect l="23266" t="30527" r="41016" b="10128"/>
          <a:stretch/>
        </p:blipFill>
        <p:spPr>
          <a:xfrm>
            <a:off x="360" y="1440000"/>
            <a:ext cx="4000320" cy="360000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LibreOffice/7.2.6.2$Windows_X86_64 LibreOffice_project/b0ec3a565991f7569a5a7f5d24fed7f52653d754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2025-02-21T13:57:17Z</dcterms:created>
  <dc:creator/>
  <dc:description/>
  <dc:language>en-ZA</dc:language>
  <cp:lastModifiedBy/>
  <dcterms:modified xsi:type="dcterms:W3CDTF">2025-02-21T16:42:35Z</dcterms:modified>
  <cp:revision>6</cp:revision>
  <dc:subject/>
  <dc:title>Lights</dc:title>
</cp:coreProperties>
</file>