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A009-1E57-4891-8343-97ECF737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434C0-EA81-46E1-889F-951BA3871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1C6-F110-4CB6-B49E-38A7D838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5B9-FF5C-4760-BDF5-64229B6E21E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1DA66-7AF9-4A93-A8D6-CE25BC68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A580-1CA9-4303-9554-CCEACA92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96C-288D-42C3-A38C-5E67BE95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0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C212-FFE2-4EDD-BF6A-E71FEC85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16923-B9C6-4B83-82D5-BB5412C13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76A87-CB68-49F1-8F6B-12E6ECA1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5B9-FF5C-4760-BDF5-64229B6E21E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DFB1-5D95-4D3B-B3A6-19B50439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666A-D2B2-4219-B577-227B285B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96C-288D-42C3-A38C-5E67BE95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7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21C67-AB17-4919-A2FD-2F7D06D7F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8A660-F760-4153-8387-053B574D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1968-9059-40AB-A0E4-BEC2EC18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5B9-FF5C-4760-BDF5-64229B6E21E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3C91C-190C-4443-BB95-22527532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FCC-ECD5-4B74-8CF1-397E69D0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96C-288D-42C3-A38C-5E67BE95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2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7421-9CB5-4AA5-B209-99031E87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2D6A-D5B1-4423-86EA-C462E2C9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1243-26B6-4DC0-906F-50761565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5B9-FF5C-4760-BDF5-64229B6E21E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0747A-7606-47E3-8128-58F93834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39ED-BD94-49BD-BEE2-57511EA0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96C-288D-42C3-A38C-5E67BE95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14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5DA2-76D9-4FB9-B438-41D59883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33F8E-DC3C-45B4-B0BB-4D51A3E95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595C8-FAA6-441E-9846-C8939FBC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5B9-FF5C-4760-BDF5-64229B6E21E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C128-33CF-4B52-B0D4-E441911A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7FF4-AE40-4EF1-A468-5F3B12F6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96C-288D-42C3-A38C-5E67BE95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8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12E2-391E-477F-9F7A-57B814E8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3B44-DFEC-4BB8-9516-B325C362A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3A0E0-06B2-4506-93E0-C633C179C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E0E95-8394-4F1A-94BB-1F0C680E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5B9-FF5C-4760-BDF5-64229B6E21E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55639-D9AE-4E8C-8795-C3889A53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47B4C-D77E-486B-9C73-396A6C47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96C-288D-42C3-A38C-5E67BE95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8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6695-0E93-4A2E-B034-257C1C73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3B08-5B48-4502-9501-BFECC3A4C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84CEB-16A6-4950-A578-741E7FEC8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E291A-1663-4F49-81E2-CDEA7A751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34461-58DB-496A-A7F8-4530A88DF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F0D84-B888-4FCB-B209-3F807A2C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5B9-FF5C-4760-BDF5-64229B6E21E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CC04D-EFBC-487E-8D2B-DE92DCAA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9E6F-D96F-4866-88A6-EC5D9890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96C-288D-42C3-A38C-5E67BE95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45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D542-12F6-4C2C-AB06-93BD0336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406E7-4E10-41C6-AF32-17540E12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5B9-FF5C-4760-BDF5-64229B6E21E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21774-B3FE-4989-8D55-68233444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0C9FF-7152-4BA3-A340-EA489065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96C-288D-42C3-A38C-5E67BE95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2F45D-E7F6-4A82-8BE5-5545CDEE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5B9-FF5C-4760-BDF5-64229B6E21E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68C34-1DD7-47B0-99F9-038C3730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B09CB-DE43-4BDE-A1CA-A3D0D63A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96C-288D-42C3-A38C-5E67BE95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5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134F-C8DE-4805-A4B5-090F634C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FC90-244B-4B44-AB79-6E80C029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D0523-2DCA-417C-B6E6-B4BC505CC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7B206-158A-46BE-930E-3B7891F3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5B9-FF5C-4760-BDF5-64229B6E21E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781B-D76A-4537-85A8-686D9FB2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6915A-D16D-46ED-8D64-05C5A36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96C-288D-42C3-A38C-5E67BE95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56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4A00-EF78-49F1-80FA-316CD965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62A62-F069-47FF-BD34-B5C0F3D28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ACF12-9588-401C-A9A4-802618A6D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077B5-A329-4F8B-B66B-2517440B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5B9-FF5C-4760-BDF5-64229B6E21E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03251-6AE7-4D71-A87D-BA79A83A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9F9A0-879D-4379-91C3-6279C868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96C-288D-42C3-A38C-5E67BE95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06C1A-BE22-4446-A0DC-6610E219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C965-C446-4A32-82CE-BEFDE4C1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4DA3-4EDD-4A4E-B73E-71463048E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45B9-FF5C-4760-BDF5-64229B6E21E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7812-0967-4890-BC54-24CF0F5BE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4262-238C-4E09-B9C2-7568D43A7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7996C-288D-42C3-A38C-5E67BE95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3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16CD-F6B4-454A-8D29-D0942C3C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223084"/>
            <a:ext cx="10515600" cy="833360"/>
          </a:xfrm>
        </p:spPr>
        <p:txBody>
          <a:bodyPr/>
          <a:lstStyle/>
          <a:p>
            <a:r>
              <a:rPr lang="en-IN" b="1" u="sng" dirty="0"/>
              <a:t>BLACKBOX for Bottle Capping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6DB9-8A19-4755-BC81-F3DE9DEF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C9202-CD8F-4968-9201-CFD3F90BC13B}"/>
              </a:ext>
            </a:extLst>
          </p:cNvPr>
          <p:cNvSpPr/>
          <p:nvPr/>
        </p:nvSpPr>
        <p:spPr>
          <a:xfrm>
            <a:off x="2887688" y="1846555"/>
            <a:ext cx="5619565" cy="3551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BLACKBOX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EB3E9-AFFC-4317-8FB3-3739300C3934}"/>
              </a:ext>
            </a:extLst>
          </p:cNvPr>
          <p:cNvSpPr/>
          <p:nvPr/>
        </p:nvSpPr>
        <p:spPr>
          <a:xfrm>
            <a:off x="740546" y="1538030"/>
            <a:ext cx="1667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57F0C-8620-499F-B5A3-AB13567FDF41}"/>
              </a:ext>
            </a:extLst>
          </p:cNvPr>
          <p:cNvSpPr/>
          <p:nvPr/>
        </p:nvSpPr>
        <p:spPr>
          <a:xfrm>
            <a:off x="215803" y="2481281"/>
            <a:ext cx="2671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BOTTLES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D0D7C-C2F2-4519-B1DF-ACC0C065A76F}"/>
              </a:ext>
            </a:extLst>
          </p:cNvPr>
          <p:cNvSpPr/>
          <p:nvPr/>
        </p:nvSpPr>
        <p:spPr>
          <a:xfrm>
            <a:off x="622397" y="3797722"/>
            <a:ext cx="1678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7FA3E-DF7D-46EB-9E96-586CA43E2B53}"/>
              </a:ext>
            </a:extLst>
          </p:cNvPr>
          <p:cNvSpPr/>
          <p:nvPr/>
        </p:nvSpPr>
        <p:spPr>
          <a:xfrm>
            <a:off x="8692303" y="1724461"/>
            <a:ext cx="33724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CAPPED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BOTTLES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833A3-8786-48CB-89C4-F1BC7853E715}"/>
              </a:ext>
            </a:extLst>
          </p:cNvPr>
          <p:cNvSpPr/>
          <p:nvPr/>
        </p:nvSpPr>
        <p:spPr>
          <a:xfrm>
            <a:off x="8941459" y="2967335"/>
            <a:ext cx="3230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LIGHT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INDICATOR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0C3DBC-77C9-4ED9-8734-13772DA37C49}"/>
              </a:ext>
            </a:extLst>
          </p:cNvPr>
          <p:cNvSpPr/>
          <p:nvPr/>
        </p:nvSpPr>
        <p:spPr>
          <a:xfrm>
            <a:off x="740546" y="2359365"/>
            <a:ext cx="1931339" cy="101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BEE417-86EC-42C4-A295-CF625D5BCA55}"/>
              </a:ext>
            </a:extLst>
          </p:cNvPr>
          <p:cNvSpPr/>
          <p:nvPr/>
        </p:nvSpPr>
        <p:spPr>
          <a:xfrm>
            <a:off x="0" y="3311371"/>
            <a:ext cx="2702638" cy="24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30E5EB-8D98-4EB9-99A7-5FAB05930184}"/>
              </a:ext>
            </a:extLst>
          </p:cNvPr>
          <p:cNvSpPr/>
          <p:nvPr/>
        </p:nvSpPr>
        <p:spPr>
          <a:xfrm>
            <a:off x="355107" y="4625263"/>
            <a:ext cx="2210540" cy="204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78769F-2E82-482F-B515-33AD428A2285}"/>
              </a:ext>
            </a:extLst>
          </p:cNvPr>
          <p:cNvSpPr/>
          <p:nvPr/>
        </p:nvSpPr>
        <p:spPr>
          <a:xfrm>
            <a:off x="8829294" y="2647792"/>
            <a:ext cx="2895825" cy="227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F4DBD3E-8686-4C8C-891A-25D321E7C7B5}"/>
              </a:ext>
            </a:extLst>
          </p:cNvPr>
          <p:cNvSpPr/>
          <p:nvPr/>
        </p:nvSpPr>
        <p:spPr>
          <a:xfrm>
            <a:off x="8797771" y="3797722"/>
            <a:ext cx="3035727" cy="29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48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BLACKBOX for Bottle Capping Machine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BLACKBOX for Bottle Capping Machine </dc:title>
  <dc:creator>Tengam Padung</dc:creator>
  <cp:lastModifiedBy>Tengam Padung</cp:lastModifiedBy>
  <cp:revision>1</cp:revision>
  <dcterms:created xsi:type="dcterms:W3CDTF">2019-09-11T08:57:21Z</dcterms:created>
  <dcterms:modified xsi:type="dcterms:W3CDTF">2019-09-11T09:05:35Z</dcterms:modified>
</cp:coreProperties>
</file>