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FC65-286C-42A3-87F4-927233107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1A297-5638-43F9-8F5A-E0F298425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A8C8-6D7D-48E5-97C5-EF9C89EA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797A-495E-4EB0-B023-6FEC7051D996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6D622-542B-45A0-8385-3A7F274F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A20F4-B625-4BFB-8186-2CFCC5FE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3D7F-7917-4B31-A454-ADDF8E501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37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4EBC-1670-43E5-ADFA-975D7947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3B416-E648-44F0-88E0-18ED49DCF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124E6-6116-48F2-A550-9A46789D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797A-495E-4EB0-B023-6FEC7051D996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0D925-6EA4-4B52-87F9-EBCE74FE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12FDA-0788-473C-BCA5-08C49108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3D7F-7917-4B31-A454-ADDF8E501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08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1D0AE-4FC1-43C9-A3AF-B25272A4B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C491C-0F64-4349-AE82-75C88BF28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1D970-FBC7-4E11-B632-6894FF8B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797A-495E-4EB0-B023-6FEC7051D996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29D37-C98C-4662-8AB9-D339898A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931BD-E9A3-4473-961A-289B10C7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3D7F-7917-4B31-A454-ADDF8E501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1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C83E-B843-4419-ADC9-0BA82A57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A926-2AE8-4C5A-B819-EB411D693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17E6E-BE76-475A-9C4A-01E0D79C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797A-495E-4EB0-B023-6FEC7051D996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5C046-1CDC-4342-8913-CB1CFF12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77517-7EE3-4E69-BC71-4E1ECA97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3D7F-7917-4B31-A454-ADDF8E501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70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B1B4-DA68-4C02-B048-67FC35FE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B4F1F-EBED-4890-BB4D-39F1E863B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03DFD-0F46-4A70-A6EE-679120AD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797A-495E-4EB0-B023-6FEC7051D996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9E4FF-32E4-449E-BE84-D6E18A5A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51D29-17B3-42B6-9872-F56D5C7F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3D7F-7917-4B31-A454-ADDF8E501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45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E19B-2857-4060-8376-8DBEC3DE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C3D7-BCDA-47CB-9FA8-C62BBF9A7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2E34F-6A10-4DDE-82FA-ACD2879AE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51AC-8283-4B5F-ADD3-2ACBD813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797A-495E-4EB0-B023-6FEC7051D996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7A356-C33B-4CBE-B424-5B633AA4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5CA40-C172-48E5-850D-4533E9EC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3D7F-7917-4B31-A454-ADDF8E501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53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7FA6-1778-4462-AF7A-EAB93D3B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9304-1D29-4C1A-9FF5-176640EED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2E961-52AD-4266-993E-D3253D93B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0D790-D308-474A-ABCB-BE61B6DF9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C0E04-EC8B-4822-9888-4443A4EB1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A1D32-0490-4794-98B6-C87A16CE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797A-495E-4EB0-B023-6FEC7051D996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4585A-BB8E-4811-9AF5-53CCEE43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AA38C-3ACD-477C-93E5-15644314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3D7F-7917-4B31-A454-ADDF8E501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75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6008-3FA3-4F43-BDAA-FFF0739C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F802E-98C9-435F-9D7F-CA6B32A8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797A-495E-4EB0-B023-6FEC7051D996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8628B-F80A-432A-AC7B-8D9CB68E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49E67-6952-490E-B095-B48E10E8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3D7F-7917-4B31-A454-ADDF8E501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66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32DCF-F96F-411B-B769-B985011B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797A-495E-4EB0-B023-6FEC7051D996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1283E-7B9C-44DC-9B7B-FD7447FC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51545-9AE6-475B-8C39-071146AF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3D7F-7917-4B31-A454-ADDF8E501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50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0279-16C3-4C80-BCE0-385FD034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BAE8C-3862-484E-B53A-323A3D4B4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2345E-C51A-4E2F-A832-8F30875F7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7817-346C-4829-8EA9-17883C6D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797A-495E-4EB0-B023-6FEC7051D996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793D0-62EC-4503-9E2A-EC136534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08FC7-8B15-4B85-9522-3F83C71F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3D7F-7917-4B31-A454-ADDF8E501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71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E815-C5DE-4348-8038-1CF19E77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CA53A-7C5C-4777-8753-5F6978134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23CD8-8DD5-439A-B01C-1F2539F20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B3A53-B5A5-416A-A318-FD544CFF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797A-495E-4EB0-B023-6FEC7051D996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F344A-1824-42B3-BAB5-7CE5DEF0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C3FFC-4993-4231-89A3-5061F072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3D7F-7917-4B31-A454-ADDF8E501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38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711A5-CD86-4E8D-89DC-1FBCD771E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A6A2F-021D-4249-B356-412494592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9B5A0-B237-48C4-A024-0058F72FE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3797A-495E-4EB0-B023-6FEC7051D996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5568C-BC6B-4B01-BBA3-DD3EC7400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BAF13-CE68-4A73-9AEE-B8DBCCB09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33D7F-7917-4B31-A454-ADDF8E501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01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6B8EF6-AECB-46ED-A943-D4B59900F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143" y="815786"/>
            <a:ext cx="1613140" cy="1418456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470C88-0184-4F18-8BF4-008F8DA81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85977"/>
              </p:ext>
            </p:extLst>
          </p:nvPr>
        </p:nvGraphicFramePr>
        <p:xfrm>
          <a:off x="106531" y="106532"/>
          <a:ext cx="11958220" cy="6676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9">
                  <a:extLst>
                    <a:ext uri="{9D8B030D-6E8A-4147-A177-3AD203B41FA5}">
                      <a16:colId xmlns:a16="http://schemas.microsoft.com/office/drawing/2014/main" val="575242971"/>
                    </a:ext>
                  </a:extLst>
                </a:gridCol>
                <a:gridCol w="2419658">
                  <a:extLst>
                    <a:ext uri="{9D8B030D-6E8A-4147-A177-3AD203B41FA5}">
                      <a16:colId xmlns:a16="http://schemas.microsoft.com/office/drawing/2014/main" val="567053427"/>
                    </a:ext>
                  </a:extLst>
                </a:gridCol>
                <a:gridCol w="2547892">
                  <a:extLst>
                    <a:ext uri="{9D8B030D-6E8A-4147-A177-3AD203B41FA5}">
                      <a16:colId xmlns:a16="http://schemas.microsoft.com/office/drawing/2014/main" val="2274383185"/>
                    </a:ext>
                  </a:extLst>
                </a:gridCol>
                <a:gridCol w="2556768">
                  <a:extLst>
                    <a:ext uri="{9D8B030D-6E8A-4147-A177-3AD203B41FA5}">
                      <a16:colId xmlns:a16="http://schemas.microsoft.com/office/drawing/2014/main" val="1295364942"/>
                    </a:ext>
                  </a:extLst>
                </a:gridCol>
                <a:gridCol w="2610033">
                  <a:extLst>
                    <a:ext uri="{9D8B030D-6E8A-4147-A177-3AD203B41FA5}">
                      <a16:colId xmlns:a16="http://schemas.microsoft.com/office/drawing/2014/main" val="765158256"/>
                    </a:ext>
                  </a:extLst>
                </a:gridCol>
              </a:tblGrid>
              <a:tr h="696662">
                <a:tc>
                  <a:txBody>
                    <a:bodyPr/>
                    <a:lstStyle/>
                    <a:p>
                      <a:pPr algn="ctr"/>
                      <a:r>
                        <a:rPr lang="en-IN" sz="2400" b="1" u="sng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u="sng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u="sng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u="sng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u="sng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077419"/>
                  </a:ext>
                </a:extLst>
              </a:tr>
              <a:tr h="1494837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F552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en-IN" b="1" dirty="0">
                          <a:solidFill>
                            <a:srgbClr val="EF552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[ 1 ] </a:t>
                      </a:r>
                      <a:endParaRPr lang="en-IN" dirty="0">
                        <a:solidFill>
                          <a:srgbClr val="EF5525"/>
                        </a:solidFill>
                      </a:endParaRPr>
                    </a:p>
                    <a:p>
                      <a:pPr algn="ctr"/>
                      <a:r>
                        <a:rPr lang="en-IN" sz="1800" b="1" dirty="0">
                          <a:solidFill>
                            <a:srgbClr val="EF552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BOTTLE</a:t>
                      </a:r>
                    </a:p>
                    <a:p>
                      <a:pPr algn="ctr"/>
                      <a:r>
                        <a:rPr lang="en-IN" sz="1800" b="1" dirty="0">
                          <a:solidFill>
                            <a:srgbClr val="EF552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CONVEYOR BELT</a:t>
                      </a:r>
                    </a:p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ROLLER CONVEYOR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/>
                        <a:t>COMPARTMENT CONVEYOR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CHAIN  CONVEYOR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06161"/>
                  </a:ext>
                </a:extLst>
              </a:tr>
              <a:tr h="149483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IN" b="1" u="none" dirty="0">
                          <a:solidFill>
                            <a:srgbClr val="EF552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[ 2 ]</a:t>
                      </a:r>
                    </a:p>
                    <a:p>
                      <a:pPr algn="ctr"/>
                      <a:r>
                        <a:rPr lang="en-IN" b="1" u="none" dirty="0">
                          <a:solidFill>
                            <a:srgbClr val="EF552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PLACING</a:t>
                      </a:r>
                    </a:p>
                    <a:p>
                      <a:pPr algn="ctr"/>
                      <a:r>
                        <a:rPr lang="en-IN" b="1" u="none" dirty="0">
                          <a:solidFill>
                            <a:srgbClr val="EF552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SLIDING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MECHANICAL  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CENTRIFUGAL  CAP SORTER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CAP  FILLER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567248"/>
                  </a:ext>
                </a:extLst>
              </a:tr>
              <a:tr h="149483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b="1" dirty="0">
                          <a:solidFill>
                            <a:srgbClr val="EF552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[ 3 ]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rgbClr val="EF552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rgbClr val="EF552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BEEP SOUND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LCD  SCREEN 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/>
                        <a:t>LED  </a:t>
                      </a:r>
                    </a:p>
                    <a:p>
                      <a:pPr algn="r"/>
                      <a:r>
                        <a:rPr lang="en-IN" b="1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17605"/>
                  </a:ext>
                </a:extLst>
              </a:tr>
              <a:tr h="1494837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F552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b="1" dirty="0">
                          <a:solidFill>
                            <a:srgbClr val="EF552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[ 4 ]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rgbClr val="EF552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CAPPING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rgbClr val="EF552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ROTATING 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LINKAGE 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ROTATING CYLINDER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CAM  MECHANISM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19433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9A7D1BB-88C2-400E-A637-1FAA74713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41" y="1161679"/>
            <a:ext cx="2084646" cy="1072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056209-FE5B-4020-921E-EBBFC7711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47" y="1161679"/>
            <a:ext cx="2165230" cy="1072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F4A611-FE29-4591-8370-012EC7D9A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453" y="1161679"/>
            <a:ext cx="2311879" cy="10725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9BCE62-AB0A-4B61-8443-9CB306E2B9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93" y="2655871"/>
            <a:ext cx="2011841" cy="10725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E63C65-6CBF-4DE4-B55C-5A8107CAD7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343" y="2563408"/>
            <a:ext cx="2122098" cy="11650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3B1C65-6898-4116-9907-B0875AECC8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015" y="2624652"/>
            <a:ext cx="1532536" cy="1135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C925648-86D2-4D51-BEF8-FFA9C589E3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87" y="2609639"/>
            <a:ext cx="2061200" cy="11187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360FF69-279F-4481-8B5C-04A2FEF688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40" y="5616468"/>
            <a:ext cx="1965339" cy="1135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5CF93C-475F-4C68-8134-CC1284695C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346" y="4103831"/>
            <a:ext cx="1118682" cy="111879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DA9FF9D-CEAC-4363-927C-40A045C32C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92" y="4103830"/>
            <a:ext cx="1613140" cy="111879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D0E2FD-593D-483A-9C86-F65555E1F7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143" y="3834441"/>
            <a:ext cx="1319549" cy="138818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1346DCB-38CE-4219-8995-D9022C093F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002" y="4150062"/>
            <a:ext cx="1906779" cy="10725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BF7EFFC-1C45-4E31-9F86-8ABD58C673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442" y="5644253"/>
            <a:ext cx="2167890" cy="1072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F0B481-2BE5-4DE7-9285-C052835C07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102" y="5581816"/>
            <a:ext cx="1795169" cy="1169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6A5F9-DDC7-44FC-9C50-362C7344D96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43" y="5581816"/>
            <a:ext cx="1893792" cy="111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0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61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 Barge</dc:creator>
  <cp:lastModifiedBy>Varad Barge</cp:lastModifiedBy>
  <cp:revision>13</cp:revision>
  <dcterms:created xsi:type="dcterms:W3CDTF">2019-09-08T09:54:51Z</dcterms:created>
  <dcterms:modified xsi:type="dcterms:W3CDTF">2019-09-10T12:21:27Z</dcterms:modified>
</cp:coreProperties>
</file>