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4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D7AA-9072-47C5-9DF1-7093CE646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32459-211C-49CA-9E8D-D4E5C4937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08E6-5F84-49B2-A720-30060D25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71C3-45F9-4F67-B31E-993F286846F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22AAB-259F-40FF-AD87-DDE5B4E9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E890-16EF-46CF-96AE-6F49C25D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702-7896-47CF-AAAC-D29623DC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3821-FC30-4F57-A65A-8A120B14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1600C-3DD5-48C7-BDCC-72387E54A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851F-2AA3-404F-958D-E8DFC2D3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71C3-45F9-4F67-B31E-993F286846F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BA51-2711-43F4-896F-CB24EB98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BFF6-8502-4D03-AC51-8B8D3A38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702-7896-47CF-AAAC-D29623DC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F2080-BFC9-41EC-B32C-76B3714DA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EA01E-5477-4763-A2C9-E99A75868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6DADD-C1F8-4F84-AD93-37A820E2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71C3-45F9-4F67-B31E-993F286846F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FE9A-BBBE-4149-AF28-23753F65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D290-EBE2-4C3B-B321-139CB203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702-7896-47CF-AAAC-D29623DC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1BD9-E456-48C9-97D7-5392F951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74D2-5C12-4F80-B1B3-ADEEBF57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E2F9F-1FF1-4E3B-B3CD-08C6975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71C3-45F9-4F67-B31E-993F286846F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89FE3-96DC-47E6-B191-B8AFCA21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6174-E8FF-4871-9FAC-4DB34796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702-7896-47CF-AAAC-D29623DC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6173-26FD-4231-B76F-BE4A7408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F31E0-171B-41AD-821E-8B0D96766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53D80-600F-49BC-89B5-168ADA0B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71C3-45F9-4F67-B31E-993F286846F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7758B-802C-4673-A51C-568B924C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BC23-3692-40BC-B491-132CB831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702-7896-47CF-AAAC-D29623DC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6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D991-D0CD-4E21-9E76-5ABBEE08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AF8A-C0A8-4DFB-911C-25CB54B9E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12BEB-B6C5-416E-A59E-8018C0180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21A9-39BE-4F42-8CF6-5FB43F9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71C3-45F9-4F67-B31E-993F286846F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6E277-77BF-408C-9A4C-E72D5CD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F0C62-1E64-4744-8882-4FC438BE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702-7896-47CF-AAAC-D29623DC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C4E-03B5-4DC4-BD78-301F1A2C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3C0A2-E23C-4C17-AE1D-A1B6356E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3E50D-47D8-4621-A638-E117DF809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C7C51-3E7E-4D5F-B93C-1DF01AAB5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105A5-090F-4E58-9FA5-BA40D348E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9181D-9C4F-4BB4-8D89-04C6FA10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71C3-45F9-4F67-B31E-993F286846F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70596-99FA-423D-A2E8-D9680902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3EAC6-7D1F-4EC7-BA8A-663DBDFC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702-7896-47CF-AAAC-D29623DC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5AE2-5016-4D3E-A149-10782090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F02AC-8AAE-4EC5-8727-E9BF5AF5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71C3-45F9-4F67-B31E-993F286846F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09644-807F-47A8-A47C-B6F1ED3C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3E50E-6743-4C4C-9F76-890251C1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702-7896-47CF-AAAC-D29623DC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9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9BFF8-3614-4565-9BDA-F481C982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71C3-45F9-4F67-B31E-993F286846F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91DCC-566E-44D7-BB94-D88BB4DA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74AFD-E644-42D7-8AFF-EC7D0C4D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702-7896-47CF-AAAC-D29623DC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3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BB90-5C3C-479C-9F74-6B449B86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24E4-0B3E-4CC2-B82F-8EF59232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2CAFD-E052-4C16-98C8-167BA3B93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7896E-FDDA-4B84-B925-BAB99B6E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71C3-45F9-4F67-B31E-993F286846F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7B126-9CE0-43F7-B81C-66F73009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9294-2EAA-42FF-B06D-DD5426F4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702-7896-47CF-AAAC-D29623DC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9461-EEBC-42B1-9CE7-764BAF9D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4E84F-DBF4-466C-B6AB-B1CCE6219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5130A-F8E1-47F1-9E4C-12B8D52CA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D71DA-C008-4DF9-ACF6-52515B3C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71C3-45F9-4F67-B31E-993F286846F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A1892-E307-4FB3-957E-374D8226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F2E5C-9900-4DD6-B9C2-75E1BBFC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702-7896-47CF-AAAC-D29623DC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41D9E-067B-42F9-8B1B-57555DBA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587D3-6478-446B-A933-EEFF01E3A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96EE-E61C-4EA0-B5AB-932380BE6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71C3-45F9-4F67-B31E-993F286846F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6E8B-008E-4A38-8FC8-4FBED55DA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3EE7-211C-4AE6-B844-12D69461E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9702-7896-47CF-AAAC-D29623DC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9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094F3B-7507-4AD4-B81B-DE4CD7D8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78238"/>
              </p:ext>
            </p:extLst>
          </p:nvPr>
        </p:nvGraphicFramePr>
        <p:xfrm>
          <a:off x="-436776" y="-4449452"/>
          <a:ext cx="13065551" cy="14649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53">
                  <a:extLst>
                    <a:ext uri="{9D8B030D-6E8A-4147-A177-3AD203B41FA5}">
                      <a16:colId xmlns:a16="http://schemas.microsoft.com/office/drawing/2014/main" val="1966830181"/>
                    </a:ext>
                  </a:extLst>
                </a:gridCol>
                <a:gridCol w="2312262">
                  <a:extLst>
                    <a:ext uri="{9D8B030D-6E8A-4147-A177-3AD203B41FA5}">
                      <a16:colId xmlns:a16="http://schemas.microsoft.com/office/drawing/2014/main" val="1788583544"/>
                    </a:ext>
                  </a:extLst>
                </a:gridCol>
                <a:gridCol w="2361037">
                  <a:extLst>
                    <a:ext uri="{9D8B030D-6E8A-4147-A177-3AD203B41FA5}">
                      <a16:colId xmlns:a16="http://schemas.microsoft.com/office/drawing/2014/main" val="3284183241"/>
                    </a:ext>
                  </a:extLst>
                </a:gridCol>
                <a:gridCol w="2441542">
                  <a:extLst>
                    <a:ext uri="{9D8B030D-6E8A-4147-A177-3AD203B41FA5}">
                      <a16:colId xmlns:a16="http://schemas.microsoft.com/office/drawing/2014/main" val="927230795"/>
                    </a:ext>
                  </a:extLst>
                </a:gridCol>
                <a:gridCol w="2714919">
                  <a:extLst>
                    <a:ext uri="{9D8B030D-6E8A-4147-A177-3AD203B41FA5}">
                      <a16:colId xmlns:a16="http://schemas.microsoft.com/office/drawing/2014/main" val="1107016300"/>
                    </a:ext>
                  </a:extLst>
                </a:gridCol>
                <a:gridCol w="2545238">
                  <a:extLst>
                    <a:ext uri="{9D8B030D-6E8A-4147-A177-3AD203B41FA5}">
                      <a16:colId xmlns:a16="http://schemas.microsoft.com/office/drawing/2014/main" val="1701670158"/>
                    </a:ext>
                  </a:extLst>
                </a:gridCol>
              </a:tblGrid>
              <a:tr h="1230324">
                <a:tc>
                  <a:txBody>
                    <a:bodyPr/>
                    <a:lstStyle/>
                    <a:p>
                      <a:r>
                        <a:rPr lang="en-US" dirty="0"/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MEAN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MEAN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MEAN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MEAN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71859"/>
                  </a:ext>
                </a:extLst>
              </a:tr>
              <a:tr h="2276447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DISPENSING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SUBMERSIBLE</a:t>
                      </a:r>
                      <a:endParaRPr lang="en-I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PUMP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CERAMIC PUMP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PERISTALTIC</a:t>
                      </a:r>
                    </a:p>
                    <a:p>
                      <a:r>
                        <a:rPr lang="en-IN" dirty="0"/>
                        <a:t>P</a:t>
                      </a:r>
                      <a:r>
                        <a:rPr lang="en-US" dirty="0"/>
                        <a:t>UMP</a:t>
                      </a:r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EFD VALVE SYSTEM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44268828"/>
                  </a:ext>
                </a:extLst>
              </a:tr>
              <a:tr h="2328421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STORINF THE</a:t>
                      </a:r>
                    </a:p>
                    <a:p>
                      <a:r>
                        <a:rPr lang="en-US" dirty="0"/>
                        <a:t>     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STEEL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WOODEN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P</a:t>
                      </a:r>
                      <a:r>
                        <a:rPr lang="en-US" dirty="0"/>
                        <a:t>LASTIC</a:t>
                      </a:r>
                      <a:endParaRPr lang="en-IN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GLASS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11251408"/>
                  </a:ext>
                </a:extLst>
              </a:tr>
              <a:tr h="2375554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MOVEMENT OF</a:t>
                      </a:r>
                    </a:p>
                    <a:p>
                      <a:r>
                        <a:rPr lang="en-US" dirty="0"/>
                        <a:t>      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C</a:t>
                      </a:r>
                      <a:r>
                        <a:rPr lang="en-US" dirty="0"/>
                        <a:t>ONVEYER BELT</a:t>
                      </a:r>
                      <a:endParaRPr lang="en-IN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       DRAG CONVEYER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ROLLER  CONVEYER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8498717"/>
                  </a:ext>
                </a:extLst>
              </a:tr>
              <a:tr h="2290714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ON/OFF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LED INDICATORS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</a:t>
                      </a:r>
                    </a:p>
                  </a:txBody>
                  <a:tcPr>
                    <a:blipFill dpi="0" rotWithShape="1"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BUZZER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blipFill dpi="0" rotWithShape="1"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LAMP INDICATORS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3096431"/>
                  </a:ext>
                </a:extLst>
              </a:tr>
              <a:tr h="2337847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US" dirty="0"/>
                        <a:t>SENSE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INFRARED </a:t>
                      </a:r>
                    </a:p>
                    <a:p>
                      <a:r>
                        <a:rPr lang="en-IN" dirty="0"/>
                        <a:t>SENSOR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ULTRASONIC</a:t>
                      </a:r>
                    </a:p>
                    <a:p>
                      <a:r>
                        <a:rPr lang="en-IN" dirty="0"/>
                        <a:t>                     SENSOR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PROXIMITY </a:t>
                      </a:r>
                    </a:p>
                    <a:p>
                      <a:r>
                        <a:rPr lang="en-IN" dirty="0"/>
                        <a:t>                       SENSOR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CAMERA</a:t>
                      </a:r>
                    </a:p>
                    <a:p>
                      <a:r>
                        <a:rPr lang="en-IN" sz="1600" dirty="0"/>
                        <a:t>SENSOR</a:t>
                      </a:r>
                      <a:endParaRPr lang="en-US" sz="1600" dirty="0"/>
                    </a:p>
                  </a:txBody>
                  <a:tcPr>
                    <a:blipFill dpi="0" rotWithShape="1"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96394237"/>
                  </a:ext>
                </a:extLst>
              </a:tr>
              <a:tr h="1809947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  <a:r>
                        <a:rPr lang="en-US" dirty="0"/>
                        <a:t>ROCESS</a:t>
                      </a:r>
                    </a:p>
                    <a:p>
                      <a:r>
                        <a:rPr lang="en-IN" dirty="0"/>
                        <a:t> </a:t>
                      </a:r>
                      <a:r>
                        <a:rPr lang="en-US" dirty="0"/>
                        <a:t>          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SPEAKER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LED INDICATORS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LAMP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INDICATORS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8708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8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102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Sohail</dc:creator>
  <cp:lastModifiedBy>Sohail</cp:lastModifiedBy>
  <cp:revision>9</cp:revision>
  <dcterms:created xsi:type="dcterms:W3CDTF">2021-02-06T17:03:20Z</dcterms:created>
  <dcterms:modified xsi:type="dcterms:W3CDTF">2021-02-06T19:41:56Z</dcterms:modified>
</cp:coreProperties>
</file>