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577"/>
  </p:normalViewPr>
  <p:slideViewPr>
    <p:cSldViewPr snapToGrid="0">
      <p:cViewPr varScale="1">
        <p:scale>
          <a:sx n="94" d="100"/>
          <a:sy n="94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B3F6B-F9B7-8848-BF71-B742992BF3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747E4-B6D7-5749-B3A7-B9F1886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8326-3EAA-17DC-C44F-16C16BFA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A86C5-9F1E-2423-3381-DA4FF983B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7BCE-CFCB-08ED-5581-E121C0B8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93AB-27C4-44EF-E2FC-F1C242F3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1D0C-D980-CF4C-AE4C-47027D33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41CC-099D-576D-0F96-B0EEBB6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33D2-E9A7-112C-5B92-89CDC721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3D92-AB0F-5F6F-ED92-32E318CA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A6DE-58AE-6C1B-BF76-479E68F1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F3E4-AA8F-2102-267D-44D8770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9F7BC-2F4E-9041-252C-58ECB6843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9C76-E6AD-0379-9787-1CB364D9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0D49-19E0-15B9-F420-501C97E4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7379-C416-BC0D-B9B2-2311EFF8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31E0-852D-D9A1-10E4-858B6409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0C36-EB91-8FBA-D789-198E770E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1C6D-CD62-9EE7-F04A-E5B9A78D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5210-43D7-CDBC-8BC5-6FC7643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404E-1242-3A18-F8AA-8FF0326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2B3E-CA97-5D26-D73F-4C689964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F72-08FF-2E2D-B02E-CDE87B7C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A188-9FCF-A1F9-26A9-66302A48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49B2-4683-3416-1151-322A8244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BD5D-C549-D4CA-FC0D-29500B62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B32C-5A1F-D04C-6D82-679D274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8282-3B02-F546-01E2-416F65A4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975B-D6F4-931A-5072-639C1116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193C-DB98-7F1A-E9FF-A4BAF893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EE0A-4061-CDAD-4BD9-D4A24E90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4EB6-BC5F-F5A5-6D55-9F5C3529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AF606-BEEE-08CA-9506-AA2B1D7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2231-F3FA-49A8-4011-67141A0E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1FCD-C89D-535E-D700-0F544E6D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2774B-069F-A97F-9A46-09910F61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F2AE-BFD4-EA05-8EC2-F43A11C96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0F65C-2BF9-34EF-5037-EF464CF71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FABBD-BDE9-0345-8697-D4BB8F1A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41524-C865-1DDD-F156-03D16A18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52802-3F38-E703-85EF-ADA0ACB3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2945-DB7A-F27B-F038-009FA044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A6394-4C37-C8D5-EA61-FC7B368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FE217-F533-D404-28BD-143B95F9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527F3-04FD-3964-C0DA-42E29668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D719D-C783-270E-34AC-BEC7E3C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035B8-8FD9-F1F7-CFE7-774D6C22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4363-9CC9-539B-7DEF-557AB370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3226-18A7-57A7-DB3D-F0D75A52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9CF-1EB7-AC69-D881-7588AAA4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0863-07DA-41D6-35DD-2069246E7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1E64-F773-9A2A-029D-F4E331A7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2D55-826D-1596-15A9-C44E1801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13A-FEFD-0C7C-896D-AE48631B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BEE2-CC9B-4DFB-E39A-0A4D8CD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96C48-AE6E-6D3B-4D12-5A4194EE6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F5B1D-7B85-5F3D-43B2-C9DEB7E0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F1E1-B46F-0884-DE06-915431C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6230-523F-6E7F-85FF-4B232251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CEEA-FB51-E815-A6A9-231887C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11EE2-CAE4-46A7-8775-BE5C42C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9AF9-A124-6FDB-5A42-60966692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F5E6-7A32-9A5B-C054-F256F851D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B705-0248-9E46-860A-50B4DD7CC42B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077A-DA7B-0AF4-C856-53C0EC516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D94A-C929-D992-0440-88606352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1179770" y="106297"/>
            <a:ext cx="9795637" cy="859197"/>
          </a:xfrm>
          <a:prstGeom prst="rect">
            <a:avLst/>
          </a:prstGeom>
        </p:spPr>
        <p:txBody>
          <a:bodyPr vert="horz" lIns="0" tIns="0" rIns="0" bIns="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+mj-lt"/>
                <a:ea typeface="+mj-ea"/>
                <a:cs typeface="+mj-cs"/>
              </a:rPr>
              <a:t>Philadelphia </a:t>
            </a:r>
            <a:r>
              <a:rPr lang="en-US" sz="5200" b="1" dirty="0" err="1">
                <a:latin typeface="+mj-lt"/>
                <a:ea typeface="+mj-ea"/>
                <a:cs typeface="+mj-cs"/>
              </a:rPr>
              <a:t>Phood</a:t>
            </a:r>
            <a:r>
              <a:rPr lang="en-US" sz="5200" b="1" dirty="0">
                <a:latin typeface="+mj-lt"/>
                <a:ea typeface="+mj-ea"/>
                <a:cs typeface="+mj-cs"/>
              </a:rPr>
              <a:t> Ratings by Ethnicity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517793" y="965494"/>
            <a:ext cx="11119592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/>
              <a:t>Michael </a:t>
            </a:r>
            <a:r>
              <a:rPr lang="en-US" sz="1700" dirty="0" err="1"/>
              <a:t>Andia</a:t>
            </a:r>
            <a:r>
              <a:rPr lang="en-US" sz="1700" dirty="0"/>
              <a:t> | Blake Bartlett | Christopher Duke | Tim McCarthy | </a:t>
            </a:r>
            <a:r>
              <a:rPr lang="en-US" sz="1700" dirty="0" err="1"/>
              <a:t>Krissina</a:t>
            </a:r>
            <a:r>
              <a:rPr lang="en-US" sz="1700" dirty="0"/>
              <a:t> Wells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B66A2-46E7-7C37-E1F5-7D31E6D63BF3}"/>
              </a:ext>
            </a:extLst>
          </p:cNvPr>
          <p:cNvSpPr txBox="1"/>
          <p:nvPr/>
        </p:nvSpPr>
        <p:spPr>
          <a:xfrm>
            <a:off x="203674" y="1361402"/>
            <a:ext cx="10071536" cy="1351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Description: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Analysis of food choices in the city of Philadelphia by rating and by type of food. 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14588-CB81-558D-8095-E184931389CA}"/>
              </a:ext>
            </a:extLst>
          </p:cNvPr>
          <p:cNvSpPr txBox="1"/>
          <p:nvPr/>
        </p:nvSpPr>
        <p:spPr>
          <a:xfrm>
            <a:off x="203674" y="2635162"/>
            <a:ext cx="11549372" cy="3339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Project Parameters: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SQL database with our restaurant data. </a:t>
            </a:r>
            <a:r>
              <a:rPr lang="en-US" sz="2000"/>
              <a:t>Sample size ~1,300.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is gathered from yelp database and filtered to only restaurants from </a:t>
            </a:r>
            <a:r>
              <a:rPr lang="en-US" sz="2000" dirty="0" err="1"/>
              <a:t>Phili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Map of Philadelphia using Leaflet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Marker color </a:t>
            </a:r>
            <a:r>
              <a:rPr lang="en-US" sz="2000" dirty="0"/>
              <a:t>by food type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Hover over marker gives restaurant name, type </a:t>
            </a:r>
            <a:r>
              <a:rPr lang="en-US" sz="2000" dirty="0"/>
              <a:t>of food,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address, review count, and number of stars</a:t>
            </a:r>
            <a:endParaRPr lang="en-US" sz="3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Filters to select food type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to select </a:t>
            </a:r>
            <a:r>
              <a:rPr lang="en-US" sz="2000" dirty="0"/>
              <a:t>heatmap to show different food types or ratings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15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14537</TotalTime>
  <Words>114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McCarthy</dc:creator>
  <cp:lastModifiedBy>Shormila Sarkar</cp:lastModifiedBy>
  <cp:revision>10</cp:revision>
  <dcterms:created xsi:type="dcterms:W3CDTF">2024-04-23T00:45:46Z</dcterms:created>
  <dcterms:modified xsi:type="dcterms:W3CDTF">2024-07-02T00:36:26Z</dcterms:modified>
</cp:coreProperties>
</file>