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76" r:id="rId7"/>
    <p:sldId id="277" r:id="rId8"/>
    <p:sldId id="278" r:id="rId9"/>
    <p:sldId id="261" r:id="rId10"/>
    <p:sldId id="279" r:id="rId11"/>
    <p:sldId id="280" r:id="rId12"/>
    <p:sldId id="281" r:id="rId13"/>
    <p:sldId id="282" r:id="rId14"/>
    <p:sldId id="262" r:id="rId15"/>
    <p:sldId id="283" r:id="rId16"/>
    <p:sldId id="284" r:id="rId17"/>
    <p:sldId id="285" r:id="rId18"/>
    <p:sldId id="286" r:id="rId19"/>
    <p:sldId id="263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/>
    <p:restoredTop sz="94590"/>
  </p:normalViewPr>
  <p:slideViewPr>
    <p:cSldViewPr showGuides="1">
      <p:cViewPr varScale="1">
        <p:scale>
          <a:sx n="105" d="100"/>
          <a:sy n="105" d="100"/>
        </p:scale>
        <p:origin x="2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7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2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1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418461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73204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17107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13893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53031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04800" y="62920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0C018-1AD3-DD4C-B321-55C0A0C07B18}"/>
              </a:ext>
            </a:extLst>
          </p:cNvPr>
          <p:cNvSpPr/>
          <p:nvPr/>
        </p:nvSpPr>
        <p:spPr>
          <a:xfrm>
            <a:off x="1438870" y="2656798"/>
            <a:ext cx="1464105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Application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01164-9CD7-7F46-92AF-17F09011208E}"/>
              </a:ext>
            </a:extLst>
          </p:cNvPr>
          <p:cNvSpPr/>
          <p:nvPr/>
        </p:nvSpPr>
        <p:spPr>
          <a:xfrm>
            <a:off x="4180203" y="2682362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CAFB0-E3B4-D64F-B6EC-A3CDF891B2CA}"/>
              </a:ext>
            </a:extLst>
          </p:cNvPr>
          <p:cNvSpPr/>
          <p:nvPr/>
        </p:nvSpPr>
        <p:spPr>
          <a:xfrm>
            <a:off x="5875460" y="469261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49C1-17B0-174E-B35E-5ED22676BE08}"/>
              </a:ext>
            </a:extLst>
          </p:cNvPr>
          <p:cNvSpPr/>
          <p:nvPr/>
        </p:nvSpPr>
        <p:spPr>
          <a:xfrm>
            <a:off x="3935239" y="1687073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sp>
        <p:nvSpPr>
          <p:cNvPr id="14" name="Isosceles Triangle 102">
            <a:extLst>
              <a:ext uri="{FF2B5EF4-FFF2-40B4-BE49-F238E27FC236}">
                <a16:creationId xmlns:a16="http://schemas.microsoft.com/office/drawing/2014/main" id="{1B028007-70BE-D444-932D-80E616D0F1FD}"/>
              </a:ext>
            </a:extLst>
          </p:cNvPr>
          <p:cNvSpPr/>
          <p:nvPr/>
        </p:nvSpPr>
        <p:spPr>
          <a:xfrm rot="10800000" flipV="1">
            <a:off x="4335615" y="206859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BDF7760-9BDE-0E49-BB0B-97B8C49DDC39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>
            <a:off x="4146606" y="2358097"/>
            <a:ext cx="64852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1BD1D3C-259C-9B43-B680-A17968AD4022}"/>
              </a:ext>
            </a:extLst>
          </p:cNvPr>
          <p:cNvCxnSpPr>
            <a:cxnSpLocks/>
            <a:stCxn id="8" idx="0"/>
            <a:endCxn id="54" idx="2"/>
          </p:cNvCxnSpPr>
          <p:nvPr/>
        </p:nvCxnSpPr>
        <p:spPr>
          <a:xfrm rot="5400000" flipH="1" flipV="1">
            <a:off x="6287238" y="4231303"/>
            <a:ext cx="92263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97CE731-81D6-E144-96B6-46C96EB9DFB2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5400000">
            <a:off x="4273817" y="3226174"/>
            <a:ext cx="3941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2EFA1D-347C-7D43-9FDA-45A1AC812AA4}"/>
              </a:ext>
            </a:extLst>
          </p:cNvPr>
          <p:cNvSpPr/>
          <p:nvPr/>
        </p:nvSpPr>
        <p:spPr>
          <a:xfrm>
            <a:off x="4270378" y="3423227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A88459F-4F66-4F4F-83C7-22C73C29A2F1}"/>
              </a:ext>
            </a:extLst>
          </p:cNvPr>
          <p:cNvCxnSpPr>
            <a:cxnSpLocks/>
            <a:stCxn id="21" idx="2"/>
            <a:endCxn id="35" idx="3"/>
          </p:cNvCxnSpPr>
          <p:nvPr/>
        </p:nvCxnSpPr>
        <p:spPr>
          <a:xfrm rot="5400000">
            <a:off x="3286545" y="3681674"/>
            <a:ext cx="1096011" cy="1272637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B2F1B-6222-8B49-918C-CAD8D1CE4E7E}"/>
              </a:ext>
            </a:extLst>
          </p:cNvPr>
          <p:cNvSpPr/>
          <p:nvPr/>
        </p:nvSpPr>
        <p:spPr>
          <a:xfrm>
            <a:off x="1452045" y="469261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3AAB53F-2114-1A4B-BC2B-B0E42BF78069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 rot="5400000">
            <a:off x="1927832" y="5436684"/>
            <a:ext cx="794612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ADF4C8C-F812-F640-989B-EB807A5F6C2A}"/>
              </a:ext>
            </a:extLst>
          </p:cNvPr>
          <p:cNvSpPr/>
          <p:nvPr/>
        </p:nvSpPr>
        <p:spPr>
          <a:xfrm>
            <a:off x="1593085" y="5833990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3C6586-982E-3846-8C18-D6D9A87CDD69}"/>
              </a:ext>
            </a:extLst>
          </p:cNvPr>
          <p:cNvSpPr/>
          <p:nvPr/>
        </p:nvSpPr>
        <p:spPr>
          <a:xfrm>
            <a:off x="6016501" y="3423227"/>
            <a:ext cx="1464105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AB4991BF-B9CF-F144-962B-7F918AA62D05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4625159" y="3615696"/>
            <a:ext cx="1096011" cy="140459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A466A01-A354-3440-9FB4-A435F9306618}"/>
              </a:ext>
            </a:extLst>
          </p:cNvPr>
          <p:cNvCxnSpPr>
            <a:cxnSpLocks/>
            <a:stCxn id="21" idx="3"/>
            <a:endCxn id="54" idx="1"/>
          </p:cNvCxnSpPr>
          <p:nvPr/>
        </p:nvCxnSpPr>
        <p:spPr>
          <a:xfrm>
            <a:off x="4671357" y="3596607"/>
            <a:ext cx="134514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F3179C1-DFA1-7245-B8B4-220471BD271B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rot="10800000">
            <a:off x="2902975" y="2830178"/>
            <a:ext cx="1277228" cy="2556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Isosceles Triangle 102">
            <a:extLst>
              <a:ext uri="{FF2B5EF4-FFF2-40B4-BE49-F238E27FC236}">
                <a16:creationId xmlns:a16="http://schemas.microsoft.com/office/drawing/2014/main" id="{3565A689-351C-A34F-B387-2697584F9537}"/>
              </a:ext>
            </a:extLst>
          </p:cNvPr>
          <p:cNvSpPr/>
          <p:nvPr/>
        </p:nvSpPr>
        <p:spPr>
          <a:xfrm rot="5400000" flipV="1">
            <a:off x="2855483" y="27551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24429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A739C2-AB61-A547-AD30-E2A2823358F2}"/>
              </a:ext>
            </a:extLst>
          </p:cNvPr>
          <p:cNvSpPr/>
          <p:nvPr/>
        </p:nvSpPr>
        <p:spPr>
          <a:xfrm>
            <a:off x="3810000" y="1143000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90080AB-192A-FA41-AEAF-479249819CBA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V="1">
            <a:off x="4296969" y="1734844"/>
            <a:ext cx="493216" cy="3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EB8CF-465A-A745-B243-BCDCFDD5EE07}"/>
              </a:ext>
            </a:extLst>
          </p:cNvPr>
          <p:cNvSpPr/>
          <p:nvPr/>
        </p:nvSpPr>
        <p:spPr>
          <a:xfrm>
            <a:off x="3813048" y="1982976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Credentials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F361C00-03D2-2340-AE2D-FA073FECB227}"/>
              </a:ext>
            </a:extLst>
          </p:cNvPr>
          <p:cNvSpPr/>
          <p:nvPr/>
        </p:nvSpPr>
        <p:spPr>
          <a:xfrm>
            <a:off x="4459136" y="1489760"/>
            <a:ext cx="165831" cy="165831"/>
          </a:xfrm>
          <a:prstGeom prst="diamond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E02824C-FD78-8C4A-B738-AE07DF3C09BE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77153" y="2156356"/>
            <a:ext cx="636500" cy="823772"/>
          </a:xfrm>
          <a:prstGeom prst="bentConnector2">
            <a:avLst/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9212A-085A-2348-A64C-2CA903DC20AA}"/>
              </a:ext>
            </a:extLst>
          </p:cNvPr>
          <p:cNvSpPr/>
          <p:nvPr/>
        </p:nvSpPr>
        <p:spPr>
          <a:xfrm>
            <a:off x="5181600" y="2980128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hashing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76A40-84A3-B340-8241-3029E5E5CAF6}"/>
              </a:ext>
            </a:extLst>
          </p:cNvPr>
          <p:cNvSpPr/>
          <p:nvPr/>
        </p:nvSpPr>
        <p:spPr>
          <a:xfrm>
            <a:off x="2269695" y="2980128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WorkWIthLoginStorage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C56E96E-9BBC-3A4E-8A4C-3D9255C6EA54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rot="10800000" flipV="1">
            <a:off x="3001748" y="2156356"/>
            <a:ext cx="811300" cy="823772"/>
          </a:xfrm>
          <a:prstGeom prst="bentConnector2">
            <a:avLst/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A1558D3-48D4-6946-9ADF-C1A307DB56AB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rot="10800000">
            <a:off x="3733800" y="3153508"/>
            <a:ext cx="144780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34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233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370204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164731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255968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168107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41948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353487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10758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118</Words>
  <Application>Microsoft Macintosh PowerPoint</Application>
  <PresentationFormat>On-screen Show (4:3)</PresentationFormat>
  <Paragraphs>92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Jia Jian</cp:lastModifiedBy>
  <cp:revision>37</cp:revision>
  <dcterms:created xsi:type="dcterms:W3CDTF">2016-07-22T14:33:02Z</dcterms:created>
  <dcterms:modified xsi:type="dcterms:W3CDTF">2018-11-11T21:14:31Z</dcterms:modified>
</cp:coreProperties>
</file>