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74" r:id="rId4"/>
    <p:sldId id="259" r:id="rId5"/>
    <p:sldId id="264" r:id="rId6"/>
    <p:sldId id="262"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8B3D79D-86A1-4005-9BF9-EE79290DBC18}">
          <p14:sldIdLst>
            <p14:sldId id="256"/>
            <p14:sldId id="258"/>
            <p14:sldId id="274"/>
            <p14:sldId id="259"/>
            <p14:sldId id="264"/>
          </p14:sldIdLst>
        </p14:section>
        <p14:section name="Step-by-Step" id="{5AAF1B99-8259-4C92-8290-B02E7C4400C6}">
          <p14:sldIdLst>
            <p14:sldId id="262"/>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lorin Teodorescu" initials="FT" lastIdx="1" clrIdx="0">
    <p:extLst>
      <p:ext uri="{19B8F6BF-5375-455C-9EA6-DF929625EA0E}">
        <p15:presenceInfo xmlns:p15="http://schemas.microsoft.com/office/powerpoint/2012/main" userId="5a9a629557a774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09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3E24CA-0FE4-4B1A-98F6-858BFA0BD4DA}" v="224" dt="2020-05-22T19:07:00.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54" autoAdjust="0"/>
    <p:restoredTop sz="94660"/>
  </p:normalViewPr>
  <p:slideViewPr>
    <p:cSldViewPr snapToGrid="0">
      <p:cViewPr varScale="1">
        <p:scale>
          <a:sx n="137" d="100"/>
          <a:sy n="137" d="100"/>
        </p:scale>
        <p:origin x="768" y="120"/>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userId="5a9a629557a7747a" providerId="LiveId" clId="{09CB3CD6-1D3C-4C14-A6B5-C0AD4A9F151C}"/>
    <pc:docChg chg="undo custSel modSld">
      <pc:chgData name="Florin" userId="5a9a629557a7747a" providerId="LiveId" clId="{09CB3CD6-1D3C-4C14-A6B5-C0AD4A9F151C}" dt="2020-04-17T02:43:06.113" v="231" actId="20577"/>
      <pc:docMkLst>
        <pc:docMk/>
      </pc:docMkLst>
      <pc:sldChg chg="addSp delSp modSp">
        <pc:chgData name="Florin" userId="5a9a629557a7747a" providerId="LiveId" clId="{09CB3CD6-1D3C-4C14-A6B5-C0AD4A9F151C}" dt="2020-04-17T02:43:06.113" v="231" actId="20577"/>
        <pc:sldMkLst>
          <pc:docMk/>
          <pc:sldMk cId="3599029660" sldId="259"/>
        </pc:sldMkLst>
        <pc:spChg chg="mod">
          <ac:chgData name="Florin" userId="5a9a629557a7747a" providerId="LiveId" clId="{09CB3CD6-1D3C-4C14-A6B5-C0AD4A9F151C}" dt="2020-04-17T02:36:21.897" v="152" actId="6549"/>
          <ac:spMkLst>
            <pc:docMk/>
            <pc:sldMk cId="3599029660" sldId="259"/>
            <ac:spMk id="65" creationId="{1331F563-703A-481D-9548-90FB5C63798F}"/>
          </ac:spMkLst>
        </pc:spChg>
        <pc:spChg chg="mod">
          <ac:chgData name="Florin" userId="5a9a629557a7747a" providerId="LiveId" clId="{09CB3CD6-1D3C-4C14-A6B5-C0AD4A9F151C}" dt="2020-04-17T02:40:16.018" v="202" actId="20577"/>
          <ac:spMkLst>
            <pc:docMk/>
            <pc:sldMk cId="3599029660" sldId="259"/>
            <ac:spMk id="75" creationId="{147A3315-6F92-40D1-8A5D-AED7A0E24E27}"/>
          </ac:spMkLst>
        </pc:spChg>
        <pc:spChg chg="mod">
          <ac:chgData name="Florin" userId="5a9a629557a7747a" providerId="LiveId" clId="{09CB3CD6-1D3C-4C14-A6B5-C0AD4A9F151C}" dt="2020-04-17T02:43:06.113" v="231" actId="20577"/>
          <ac:spMkLst>
            <pc:docMk/>
            <pc:sldMk cId="3599029660" sldId="259"/>
            <ac:spMk id="145" creationId="{0634F939-EF2A-4171-97D3-8F9918FABDAC}"/>
          </ac:spMkLst>
        </pc:spChg>
        <pc:grpChg chg="del mod">
          <ac:chgData name="Florin" userId="5a9a629557a7747a" providerId="LiveId" clId="{09CB3CD6-1D3C-4C14-A6B5-C0AD4A9F151C}" dt="2020-04-17T02:23:33.303" v="3"/>
          <ac:grpSpMkLst>
            <pc:docMk/>
            <pc:sldMk cId="3599029660" sldId="259"/>
            <ac:grpSpMk id="5" creationId="{E190A355-B2A4-452F-B5C4-FD21DDFD2AAE}"/>
          </ac:grpSpMkLst>
        </pc:grpChg>
        <pc:inkChg chg="add del mod">
          <ac:chgData name="Florin" userId="5a9a629557a7747a" providerId="LiveId" clId="{09CB3CD6-1D3C-4C14-A6B5-C0AD4A9F151C}" dt="2020-04-17T02:23:33.310" v="4"/>
          <ac:inkMkLst>
            <pc:docMk/>
            <pc:sldMk cId="3599029660" sldId="259"/>
            <ac:inkMk id="2" creationId="{A61DD60B-AE13-4A2B-B957-83F418E09E61}"/>
          </ac:inkMkLst>
        </pc:inkChg>
        <pc:inkChg chg="add del mod">
          <ac:chgData name="Florin" userId="5a9a629557a7747a" providerId="LiveId" clId="{09CB3CD6-1D3C-4C14-A6B5-C0AD4A9F151C}" dt="2020-04-17T02:23:33.303" v="3"/>
          <ac:inkMkLst>
            <pc:docMk/>
            <pc:sldMk cId="3599029660" sldId="259"/>
            <ac:inkMk id="3" creationId="{F271E5A6-200D-4258-9A3E-698964F489D6}"/>
          </ac:inkMkLst>
        </pc:inkChg>
        <pc:inkChg chg="add del">
          <ac:chgData name="Florin" userId="5a9a629557a7747a" providerId="LiveId" clId="{09CB3CD6-1D3C-4C14-A6B5-C0AD4A9F151C}" dt="2020-04-17T02:24:53.405" v="7"/>
          <ac:inkMkLst>
            <pc:docMk/>
            <pc:sldMk cId="3599029660" sldId="259"/>
            <ac:inkMk id="7" creationId="{E874170B-3679-4488-813B-2684B35EFEFA}"/>
          </ac:inkMkLst>
        </pc:inkChg>
        <pc:inkChg chg="add del">
          <ac:chgData name="Florin" userId="5a9a629557a7747a" providerId="LiveId" clId="{09CB3CD6-1D3C-4C14-A6B5-C0AD4A9F151C}" dt="2020-04-17T02:24:57.944" v="9"/>
          <ac:inkMkLst>
            <pc:docMk/>
            <pc:sldMk cId="3599029660" sldId="259"/>
            <ac:inkMk id="8" creationId="{808D6CA3-1725-43A8-BB4B-2280893F8FE1}"/>
          </ac:inkMkLst>
        </pc:inkChg>
        <pc:inkChg chg="add">
          <ac:chgData name="Florin" userId="5a9a629557a7747a" providerId="LiveId" clId="{09CB3CD6-1D3C-4C14-A6B5-C0AD4A9F151C}" dt="2020-04-17T02:25:00.484" v="10" actId="9405"/>
          <ac:inkMkLst>
            <pc:docMk/>
            <pc:sldMk cId="3599029660" sldId="259"/>
            <ac:inkMk id="10" creationId="{202134CA-8FD7-4125-884D-FE740474C70E}"/>
          </ac:inkMkLst>
        </pc:inkChg>
        <pc:inkChg chg="add">
          <ac:chgData name="Florin" userId="5a9a629557a7747a" providerId="LiveId" clId="{09CB3CD6-1D3C-4C14-A6B5-C0AD4A9F151C}" dt="2020-04-17T02:25:11.254" v="11" actId="9405"/>
          <ac:inkMkLst>
            <pc:docMk/>
            <pc:sldMk cId="3599029660" sldId="259"/>
            <ac:inkMk id="12" creationId="{BA668E59-AF4D-48AE-AFE2-94F1AAE86B8B}"/>
          </ac:inkMkLst>
        </pc:inkChg>
        <pc:inkChg chg="add del">
          <ac:chgData name="Florin" userId="5a9a629557a7747a" providerId="LiveId" clId="{09CB3CD6-1D3C-4C14-A6B5-C0AD4A9F151C}" dt="2020-04-17T02:25:16.350" v="13"/>
          <ac:inkMkLst>
            <pc:docMk/>
            <pc:sldMk cId="3599029660" sldId="259"/>
            <ac:inkMk id="13" creationId="{04624181-75F2-4E9A-A845-F76A36460A03}"/>
          </ac:inkMkLst>
        </pc:inkChg>
        <pc:inkChg chg="add del">
          <ac:chgData name="Florin" userId="5a9a629557a7747a" providerId="LiveId" clId="{09CB3CD6-1D3C-4C14-A6B5-C0AD4A9F151C}" dt="2020-04-17T02:25:20.131" v="15"/>
          <ac:inkMkLst>
            <pc:docMk/>
            <pc:sldMk cId="3599029660" sldId="259"/>
            <ac:inkMk id="14" creationId="{05CC3CBB-ACD6-4916-9AD0-FFCA58548FEA}"/>
          </ac:inkMkLst>
        </pc:inkChg>
        <pc:inkChg chg="add del">
          <ac:chgData name="Florin" userId="5a9a629557a7747a" providerId="LiveId" clId="{09CB3CD6-1D3C-4C14-A6B5-C0AD4A9F151C}" dt="2020-04-17T02:25:24.350" v="17"/>
          <ac:inkMkLst>
            <pc:docMk/>
            <pc:sldMk cId="3599029660" sldId="259"/>
            <ac:inkMk id="15" creationId="{0F49BCB0-4BED-451D-974A-C99AE03EB4B1}"/>
          </ac:inkMkLst>
        </pc:inkChg>
        <pc:inkChg chg="add mod">
          <ac:chgData name="Florin" userId="5a9a629557a7747a" providerId="LiveId" clId="{09CB3CD6-1D3C-4C14-A6B5-C0AD4A9F151C}" dt="2020-04-17T02:37:48.404" v="179" actId="1076"/>
          <ac:inkMkLst>
            <pc:docMk/>
            <pc:sldMk cId="3599029660" sldId="259"/>
            <ac:inkMk id="19" creationId="{46A53349-8191-40C2-A2E0-D8678896E947}"/>
          </ac:inkMkLst>
        </pc:inkChg>
        <pc:inkChg chg="add mod">
          <ac:chgData name="Florin" userId="5a9a629557a7747a" providerId="LiveId" clId="{09CB3CD6-1D3C-4C14-A6B5-C0AD4A9F151C}" dt="2020-04-17T02:38:48.831" v="195" actId="1076"/>
          <ac:inkMkLst>
            <pc:docMk/>
            <pc:sldMk cId="3599029660" sldId="259"/>
            <ac:inkMk id="22" creationId="{D2A19C8D-7027-45BE-98F4-F6834FF58A65}"/>
          </ac:inkMkLst>
        </pc:inkChg>
        <pc:inkChg chg="add del">
          <ac:chgData name="Florin" userId="5a9a629557a7747a" providerId="LiveId" clId="{09CB3CD6-1D3C-4C14-A6B5-C0AD4A9F151C}" dt="2020-04-17T02:25:37.755" v="21"/>
          <ac:inkMkLst>
            <pc:docMk/>
            <pc:sldMk cId="3599029660" sldId="259"/>
            <ac:inkMk id="25" creationId="{02A2A2E8-2F64-42A2-B2D1-00A93DAC415C}"/>
          </ac:inkMkLst>
        </pc:inkChg>
        <pc:inkChg chg="add mod">
          <ac:chgData name="Florin" userId="5a9a629557a7747a" providerId="LiveId" clId="{09CB3CD6-1D3C-4C14-A6B5-C0AD4A9F151C}" dt="2020-04-17T02:38:37.630" v="194" actId="1076"/>
          <ac:inkMkLst>
            <pc:docMk/>
            <pc:sldMk cId="3599029660" sldId="259"/>
            <ac:inkMk id="26" creationId="{B1CE7677-A615-48A6-8A04-A326CF160202}"/>
          </ac:inkMkLst>
        </pc:inkChg>
        <pc:inkChg chg="add del">
          <ac:chgData name="Florin" userId="5a9a629557a7747a" providerId="LiveId" clId="{09CB3CD6-1D3C-4C14-A6B5-C0AD4A9F151C}" dt="2020-04-17T02:25:42.940" v="24"/>
          <ac:inkMkLst>
            <pc:docMk/>
            <pc:sldMk cId="3599029660" sldId="259"/>
            <ac:inkMk id="27" creationId="{666F2FDA-23A5-4AC8-807B-24C4F6C7F417}"/>
          </ac:inkMkLst>
        </pc:inkChg>
        <pc:inkChg chg="add mod">
          <ac:chgData name="Florin" userId="5a9a629557a7747a" providerId="LiveId" clId="{09CB3CD6-1D3C-4C14-A6B5-C0AD4A9F151C}" dt="2020-04-17T02:38:23.159" v="191" actId="1038"/>
          <ac:inkMkLst>
            <pc:docMk/>
            <pc:sldMk cId="3599029660" sldId="259"/>
            <ac:inkMk id="31" creationId="{8C09BA4B-5DD4-43C2-A587-59E4383AF4AC}"/>
          </ac:inkMkLst>
        </pc:inkChg>
        <pc:inkChg chg="add mod">
          <ac:chgData name="Florin" userId="5a9a629557a7747a" providerId="LiveId" clId="{09CB3CD6-1D3C-4C14-A6B5-C0AD4A9F151C}" dt="2020-04-17T02:38:10.146" v="183" actId="1076"/>
          <ac:inkMkLst>
            <pc:docMk/>
            <pc:sldMk cId="3599029660" sldId="259"/>
            <ac:inkMk id="32" creationId="{6D96DB09-1503-4C9C-9B94-BC40576FF867}"/>
          </ac:inkMkLst>
        </pc:inkChg>
        <pc:inkChg chg="add del">
          <ac:chgData name="Florin" userId="5a9a629557a7747a" providerId="LiveId" clId="{09CB3CD6-1D3C-4C14-A6B5-C0AD4A9F151C}" dt="2020-04-17T02:26:03.004" v="31"/>
          <ac:inkMkLst>
            <pc:docMk/>
            <pc:sldMk cId="3599029660" sldId="259"/>
            <ac:inkMk id="37" creationId="{8E92C598-2BCA-4E00-AC6D-E8EF027CD886}"/>
          </ac:inkMkLst>
        </pc:inkChg>
        <pc:inkChg chg="add del">
          <ac:chgData name="Florin" userId="5a9a629557a7747a" providerId="LiveId" clId="{09CB3CD6-1D3C-4C14-A6B5-C0AD4A9F151C}" dt="2020-04-17T02:26:04.139" v="32"/>
          <ac:inkMkLst>
            <pc:docMk/>
            <pc:sldMk cId="3599029660" sldId="259"/>
            <ac:inkMk id="38" creationId="{BE21717E-9F6A-45B3-A40F-A7A6361953D1}"/>
          </ac:inkMkLst>
        </pc:inkChg>
        <pc:inkChg chg="add del">
          <ac:chgData name="Florin" userId="5a9a629557a7747a" providerId="LiveId" clId="{09CB3CD6-1D3C-4C14-A6B5-C0AD4A9F151C}" dt="2020-04-17T02:26:03.003" v="30"/>
          <ac:inkMkLst>
            <pc:docMk/>
            <pc:sldMk cId="3599029660" sldId="259"/>
            <ac:inkMk id="39" creationId="{E938CA6F-A8BA-4A03-9EF8-2DE224935FF4}"/>
          </ac:inkMkLst>
        </pc:inkChg>
        <pc:inkChg chg="add">
          <ac:chgData name="Florin" userId="5a9a629557a7747a" providerId="LiveId" clId="{09CB3CD6-1D3C-4C14-A6B5-C0AD4A9F151C}" dt="2020-04-17T02:26:07.228" v="33" actId="9405"/>
          <ac:inkMkLst>
            <pc:docMk/>
            <pc:sldMk cId="3599029660" sldId="259"/>
            <ac:inkMk id="40" creationId="{B83C5165-73FD-43C3-95FC-C840C1508E73}"/>
          </ac:inkMkLst>
        </pc:inkChg>
        <pc:inkChg chg="add">
          <ac:chgData name="Florin" userId="5a9a629557a7747a" providerId="LiveId" clId="{09CB3CD6-1D3C-4C14-A6B5-C0AD4A9F151C}" dt="2020-04-17T02:26:13.731" v="34" actId="9405"/>
          <ac:inkMkLst>
            <pc:docMk/>
            <pc:sldMk cId="3599029660" sldId="259"/>
            <ac:inkMk id="41" creationId="{AAF1A702-8DEB-44A9-93C7-9746D22F5DAA}"/>
          </ac:inkMkLst>
        </pc:inkChg>
        <pc:inkChg chg="add del">
          <ac:chgData name="Florin" userId="5a9a629557a7747a" providerId="LiveId" clId="{09CB3CD6-1D3C-4C14-A6B5-C0AD4A9F151C}" dt="2020-04-17T02:26:21.282" v="36"/>
          <ac:inkMkLst>
            <pc:docMk/>
            <pc:sldMk cId="3599029660" sldId="259"/>
            <ac:inkMk id="42" creationId="{9D4B0D09-B2AD-4D76-A9EA-DC080334A31D}"/>
          </ac:inkMkLst>
        </pc:inkChg>
        <pc:inkChg chg="add">
          <ac:chgData name="Florin" userId="5a9a629557a7747a" providerId="LiveId" clId="{09CB3CD6-1D3C-4C14-A6B5-C0AD4A9F151C}" dt="2020-04-17T02:26:24.480" v="37" actId="9405"/>
          <ac:inkMkLst>
            <pc:docMk/>
            <pc:sldMk cId="3599029660" sldId="259"/>
            <ac:inkMk id="44" creationId="{4130750D-5985-4816-9AF5-FE475DFC4AFA}"/>
          </ac:inkMkLst>
        </pc:inkChg>
        <pc:inkChg chg="add del">
          <ac:chgData name="Florin" userId="5a9a629557a7747a" providerId="LiveId" clId="{09CB3CD6-1D3C-4C14-A6B5-C0AD4A9F151C}" dt="2020-04-17T02:26:36.966" v="39"/>
          <ac:inkMkLst>
            <pc:docMk/>
            <pc:sldMk cId="3599029660" sldId="259"/>
            <ac:inkMk id="45" creationId="{5D78DD1C-E595-4491-8BCE-82BCA39473D7}"/>
          </ac:inkMkLst>
        </pc:inkChg>
        <pc:inkChg chg="add mod">
          <ac:chgData name="Florin" userId="5a9a629557a7747a" providerId="LiveId" clId="{09CB3CD6-1D3C-4C14-A6B5-C0AD4A9F151C}" dt="2020-04-17T02:34:20.993" v="133" actId="1038"/>
          <ac:inkMkLst>
            <pc:docMk/>
            <pc:sldMk cId="3599029660" sldId="259"/>
            <ac:inkMk id="46" creationId="{667C7B2B-DEEB-4A1E-B77E-F0DE592D1C10}"/>
          </ac:inkMkLst>
        </pc:inkChg>
        <pc:inkChg chg="add">
          <ac:chgData name="Florin" userId="5a9a629557a7747a" providerId="LiveId" clId="{09CB3CD6-1D3C-4C14-A6B5-C0AD4A9F151C}" dt="2020-04-17T02:26:44.492" v="41" actId="9405"/>
          <ac:inkMkLst>
            <pc:docMk/>
            <pc:sldMk cId="3599029660" sldId="259"/>
            <ac:inkMk id="47" creationId="{662059DD-9838-4E74-A056-0ECE4E409E61}"/>
          </ac:inkMkLst>
        </pc:inkChg>
      </pc:sldChg>
    </pc:docChg>
  </pc:docChgLst>
  <pc:docChgLst>
    <pc:chgData name="Florin Teodorescu" userId="5a9a629557a7747a" providerId="LiveId" clId="{7C2905F7-CEF0-4881-B238-2B3EFE7DCCB6}"/>
    <pc:docChg chg="modSld">
      <pc:chgData name="Florin Teodorescu" userId="5a9a629557a7747a" providerId="LiveId" clId="{7C2905F7-CEF0-4881-B238-2B3EFE7DCCB6}" dt="2020-04-17T04:51:20.733" v="35"/>
      <pc:docMkLst>
        <pc:docMk/>
      </pc:docMkLst>
      <pc:sldChg chg="addSp delSp mod">
        <pc:chgData name="Florin Teodorescu" userId="5a9a629557a7747a" providerId="LiveId" clId="{7C2905F7-CEF0-4881-B238-2B3EFE7DCCB6}" dt="2020-04-17T04:51:20.733" v="35"/>
        <pc:sldMkLst>
          <pc:docMk/>
          <pc:sldMk cId="429406200" sldId="261"/>
        </pc:sldMkLst>
        <pc:inkChg chg="add del">
          <ac:chgData name="Florin Teodorescu" userId="5a9a629557a7747a" providerId="LiveId" clId="{7C2905F7-CEF0-4881-B238-2B3EFE7DCCB6}" dt="2020-04-17T04:48:45.216" v="1"/>
          <ac:inkMkLst>
            <pc:docMk/>
            <pc:sldMk cId="429406200" sldId="261"/>
            <ac:inkMk id="2" creationId="{DFCDF12D-5957-4368-822D-F2F1BE85EBD7}"/>
          </ac:inkMkLst>
        </pc:inkChg>
        <pc:inkChg chg="add del">
          <ac:chgData name="Florin Teodorescu" userId="5a9a629557a7747a" providerId="LiveId" clId="{7C2905F7-CEF0-4881-B238-2B3EFE7DCCB6}" dt="2020-04-17T04:48:48.409" v="3"/>
          <ac:inkMkLst>
            <pc:docMk/>
            <pc:sldMk cId="429406200" sldId="261"/>
            <ac:inkMk id="3" creationId="{A3382B46-66CD-4DC8-87FD-161D48052236}"/>
          </ac:inkMkLst>
        </pc:inkChg>
        <pc:inkChg chg="add del">
          <ac:chgData name="Florin Teodorescu" userId="5a9a629557a7747a" providerId="LiveId" clId="{7C2905F7-CEF0-4881-B238-2B3EFE7DCCB6}" dt="2020-04-17T04:48:55.405" v="5"/>
          <ac:inkMkLst>
            <pc:docMk/>
            <pc:sldMk cId="429406200" sldId="261"/>
            <ac:inkMk id="4" creationId="{8CB3363E-BB4E-4D02-B7DD-2784A53D0CDC}"/>
          </ac:inkMkLst>
        </pc:inkChg>
        <pc:inkChg chg="add">
          <ac:chgData name="Florin Teodorescu" userId="5a9a629557a7747a" providerId="LiveId" clId="{7C2905F7-CEF0-4881-B238-2B3EFE7DCCB6}" dt="2020-04-17T04:48:58.329" v="6" actId="9405"/>
          <ac:inkMkLst>
            <pc:docMk/>
            <pc:sldMk cId="429406200" sldId="261"/>
            <ac:inkMk id="5" creationId="{E03E4320-F9F1-4AEE-856E-C5DF38A2A255}"/>
          </ac:inkMkLst>
        </pc:inkChg>
        <pc:inkChg chg="add">
          <ac:chgData name="Florin Teodorescu" userId="5a9a629557a7747a" providerId="LiveId" clId="{7C2905F7-CEF0-4881-B238-2B3EFE7DCCB6}" dt="2020-04-17T04:49:04.194" v="7" actId="9405"/>
          <ac:inkMkLst>
            <pc:docMk/>
            <pc:sldMk cId="429406200" sldId="261"/>
            <ac:inkMk id="6" creationId="{C41AC09C-E0E9-435C-AF53-892DCC88F83C}"/>
          </ac:inkMkLst>
        </pc:inkChg>
        <pc:inkChg chg="add">
          <ac:chgData name="Florin Teodorescu" userId="5a9a629557a7747a" providerId="LiveId" clId="{7C2905F7-CEF0-4881-B238-2B3EFE7DCCB6}" dt="2020-04-17T04:49:07.246" v="8" actId="9405"/>
          <ac:inkMkLst>
            <pc:docMk/>
            <pc:sldMk cId="429406200" sldId="261"/>
            <ac:inkMk id="7" creationId="{E4A2F6CA-1654-46C4-AC90-1F527906ECEC}"/>
          </ac:inkMkLst>
        </pc:inkChg>
        <pc:inkChg chg="add">
          <ac:chgData name="Florin Teodorescu" userId="5a9a629557a7747a" providerId="LiveId" clId="{7C2905F7-CEF0-4881-B238-2B3EFE7DCCB6}" dt="2020-04-17T04:49:11.929" v="9" actId="9405"/>
          <ac:inkMkLst>
            <pc:docMk/>
            <pc:sldMk cId="429406200" sldId="261"/>
            <ac:inkMk id="8" creationId="{1AD78422-F1DB-44F2-BB6A-B0576BE87988}"/>
          </ac:inkMkLst>
        </pc:inkChg>
        <pc:inkChg chg="add">
          <ac:chgData name="Florin Teodorescu" userId="5a9a629557a7747a" providerId="LiveId" clId="{7C2905F7-CEF0-4881-B238-2B3EFE7DCCB6}" dt="2020-04-17T04:49:22.373" v="10" actId="9405"/>
          <ac:inkMkLst>
            <pc:docMk/>
            <pc:sldMk cId="429406200" sldId="261"/>
            <ac:inkMk id="10" creationId="{127A30A1-C298-4FD9-82F7-8A9196028E15}"/>
          </ac:inkMkLst>
        </pc:inkChg>
        <pc:inkChg chg="add del">
          <ac:chgData name="Florin Teodorescu" userId="5a9a629557a7747a" providerId="LiveId" clId="{7C2905F7-CEF0-4881-B238-2B3EFE7DCCB6}" dt="2020-04-17T04:49:31.302" v="12"/>
          <ac:inkMkLst>
            <pc:docMk/>
            <pc:sldMk cId="429406200" sldId="261"/>
            <ac:inkMk id="12" creationId="{F5DEE456-789A-4B88-95D3-3353728A500F}"/>
          </ac:inkMkLst>
        </pc:inkChg>
        <pc:inkChg chg="add del">
          <ac:chgData name="Florin Teodorescu" userId="5a9a629557a7747a" providerId="LiveId" clId="{7C2905F7-CEF0-4881-B238-2B3EFE7DCCB6}" dt="2020-04-17T04:49:36.646" v="14"/>
          <ac:inkMkLst>
            <pc:docMk/>
            <pc:sldMk cId="429406200" sldId="261"/>
            <ac:inkMk id="13" creationId="{685FDC36-C3AA-4213-B889-2C840D3D1EAC}"/>
          </ac:inkMkLst>
        </pc:inkChg>
        <pc:inkChg chg="add">
          <ac:chgData name="Florin Teodorescu" userId="5a9a629557a7747a" providerId="LiveId" clId="{7C2905F7-CEF0-4881-B238-2B3EFE7DCCB6}" dt="2020-04-17T04:49:38.878" v="15" actId="9405"/>
          <ac:inkMkLst>
            <pc:docMk/>
            <pc:sldMk cId="429406200" sldId="261"/>
            <ac:inkMk id="14" creationId="{B80551F5-D34E-4B1D-96FF-C1F5FEE53E6A}"/>
          </ac:inkMkLst>
        </pc:inkChg>
        <pc:inkChg chg="add">
          <ac:chgData name="Florin Teodorescu" userId="5a9a629557a7747a" providerId="LiveId" clId="{7C2905F7-CEF0-4881-B238-2B3EFE7DCCB6}" dt="2020-04-17T04:49:41.478" v="16" actId="9405"/>
          <ac:inkMkLst>
            <pc:docMk/>
            <pc:sldMk cId="429406200" sldId="261"/>
            <ac:inkMk id="15" creationId="{4B893E1D-7918-44E5-B55E-F73B4A908328}"/>
          </ac:inkMkLst>
        </pc:inkChg>
        <pc:inkChg chg="add del">
          <ac:chgData name="Florin Teodorescu" userId="5a9a629557a7747a" providerId="LiveId" clId="{7C2905F7-CEF0-4881-B238-2B3EFE7DCCB6}" dt="2020-04-17T04:49:53.453" v="18"/>
          <ac:inkMkLst>
            <pc:docMk/>
            <pc:sldMk cId="429406200" sldId="261"/>
            <ac:inkMk id="18" creationId="{B4415CD2-C99F-4FA0-99AC-D613CFB5E1AA}"/>
          </ac:inkMkLst>
        </pc:inkChg>
        <pc:inkChg chg="add">
          <ac:chgData name="Florin Teodorescu" userId="5a9a629557a7747a" providerId="LiveId" clId="{7C2905F7-CEF0-4881-B238-2B3EFE7DCCB6}" dt="2020-04-17T04:49:55.593" v="19" actId="9405"/>
          <ac:inkMkLst>
            <pc:docMk/>
            <pc:sldMk cId="429406200" sldId="261"/>
            <ac:inkMk id="19" creationId="{4A82F293-4756-4021-9905-52B2557A44D2}"/>
          </ac:inkMkLst>
        </pc:inkChg>
        <pc:inkChg chg="add">
          <ac:chgData name="Florin Teodorescu" userId="5a9a629557a7747a" providerId="LiveId" clId="{7C2905F7-CEF0-4881-B238-2B3EFE7DCCB6}" dt="2020-04-17T04:50:06.938" v="20" actId="9405"/>
          <ac:inkMkLst>
            <pc:docMk/>
            <pc:sldMk cId="429406200" sldId="261"/>
            <ac:inkMk id="20" creationId="{916DFD07-F3E7-4652-8470-E340657BCCB7}"/>
          </ac:inkMkLst>
        </pc:inkChg>
        <pc:inkChg chg="add del">
          <ac:chgData name="Florin Teodorescu" userId="5a9a629557a7747a" providerId="LiveId" clId="{7C2905F7-CEF0-4881-B238-2B3EFE7DCCB6}" dt="2020-04-17T04:50:24.344" v="22"/>
          <ac:inkMkLst>
            <pc:docMk/>
            <pc:sldMk cId="429406200" sldId="261"/>
            <ac:inkMk id="21" creationId="{81CCF3B3-1F1B-4FAD-B399-3594D33EA5DB}"/>
          </ac:inkMkLst>
        </pc:inkChg>
        <pc:inkChg chg="add del">
          <ac:chgData name="Florin Teodorescu" userId="5a9a629557a7747a" providerId="LiveId" clId="{7C2905F7-CEF0-4881-B238-2B3EFE7DCCB6}" dt="2020-04-17T04:50:33.802" v="24"/>
          <ac:inkMkLst>
            <pc:docMk/>
            <pc:sldMk cId="429406200" sldId="261"/>
            <ac:inkMk id="22" creationId="{3DE3FF8A-D889-477B-9272-7AE8C39BDA17}"/>
          </ac:inkMkLst>
        </pc:inkChg>
        <pc:inkChg chg="add">
          <ac:chgData name="Florin Teodorescu" userId="5a9a629557a7747a" providerId="LiveId" clId="{7C2905F7-CEF0-4881-B238-2B3EFE7DCCB6}" dt="2020-04-17T04:50:37.902" v="25" actId="9405"/>
          <ac:inkMkLst>
            <pc:docMk/>
            <pc:sldMk cId="429406200" sldId="261"/>
            <ac:inkMk id="23" creationId="{033530A3-F4F7-4D46-86AD-A409F251FF10}"/>
          </ac:inkMkLst>
        </pc:inkChg>
        <pc:inkChg chg="add">
          <ac:chgData name="Florin Teodorescu" userId="5a9a629557a7747a" providerId="LiveId" clId="{7C2905F7-CEF0-4881-B238-2B3EFE7DCCB6}" dt="2020-04-17T04:50:40.030" v="26" actId="9405"/>
          <ac:inkMkLst>
            <pc:docMk/>
            <pc:sldMk cId="429406200" sldId="261"/>
            <ac:inkMk id="25" creationId="{743BBE01-7774-4D9D-973E-4B3C607BF02C}"/>
          </ac:inkMkLst>
        </pc:inkChg>
        <pc:inkChg chg="add del">
          <ac:chgData name="Florin Teodorescu" userId="5a9a629557a7747a" providerId="LiveId" clId="{7C2905F7-CEF0-4881-B238-2B3EFE7DCCB6}" dt="2020-04-17T04:50:46.683" v="28"/>
          <ac:inkMkLst>
            <pc:docMk/>
            <pc:sldMk cId="429406200" sldId="261"/>
            <ac:inkMk id="26" creationId="{235FE070-2414-4ECF-BC9E-88813BFADA9D}"/>
          </ac:inkMkLst>
        </pc:inkChg>
        <pc:inkChg chg="add">
          <ac:chgData name="Florin Teodorescu" userId="5a9a629557a7747a" providerId="LiveId" clId="{7C2905F7-CEF0-4881-B238-2B3EFE7DCCB6}" dt="2020-04-17T04:50:48.589" v="29" actId="9405"/>
          <ac:inkMkLst>
            <pc:docMk/>
            <pc:sldMk cId="429406200" sldId="261"/>
            <ac:inkMk id="27" creationId="{3D83BEAC-4FA7-4553-BE5F-87E0DF148C28}"/>
          </ac:inkMkLst>
        </pc:inkChg>
        <pc:inkChg chg="add">
          <ac:chgData name="Florin Teodorescu" userId="5a9a629557a7747a" providerId="LiveId" clId="{7C2905F7-CEF0-4881-B238-2B3EFE7DCCB6}" dt="2020-04-17T04:51:00.184" v="30" actId="9405"/>
          <ac:inkMkLst>
            <pc:docMk/>
            <pc:sldMk cId="429406200" sldId="261"/>
            <ac:inkMk id="28" creationId="{86321C80-9670-4253-AB48-9AFFC43502A2}"/>
          </ac:inkMkLst>
        </pc:inkChg>
        <pc:inkChg chg="add">
          <ac:chgData name="Florin Teodorescu" userId="5a9a629557a7747a" providerId="LiveId" clId="{7C2905F7-CEF0-4881-B238-2B3EFE7DCCB6}" dt="2020-04-17T04:51:08.431" v="31" actId="9405"/>
          <ac:inkMkLst>
            <pc:docMk/>
            <pc:sldMk cId="429406200" sldId="261"/>
            <ac:inkMk id="29" creationId="{412DB83D-F7F6-4F65-AD34-94D32C07400B}"/>
          </ac:inkMkLst>
        </pc:inkChg>
        <pc:inkChg chg="add del">
          <ac:chgData name="Florin Teodorescu" userId="5a9a629557a7747a" providerId="LiveId" clId="{7C2905F7-CEF0-4881-B238-2B3EFE7DCCB6}" dt="2020-04-17T04:51:20.733" v="35"/>
          <ac:inkMkLst>
            <pc:docMk/>
            <pc:sldMk cId="429406200" sldId="261"/>
            <ac:inkMk id="30" creationId="{5B350AB3-C85E-40FF-8850-AF0B361B2C5B}"/>
          </ac:inkMkLst>
        </pc:inkChg>
        <pc:inkChg chg="add del">
          <ac:chgData name="Florin Teodorescu" userId="5a9a629557a7747a" providerId="LiveId" clId="{7C2905F7-CEF0-4881-B238-2B3EFE7DCCB6}" dt="2020-04-17T04:51:20.090" v="34"/>
          <ac:inkMkLst>
            <pc:docMk/>
            <pc:sldMk cId="429406200" sldId="261"/>
            <ac:inkMk id="31" creationId="{59D4E582-DB73-4E12-9E85-BD408E72091D}"/>
          </ac:inkMkLst>
        </pc:inkChg>
      </pc:sldChg>
    </pc:docChg>
  </pc:docChgLst>
  <pc:docChgLst>
    <pc:chgData name="Florin Teodorescu" userId="5a9a629557a7747a" providerId="LiveId" clId="{70653298-BF33-4FC7-B575-F5333EDDF7ED}"/>
    <pc:docChg chg="undo custSel mod addSld delSld modSld sldOrd addMainMaster delMainMaster">
      <pc:chgData name="Florin Teodorescu" userId="5a9a629557a7747a" providerId="LiveId" clId="{70653298-BF33-4FC7-B575-F5333EDDF7ED}" dt="2020-04-17T04:53:08.664" v="17693" actId="207"/>
      <pc:docMkLst>
        <pc:docMk/>
      </pc:docMkLst>
      <pc:sldChg chg="addSp delSp modSp add mod setBg modClrScheme chgLayout">
        <pc:chgData name="Florin Teodorescu" userId="5a9a629557a7747a" providerId="LiveId" clId="{70653298-BF33-4FC7-B575-F5333EDDF7ED}" dt="2020-04-17T04:28:12.798" v="16086" actId="1037"/>
        <pc:sldMkLst>
          <pc:docMk/>
          <pc:sldMk cId="2495726626" sldId="256"/>
        </pc:sldMkLst>
        <pc:spChg chg="mod">
          <ac:chgData name="Florin Teodorescu" userId="5a9a629557a7747a" providerId="LiveId" clId="{70653298-BF33-4FC7-B575-F5333EDDF7ED}" dt="2020-04-17T04:28:09.689" v="16062" actId="14100"/>
          <ac:spMkLst>
            <pc:docMk/>
            <pc:sldMk cId="2495726626" sldId="256"/>
            <ac:spMk id="2" creationId="{73E39E47-BE61-4ACE-A4FD-F01ACDB7B0CD}"/>
          </ac:spMkLst>
        </pc:spChg>
        <pc:spChg chg="mod">
          <ac:chgData name="Florin Teodorescu" userId="5a9a629557a7747a" providerId="LiveId" clId="{70653298-BF33-4FC7-B575-F5333EDDF7ED}" dt="2020-04-05T16:01:16.946" v="122" actId="26606"/>
          <ac:spMkLst>
            <pc:docMk/>
            <pc:sldMk cId="2495726626" sldId="256"/>
            <ac:spMk id="3" creationId="{EE06368A-410C-45F7-9B09-87458EE4F978}"/>
          </ac:spMkLst>
        </pc:spChg>
        <pc:spChg chg="add del">
          <ac:chgData name="Florin Teodorescu" userId="5a9a629557a7747a" providerId="LiveId" clId="{70653298-BF33-4FC7-B575-F5333EDDF7ED}" dt="2020-04-05T16:01:16.946" v="122" actId="26606"/>
          <ac:spMkLst>
            <pc:docMk/>
            <pc:sldMk cId="2495726626" sldId="256"/>
            <ac:spMk id="10" creationId="{B4D0E555-16F6-44D0-BF56-AF5FF5BDE9D6}"/>
          </ac:spMkLst>
        </pc:spChg>
        <pc:spChg chg="add del">
          <ac:chgData name="Florin Teodorescu" userId="5a9a629557a7747a" providerId="LiveId" clId="{70653298-BF33-4FC7-B575-F5333EDDF7ED}" dt="2020-04-05T16:01:16.946" v="122" actId="26606"/>
          <ac:spMkLst>
            <pc:docMk/>
            <pc:sldMk cId="2495726626" sldId="256"/>
            <ac:spMk id="12" creationId="{8117041D-1A7B-4ECA-AB68-3CFDB6726B8E}"/>
          </ac:spMkLst>
        </pc:spChg>
        <pc:picChg chg="add mod">
          <ac:chgData name="Florin Teodorescu" userId="5a9a629557a7747a" providerId="LiveId" clId="{70653298-BF33-4FC7-B575-F5333EDDF7ED}" dt="2020-04-17T04:28:12.798" v="16086" actId="1037"/>
          <ac:picMkLst>
            <pc:docMk/>
            <pc:sldMk cId="2495726626" sldId="256"/>
            <ac:picMk id="5" creationId="{CAB0CA49-036E-4CD2-9E6D-7C7449AA462F}"/>
          </ac:picMkLst>
        </pc:picChg>
        <pc:cxnChg chg="add del">
          <ac:chgData name="Florin Teodorescu" userId="5a9a629557a7747a" providerId="LiveId" clId="{70653298-BF33-4FC7-B575-F5333EDDF7ED}" dt="2020-04-05T16:01:16.946" v="122" actId="26606"/>
          <ac:cxnSpMkLst>
            <pc:docMk/>
            <pc:sldMk cId="2495726626" sldId="256"/>
            <ac:cxnSpMk id="14" creationId="{ABCD2462-4C1E-401A-AC2D-F799A138B245}"/>
          </ac:cxnSpMkLst>
        </pc:cxnChg>
      </pc:sldChg>
      <pc:sldChg chg="addSp delSp modSp add mod ord">
        <pc:chgData name="Florin Teodorescu" userId="5a9a629557a7747a" providerId="LiveId" clId="{70653298-BF33-4FC7-B575-F5333EDDF7ED}" dt="2020-04-05T16:20:03.661" v="1527" actId="6549"/>
        <pc:sldMkLst>
          <pc:docMk/>
          <pc:sldMk cId="1438157422" sldId="257"/>
        </pc:sldMkLst>
        <pc:spChg chg="add del mod">
          <ac:chgData name="Florin Teodorescu" userId="5a9a629557a7747a" providerId="LiveId" clId="{70653298-BF33-4FC7-B575-F5333EDDF7ED}" dt="2020-04-05T16:17:35.855" v="1431" actId="20577"/>
          <ac:spMkLst>
            <pc:docMk/>
            <pc:sldMk cId="1438157422" sldId="257"/>
            <ac:spMk id="2" creationId="{5B9E41EB-7DE9-4D82-8DB5-30400D3C1C12}"/>
          </ac:spMkLst>
        </pc:spChg>
        <pc:spChg chg="del">
          <ac:chgData name="Florin Teodorescu" userId="5a9a629557a7747a" providerId="LiveId" clId="{70653298-BF33-4FC7-B575-F5333EDDF7ED}" dt="2020-04-05T16:01:44.354" v="154" actId="478"/>
          <ac:spMkLst>
            <pc:docMk/>
            <pc:sldMk cId="1438157422" sldId="257"/>
            <ac:spMk id="3" creationId="{6E7AA399-D70F-4BE2-8305-556A73709B9D}"/>
          </ac:spMkLst>
        </pc:spChg>
        <pc:spChg chg="add del mod">
          <ac:chgData name="Florin Teodorescu" userId="5a9a629557a7747a" providerId="LiveId" clId="{70653298-BF33-4FC7-B575-F5333EDDF7ED}" dt="2020-04-05T16:17:39.583" v="1432" actId="478"/>
          <ac:spMkLst>
            <pc:docMk/>
            <pc:sldMk cId="1438157422" sldId="257"/>
            <ac:spMk id="4" creationId="{565E0ABE-8669-4C50-9357-A0D0EF93D509}"/>
          </ac:spMkLst>
        </pc:spChg>
        <pc:spChg chg="add del mod">
          <ac:chgData name="Florin Teodorescu" userId="5a9a629557a7747a" providerId="LiveId" clId="{70653298-BF33-4FC7-B575-F5333EDDF7ED}" dt="2020-04-05T16:17:39.583" v="1432" actId="478"/>
          <ac:spMkLst>
            <pc:docMk/>
            <pc:sldMk cId="1438157422" sldId="257"/>
            <ac:spMk id="5" creationId="{514A9A2A-0E2A-4500-A444-FBA081ABAA28}"/>
          </ac:spMkLst>
        </pc:spChg>
        <pc:spChg chg="add del mod">
          <ac:chgData name="Florin Teodorescu" userId="5a9a629557a7747a" providerId="LiveId" clId="{70653298-BF33-4FC7-B575-F5333EDDF7ED}" dt="2020-04-05T16:17:39.583" v="1432" actId="478"/>
          <ac:spMkLst>
            <pc:docMk/>
            <pc:sldMk cId="1438157422" sldId="257"/>
            <ac:spMk id="8" creationId="{1C385C5A-1BE9-449D-9D40-EEF0368B8224}"/>
          </ac:spMkLst>
        </pc:spChg>
        <pc:graphicFrameChg chg="add del mod modGraphic">
          <ac:chgData name="Florin Teodorescu" userId="5a9a629557a7747a" providerId="LiveId" clId="{70653298-BF33-4FC7-B575-F5333EDDF7ED}" dt="2020-04-05T16:17:39.583" v="1432" actId="478"/>
          <ac:graphicFrameMkLst>
            <pc:docMk/>
            <pc:sldMk cId="1438157422" sldId="257"/>
            <ac:graphicFrameMk id="6" creationId="{6D28C7DF-D74D-41FC-A2B4-8B5297FC94AE}"/>
          </ac:graphicFrameMkLst>
        </pc:graphicFrameChg>
        <pc:graphicFrameChg chg="add mod modGraphic">
          <ac:chgData name="Florin Teodorescu" userId="5a9a629557a7747a" providerId="LiveId" clId="{70653298-BF33-4FC7-B575-F5333EDDF7ED}" dt="2020-04-05T16:20:03.661" v="1527" actId="6549"/>
          <ac:graphicFrameMkLst>
            <pc:docMk/>
            <pc:sldMk cId="1438157422" sldId="257"/>
            <ac:graphicFrameMk id="9" creationId="{D79513AA-1579-4510-B811-5C54005557C7}"/>
          </ac:graphicFrameMkLst>
        </pc:graphicFrameChg>
      </pc:sldChg>
      <pc:sldChg chg="addSp delSp add del mod">
        <pc:chgData name="Florin Teodorescu" userId="5a9a629557a7747a" providerId="LiveId" clId="{70653298-BF33-4FC7-B575-F5333EDDF7ED}" dt="2020-04-05T16:01:14.857" v="115"/>
        <pc:sldMkLst>
          <pc:docMk/>
          <pc:sldMk cId="2303600967" sldId="257"/>
        </pc:sldMkLst>
        <pc:spChg chg="add del">
          <ac:chgData name="Florin Teodorescu" userId="5a9a629557a7747a" providerId="LiveId" clId="{70653298-BF33-4FC7-B575-F5333EDDF7ED}" dt="2020-04-05T16:01:14.635" v="114" actId="478"/>
          <ac:spMkLst>
            <pc:docMk/>
            <pc:sldMk cId="2303600967" sldId="257"/>
            <ac:spMk id="2" creationId="{259136AB-018C-4A7E-9EBA-37C7EDC6F948}"/>
          </ac:spMkLst>
        </pc:spChg>
        <pc:spChg chg="add del">
          <ac:chgData name="Florin Teodorescu" userId="5a9a629557a7747a" providerId="LiveId" clId="{70653298-BF33-4FC7-B575-F5333EDDF7ED}" dt="2020-04-05T16:01:14.635" v="114" actId="478"/>
          <ac:spMkLst>
            <pc:docMk/>
            <pc:sldMk cId="2303600967" sldId="257"/>
            <ac:spMk id="3" creationId="{93C3FE83-CE2B-4AD6-B8E6-98668A3B1630}"/>
          </ac:spMkLst>
        </pc:spChg>
      </pc:sldChg>
      <pc:sldChg chg="addSp modSp add mod">
        <pc:chgData name="Florin Teodorescu" userId="5a9a629557a7747a" providerId="LiveId" clId="{70653298-BF33-4FC7-B575-F5333EDDF7ED}" dt="2020-04-17T04:27:45.524" v="16054" actId="20577"/>
        <pc:sldMkLst>
          <pc:docMk/>
          <pc:sldMk cId="1842839710" sldId="258"/>
        </pc:sldMkLst>
        <pc:spChg chg="mod">
          <ac:chgData name="Florin Teodorescu" userId="5a9a629557a7747a" providerId="LiveId" clId="{70653298-BF33-4FC7-B575-F5333EDDF7ED}" dt="2020-04-17T04:27:45.524" v="16054" actId="20577"/>
          <ac:spMkLst>
            <pc:docMk/>
            <pc:sldMk cId="1842839710" sldId="258"/>
            <ac:spMk id="2" creationId="{5B9E41EB-7DE9-4D82-8DB5-30400D3C1C12}"/>
          </ac:spMkLst>
        </pc:spChg>
        <pc:spChg chg="mod">
          <ac:chgData name="Florin Teodorescu" userId="5a9a629557a7747a" providerId="LiveId" clId="{70653298-BF33-4FC7-B575-F5333EDDF7ED}" dt="2020-04-16T15:11:19.525" v="3682" actId="20577"/>
          <ac:spMkLst>
            <pc:docMk/>
            <pc:sldMk cId="1842839710" sldId="258"/>
            <ac:spMk id="4" creationId="{565E0ABE-8669-4C50-9357-A0D0EF93D509}"/>
          </ac:spMkLst>
        </pc:spChg>
        <pc:spChg chg="mod">
          <ac:chgData name="Florin Teodorescu" userId="5a9a629557a7747a" providerId="LiveId" clId="{70653298-BF33-4FC7-B575-F5333EDDF7ED}" dt="2020-04-16T15:13:07.017" v="3735" actId="20577"/>
          <ac:spMkLst>
            <pc:docMk/>
            <pc:sldMk cId="1842839710" sldId="258"/>
            <ac:spMk id="5" creationId="{514A9A2A-0E2A-4500-A444-FBA081ABAA28}"/>
          </ac:spMkLst>
        </pc:spChg>
        <pc:spChg chg="add mod">
          <ac:chgData name="Florin Teodorescu" userId="5a9a629557a7747a" providerId="LiveId" clId="{70653298-BF33-4FC7-B575-F5333EDDF7ED}" dt="2020-04-16T15:11:53.050" v="3714" actId="20577"/>
          <ac:spMkLst>
            <pc:docMk/>
            <pc:sldMk cId="1842839710" sldId="258"/>
            <ac:spMk id="7" creationId="{C80AEFE1-F654-42A4-8FB6-0649F6242310}"/>
          </ac:spMkLst>
        </pc:spChg>
        <pc:spChg chg="mod">
          <ac:chgData name="Florin Teodorescu" userId="5a9a629557a7747a" providerId="LiveId" clId="{70653298-BF33-4FC7-B575-F5333EDDF7ED}" dt="2020-04-16T15:12:55.981" v="3731" actId="20577"/>
          <ac:spMkLst>
            <pc:docMk/>
            <pc:sldMk cId="1842839710" sldId="258"/>
            <ac:spMk id="8" creationId="{1C385C5A-1BE9-449D-9D40-EEF0368B8224}"/>
          </ac:spMkLst>
        </pc:spChg>
        <pc:graphicFrameChg chg="mod">
          <ac:chgData name="Florin Teodorescu" userId="5a9a629557a7747a" providerId="LiveId" clId="{70653298-BF33-4FC7-B575-F5333EDDF7ED}" dt="2020-04-05T16:41:02.634" v="3037" actId="1036"/>
          <ac:graphicFrameMkLst>
            <pc:docMk/>
            <pc:sldMk cId="1842839710" sldId="258"/>
            <ac:graphicFrameMk id="6" creationId="{6D28C7DF-D74D-41FC-A2B4-8B5297FC94AE}"/>
          </ac:graphicFrameMkLst>
        </pc:graphicFrameChg>
      </pc:sldChg>
      <pc:sldChg chg="addSp delSp modSp add mod ord">
        <pc:chgData name="Florin Teodorescu" userId="5a9a629557a7747a" providerId="LiveId" clId="{70653298-BF33-4FC7-B575-F5333EDDF7ED}" dt="2020-04-17T04:53:08.664" v="17693" actId="207"/>
        <pc:sldMkLst>
          <pc:docMk/>
          <pc:sldMk cId="3599029660" sldId="259"/>
        </pc:sldMkLst>
        <pc:spChg chg="del mod">
          <ac:chgData name="Florin Teodorescu" userId="5a9a629557a7747a" providerId="LiveId" clId="{70653298-BF33-4FC7-B575-F5333EDDF7ED}" dt="2020-04-16T15:50:52.349" v="4447" actId="478"/>
          <ac:spMkLst>
            <pc:docMk/>
            <pc:sldMk cId="3599029660" sldId="259"/>
            <ac:spMk id="2" creationId="{5B9E41EB-7DE9-4D82-8DB5-30400D3C1C12}"/>
          </ac:spMkLst>
        </pc:spChg>
        <pc:spChg chg="add del mod">
          <ac:chgData name="Florin Teodorescu" userId="5a9a629557a7747a" providerId="LiveId" clId="{70653298-BF33-4FC7-B575-F5333EDDF7ED}" dt="2020-04-05T16:44:37.719" v="3274" actId="478"/>
          <ac:spMkLst>
            <pc:docMk/>
            <pc:sldMk cId="3599029660" sldId="259"/>
            <ac:spMk id="4" creationId="{A8593093-8CE2-49CD-898D-830AA83AD6A1}"/>
          </ac:spMkLst>
        </pc:spChg>
        <pc:spChg chg="add del mod">
          <ac:chgData name="Florin Teodorescu" userId="5a9a629557a7747a" providerId="LiveId" clId="{70653298-BF33-4FC7-B575-F5333EDDF7ED}" dt="2020-04-05T16:44:37.719" v="3274" actId="478"/>
          <ac:spMkLst>
            <pc:docMk/>
            <pc:sldMk cId="3599029660" sldId="259"/>
            <ac:spMk id="5" creationId="{5816C698-B5D1-4B39-81A1-8889BB0AF509}"/>
          </ac:spMkLst>
        </pc:spChg>
        <pc:spChg chg="add del mod">
          <ac:chgData name="Florin Teodorescu" userId="5a9a629557a7747a" providerId="LiveId" clId="{70653298-BF33-4FC7-B575-F5333EDDF7ED}" dt="2020-04-16T15:50:55.318" v="4448" actId="478"/>
          <ac:spMkLst>
            <pc:docMk/>
            <pc:sldMk cId="3599029660" sldId="259"/>
            <ac:spMk id="8" creationId="{A7D257E2-0D57-463B-8E67-633B769A442F}"/>
          </ac:spMkLst>
        </pc:spChg>
        <pc:spChg chg="add del mod">
          <ac:chgData name="Florin Teodorescu" userId="5a9a629557a7747a" providerId="LiveId" clId="{70653298-BF33-4FC7-B575-F5333EDDF7ED}" dt="2020-04-05T16:44:37.719" v="3274" actId="478"/>
          <ac:spMkLst>
            <pc:docMk/>
            <pc:sldMk cId="3599029660" sldId="259"/>
            <ac:spMk id="8" creationId="{CDAE72CE-97C5-4940-A93A-6FF155C94681}"/>
          </ac:spMkLst>
        </pc:spChg>
        <pc:spChg chg="add mod ord">
          <ac:chgData name="Florin Teodorescu" userId="5a9a629557a7747a" providerId="LiveId" clId="{70653298-BF33-4FC7-B575-F5333EDDF7ED}" dt="2020-04-16T16:07:35.274" v="5197" actId="1038"/>
          <ac:spMkLst>
            <pc:docMk/>
            <pc:sldMk cId="3599029660" sldId="259"/>
            <ac:spMk id="9" creationId="{40178452-3EB7-4316-A7B7-A11948FDD62E}"/>
          </ac:spMkLst>
        </pc:spChg>
        <pc:spChg chg="add del mod">
          <ac:chgData name="Florin Teodorescu" userId="5a9a629557a7747a" providerId="LiveId" clId="{70653298-BF33-4FC7-B575-F5333EDDF7ED}" dt="2020-04-05T16:44:37.719" v="3274" actId="478"/>
          <ac:spMkLst>
            <pc:docMk/>
            <pc:sldMk cId="3599029660" sldId="259"/>
            <ac:spMk id="10" creationId="{89A489F5-9902-44B0-89E5-43BBD9150827}"/>
          </ac:spMkLst>
        </pc:spChg>
        <pc:spChg chg="add del mod">
          <ac:chgData name="Florin Teodorescu" userId="5a9a629557a7747a" providerId="LiveId" clId="{70653298-BF33-4FC7-B575-F5333EDDF7ED}" dt="2020-04-05T16:44:37.719" v="3274" actId="478"/>
          <ac:spMkLst>
            <pc:docMk/>
            <pc:sldMk cId="3599029660" sldId="259"/>
            <ac:spMk id="11" creationId="{6E0759EC-E207-4FEE-A508-365F5742550A}"/>
          </ac:spMkLst>
        </pc:spChg>
        <pc:spChg chg="add del mod">
          <ac:chgData name="Florin Teodorescu" userId="5a9a629557a7747a" providerId="LiveId" clId="{70653298-BF33-4FC7-B575-F5333EDDF7ED}" dt="2020-04-05T16:45:54.174" v="3292" actId="478"/>
          <ac:spMkLst>
            <pc:docMk/>
            <pc:sldMk cId="3599029660" sldId="259"/>
            <ac:spMk id="13" creationId="{F1894196-C83F-4C4D-BADF-DA2648B20A8B}"/>
          </ac:spMkLst>
        </pc:spChg>
        <pc:spChg chg="add del mod">
          <ac:chgData name="Florin Teodorescu" userId="5a9a629557a7747a" providerId="LiveId" clId="{70653298-BF33-4FC7-B575-F5333EDDF7ED}" dt="2020-04-05T16:46:02.893" v="3295" actId="478"/>
          <ac:spMkLst>
            <pc:docMk/>
            <pc:sldMk cId="3599029660" sldId="259"/>
            <ac:spMk id="14" creationId="{2435D2D2-3C0A-43E0-88F6-8755BCFBC3B2}"/>
          </ac:spMkLst>
        </pc:spChg>
        <pc:spChg chg="add del mod">
          <ac:chgData name="Florin Teodorescu" userId="5a9a629557a7747a" providerId="LiveId" clId="{70653298-BF33-4FC7-B575-F5333EDDF7ED}" dt="2020-04-05T16:46:02.893" v="3295" actId="478"/>
          <ac:spMkLst>
            <pc:docMk/>
            <pc:sldMk cId="3599029660" sldId="259"/>
            <ac:spMk id="15" creationId="{0536AD8C-914F-420F-BB55-BB2517242D8A}"/>
          </ac:spMkLst>
        </pc:spChg>
        <pc:spChg chg="add del mod">
          <ac:chgData name="Florin Teodorescu" userId="5a9a629557a7747a" providerId="LiveId" clId="{70653298-BF33-4FC7-B575-F5333EDDF7ED}" dt="2020-04-16T16:36:21.419" v="6780" actId="478"/>
          <ac:spMkLst>
            <pc:docMk/>
            <pc:sldMk cId="3599029660" sldId="259"/>
            <ac:spMk id="15" creationId="{12F2B991-0F28-42B9-95EA-605C91DCC788}"/>
          </ac:spMkLst>
        </pc:spChg>
        <pc:spChg chg="add mod">
          <ac:chgData name="Florin Teodorescu" userId="5a9a629557a7747a" providerId="LiveId" clId="{70653298-BF33-4FC7-B575-F5333EDDF7ED}" dt="2020-04-17T04:53:08.664" v="17693" actId="207"/>
          <ac:spMkLst>
            <pc:docMk/>
            <pc:sldMk cId="3599029660" sldId="259"/>
            <ac:spMk id="16" creationId="{D52B52EA-E19A-46C2-AC8C-9EC102768DC7}"/>
          </ac:spMkLst>
        </pc:spChg>
        <pc:spChg chg="add mod ord">
          <ac:chgData name="Florin Teodorescu" userId="5a9a629557a7747a" providerId="LiveId" clId="{70653298-BF33-4FC7-B575-F5333EDDF7ED}" dt="2020-04-17T03:59:40.337" v="13667" actId="14100"/>
          <ac:spMkLst>
            <pc:docMk/>
            <pc:sldMk cId="3599029660" sldId="259"/>
            <ac:spMk id="17" creationId="{D70045CF-44E3-4CDE-B54F-C4774A8484F5}"/>
          </ac:spMkLst>
        </pc:spChg>
        <pc:spChg chg="add mod">
          <ac:chgData name="Florin Teodorescu" userId="5a9a629557a7747a" providerId="LiveId" clId="{70653298-BF33-4FC7-B575-F5333EDDF7ED}" dt="2020-04-17T03:59:05.186" v="13610" actId="14100"/>
          <ac:spMkLst>
            <pc:docMk/>
            <pc:sldMk cId="3599029660" sldId="259"/>
            <ac:spMk id="18" creationId="{F54BB3BA-22F2-46F3-9D4D-7799CFDB9D52}"/>
          </ac:spMkLst>
        </pc:spChg>
        <pc:spChg chg="add mod">
          <ac:chgData name="Florin Teodorescu" userId="5a9a629557a7747a" providerId="LiveId" clId="{70653298-BF33-4FC7-B575-F5333EDDF7ED}" dt="2020-04-17T01:59:57.935" v="9969" actId="207"/>
          <ac:spMkLst>
            <pc:docMk/>
            <pc:sldMk cId="3599029660" sldId="259"/>
            <ac:spMk id="21" creationId="{E8B45D7E-2C6C-494B-BE70-B4E79F36526F}"/>
          </ac:spMkLst>
        </pc:spChg>
        <pc:spChg chg="add mod">
          <ac:chgData name="Florin Teodorescu" userId="5a9a629557a7747a" providerId="LiveId" clId="{70653298-BF33-4FC7-B575-F5333EDDF7ED}" dt="2020-04-17T02:05:32.082" v="10150" actId="207"/>
          <ac:spMkLst>
            <pc:docMk/>
            <pc:sldMk cId="3599029660" sldId="259"/>
            <ac:spMk id="24" creationId="{237FF3F3-5660-409C-B7EE-4FF6668B3682}"/>
          </ac:spMkLst>
        </pc:spChg>
        <pc:spChg chg="add del mod">
          <ac:chgData name="Florin Teodorescu" userId="5a9a629557a7747a" providerId="LiveId" clId="{70653298-BF33-4FC7-B575-F5333EDDF7ED}" dt="2020-04-16T15:43:23.393" v="4016" actId="478"/>
          <ac:spMkLst>
            <pc:docMk/>
            <pc:sldMk cId="3599029660" sldId="259"/>
            <ac:spMk id="25" creationId="{9ED0FCEA-3368-4FB7-A01C-2380F6C6013E}"/>
          </ac:spMkLst>
        </pc:spChg>
        <pc:spChg chg="add del mod ord">
          <ac:chgData name="Florin Teodorescu" userId="5a9a629557a7747a" providerId="LiveId" clId="{70653298-BF33-4FC7-B575-F5333EDDF7ED}" dt="2020-04-17T02:01:21.369" v="9979" actId="478"/>
          <ac:spMkLst>
            <pc:docMk/>
            <pc:sldMk cId="3599029660" sldId="259"/>
            <ac:spMk id="26" creationId="{1545A1BF-FF80-403C-B851-97D18876E36E}"/>
          </ac:spMkLst>
        </pc:spChg>
        <pc:spChg chg="add mod">
          <ac:chgData name="Florin Teodorescu" userId="5a9a629557a7747a" providerId="LiveId" clId="{70653298-BF33-4FC7-B575-F5333EDDF7ED}" dt="2020-04-17T02:10:53.119" v="10313" actId="207"/>
          <ac:spMkLst>
            <pc:docMk/>
            <pc:sldMk cId="3599029660" sldId="259"/>
            <ac:spMk id="28" creationId="{52EB53B5-56D2-43FE-ADF6-42B848ED0B5A}"/>
          </ac:spMkLst>
        </pc:spChg>
        <pc:spChg chg="add mod">
          <ac:chgData name="Florin Teodorescu" userId="5a9a629557a7747a" providerId="LiveId" clId="{70653298-BF33-4FC7-B575-F5333EDDF7ED}" dt="2020-04-17T02:10:53.119" v="10313" actId="207"/>
          <ac:spMkLst>
            <pc:docMk/>
            <pc:sldMk cId="3599029660" sldId="259"/>
            <ac:spMk id="30" creationId="{C961CCCF-EA88-4F16-9735-C1F19E931759}"/>
          </ac:spMkLst>
        </pc:spChg>
        <pc:spChg chg="add del mod">
          <ac:chgData name="Florin Teodorescu" userId="5a9a629557a7747a" providerId="LiveId" clId="{70653298-BF33-4FC7-B575-F5333EDDF7ED}" dt="2020-04-16T15:54:03.599" v="4617" actId="478"/>
          <ac:spMkLst>
            <pc:docMk/>
            <pc:sldMk cId="3599029660" sldId="259"/>
            <ac:spMk id="31" creationId="{95122329-3E49-4601-9A16-AE0AC72CC9D8}"/>
          </ac:spMkLst>
        </pc:spChg>
        <pc:spChg chg="add del mod">
          <ac:chgData name="Florin Teodorescu" userId="5a9a629557a7747a" providerId="LiveId" clId="{70653298-BF33-4FC7-B575-F5333EDDF7ED}" dt="2020-04-17T02:03:38.606" v="10052" actId="478"/>
          <ac:spMkLst>
            <pc:docMk/>
            <pc:sldMk cId="3599029660" sldId="259"/>
            <ac:spMk id="32" creationId="{4CED8C70-4268-4221-BC5E-6BDA151C15EA}"/>
          </ac:spMkLst>
        </pc:spChg>
        <pc:spChg chg="add mod ord">
          <ac:chgData name="Florin Teodorescu" userId="5a9a629557a7747a" providerId="LiveId" clId="{70653298-BF33-4FC7-B575-F5333EDDF7ED}" dt="2020-04-17T02:12:01.194" v="10322" actId="207"/>
          <ac:spMkLst>
            <pc:docMk/>
            <pc:sldMk cId="3599029660" sldId="259"/>
            <ac:spMk id="34" creationId="{16D68E57-786C-4652-8595-EB1840306375}"/>
          </ac:spMkLst>
        </pc:spChg>
        <pc:spChg chg="add mod ord">
          <ac:chgData name="Florin Teodorescu" userId="5a9a629557a7747a" providerId="LiveId" clId="{70653298-BF33-4FC7-B575-F5333EDDF7ED}" dt="2020-04-17T01:31:23.160" v="8999" actId="166"/>
          <ac:spMkLst>
            <pc:docMk/>
            <pc:sldMk cId="3599029660" sldId="259"/>
            <ac:spMk id="36" creationId="{FDD28DDC-4492-4710-9BB2-2F0D6489DC63}"/>
          </ac:spMkLst>
        </pc:spChg>
        <pc:spChg chg="add del mod">
          <ac:chgData name="Florin Teodorescu" userId="5a9a629557a7747a" providerId="LiveId" clId="{70653298-BF33-4FC7-B575-F5333EDDF7ED}" dt="2020-04-16T15:54:15.702" v="4620" actId="478"/>
          <ac:spMkLst>
            <pc:docMk/>
            <pc:sldMk cId="3599029660" sldId="259"/>
            <ac:spMk id="37" creationId="{CFB12C71-9246-4EB5-B638-196E3C3E2454}"/>
          </ac:spMkLst>
        </pc:spChg>
        <pc:spChg chg="add del mod">
          <ac:chgData name="Florin Teodorescu" userId="5a9a629557a7747a" providerId="LiveId" clId="{70653298-BF33-4FC7-B575-F5333EDDF7ED}" dt="2020-04-16T15:40:42.646" v="3960" actId="478"/>
          <ac:spMkLst>
            <pc:docMk/>
            <pc:sldMk cId="3599029660" sldId="259"/>
            <ac:spMk id="38" creationId="{11D3B203-E3F4-466F-B0F3-1FEAD37BAD6D}"/>
          </ac:spMkLst>
        </pc:spChg>
        <pc:spChg chg="add del mod">
          <ac:chgData name="Florin Teodorescu" userId="5a9a629557a7747a" providerId="LiveId" clId="{70653298-BF33-4FC7-B575-F5333EDDF7ED}" dt="2020-04-05T16:59:43.188" v="3564" actId="478"/>
          <ac:spMkLst>
            <pc:docMk/>
            <pc:sldMk cId="3599029660" sldId="259"/>
            <ac:spMk id="38" creationId="{1C074448-561D-4B0C-98B7-051DB99018CB}"/>
          </ac:spMkLst>
        </pc:spChg>
        <pc:spChg chg="add del mod ord">
          <ac:chgData name="Florin Teodorescu" userId="5a9a629557a7747a" providerId="LiveId" clId="{70653298-BF33-4FC7-B575-F5333EDDF7ED}" dt="2020-04-17T02:13:26.197" v="10326" actId="478"/>
          <ac:spMkLst>
            <pc:docMk/>
            <pc:sldMk cId="3599029660" sldId="259"/>
            <ac:spMk id="40" creationId="{B97C918C-4934-440F-B3F5-05168D225209}"/>
          </ac:spMkLst>
        </pc:spChg>
        <pc:spChg chg="add del mod">
          <ac:chgData name="Florin Teodorescu" userId="5a9a629557a7747a" providerId="LiveId" clId="{70653298-BF33-4FC7-B575-F5333EDDF7ED}" dt="2020-04-17T02:09:27.963" v="10279" actId="478"/>
          <ac:spMkLst>
            <pc:docMk/>
            <pc:sldMk cId="3599029660" sldId="259"/>
            <ac:spMk id="41" creationId="{AB867EE6-18A3-4140-87F7-78AFD42F6289}"/>
          </ac:spMkLst>
        </pc:spChg>
        <pc:spChg chg="add del mod">
          <ac:chgData name="Florin Teodorescu" userId="5a9a629557a7747a" providerId="LiveId" clId="{70653298-BF33-4FC7-B575-F5333EDDF7ED}" dt="2020-04-05T16:59:47.038" v="3566" actId="478"/>
          <ac:spMkLst>
            <pc:docMk/>
            <pc:sldMk cId="3599029660" sldId="259"/>
            <ac:spMk id="41" creationId="{C4F7ADC6-5942-443A-BC1D-13D0A60D9EF2}"/>
          </ac:spMkLst>
        </pc:spChg>
        <pc:spChg chg="add del mod">
          <ac:chgData name="Florin Teodorescu" userId="5a9a629557a7747a" providerId="LiveId" clId="{70653298-BF33-4FC7-B575-F5333EDDF7ED}" dt="2020-04-17T02:04:54.028" v="10121" actId="478"/>
          <ac:spMkLst>
            <pc:docMk/>
            <pc:sldMk cId="3599029660" sldId="259"/>
            <ac:spMk id="42" creationId="{8AB97B16-B698-45B0-9782-0DB012359CEB}"/>
          </ac:spMkLst>
        </pc:spChg>
        <pc:spChg chg="add del mod">
          <ac:chgData name="Florin Teodorescu" userId="5a9a629557a7747a" providerId="LiveId" clId="{70653298-BF33-4FC7-B575-F5333EDDF7ED}" dt="2020-04-05T16:59:08.005" v="3542" actId="478"/>
          <ac:spMkLst>
            <pc:docMk/>
            <pc:sldMk cId="3599029660" sldId="259"/>
            <ac:spMk id="42" creationId="{D3D58B47-C3A6-4EBD-B4BA-66EAA7A12387}"/>
          </ac:spMkLst>
        </pc:spChg>
        <pc:spChg chg="add del mod">
          <ac:chgData name="Florin Teodorescu" userId="5a9a629557a7747a" providerId="LiveId" clId="{70653298-BF33-4FC7-B575-F5333EDDF7ED}" dt="2020-04-05T16:59:05.108" v="3541" actId="478"/>
          <ac:spMkLst>
            <pc:docMk/>
            <pc:sldMk cId="3599029660" sldId="259"/>
            <ac:spMk id="43" creationId="{0DDA2723-155B-4E79-B589-E9E14E007519}"/>
          </ac:spMkLst>
        </pc:spChg>
        <pc:spChg chg="add mod ord">
          <ac:chgData name="Florin Teodorescu" userId="5a9a629557a7747a" providerId="LiveId" clId="{70653298-BF33-4FC7-B575-F5333EDDF7ED}" dt="2020-04-17T02:13:50.582" v="10344" actId="1038"/>
          <ac:spMkLst>
            <pc:docMk/>
            <pc:sldMk cId="3599029660" sldId="259"/>
            <ac:spMk id="43" creationId="{2DA65D4B-7671-473D-8FFA-CADEBBAABB78}"/>
          </ac:spMkLst>
        </pc:spChg>
        <pc:spChg chg="add del mod">
          <ac:chgData name="Florin Teodorescu" userId="5a9a629557a7747a" providerId="LiveId" clId="{70653298-BF33-4FC7-B575-F5333EDDF7ED}" dt="2020-04-16T15:54:26.814" v="4622" actId="478"/>
          <ac:spMkLst>
            <pc:docMk/>
            <pc:sldMk cId="3599029660" sldId="259"/>
            <ac:spMk id="44" creationId="{CF24C39B-6752-43BF-8765-AC4103787CDB}"/>
          </ac:spMkLst>
        </pc:spChg>
        <pc:spChg chg="add del mod">
          <ac:chgData name="Florin Teodorescu" userId="5a9a629557a7747a" providerId="LiveId" clId="{70653298-BF33-4FC7-B575-F5333EDDF7ED}" dt="2020-04-16T15:54:39.956" v="4628" actId="478"/>
          <ac:spMkLst>
            <pc:docMk/>
            <pc:sldMk cId="3599029660" sldId="259"/>
            <ac:spMk id="45" creationId="{2A30730A-C337-4F16-B9FA-AC3C975B8576}"/>
          </ac:spMkLst>
        </pc:spChg>
        <pc:spChg chg="add del mod">
          <ac:chgData name="Florin Teodorescu" userId="5a9a629557a7747a" providerId="LiveId" clId="{70653298-BF33-4FC7-B575-F5333EDDF7ED}" dt="2020-04-17T02:06:17.946" v="10164" actId="478"/>
          <ac:spMkLst>
            <pc:docMk/>
            <pc:sldMk cId="3599029660" sldId="259"/>
            <ac:spMk id="46" creationId="{2F164024-3FBC-41F6-BABC-2D6E79174B44}"/>
          </ac:spMkLst>
        </pc:spChg>
        <pc:spChg chg="add del mod">
          <ac:chgData name="Florin Teodorescu" userId="5a9a629557a7747a" providerId="LiveId" clId="{70653298-BF33-4FC7-B575-F5333EDDF7ED}" dt="2020-04-16T15:51:16.321" v="4512" actId="478"/>
          <ac:spMkLst>
            <pc:docMk/>
            <pc:sldMk cId="3599029660" sldId="259"/>
            <ac:spMk id="48" creationId="{D6BCB854-EB29-46BA-BEFB-CE035863D14F}"/>
          </ac:spMkLst>
        </pc:spChg>
        <pc:spChg chg="add del mod">
          <ac:chgData name="Florin Teodorescu" userId="5a9a629557a7747a" providerId="LiveId" clId="{70653298-BF33-4FC7-B575-F5333EDDF7ED}" dt="2020-04-17T02:09:09.108" v="10247" actId="478"/>
          <ac:spMkLst>
            <pc:docMk/>
            <pc:sldMk cId="3599029660" sldId="259"/>
            <ac:spMk id="49" creationId="{6C74378A-EF21-4A6E-B81F-12989417692D}"/>
          </ac:spMkLst>
        </pc:spChg>
        <pc:spChg chg="add del mod ord">
          <ac:chgData name="Florin Teodorescu" userId="5a9a629557a7747a" providerId="LiveId" clId="{70653298-BF33-4FC7-B575-F5333EDDF7ED}" dt="2020-04-17T02:13:40.741" v="10329" actId="478"/>
          <ac:spMkLst>
            <pc:docMk/>
            <pc:sldMk cId="3599029660" sldId="259"/>
            <ac:spMk id="52" creationId="{8AB87778-D9D8-46C7-8A55-B2C89CEBD28F}"/>
          </ac:spMkLst>
        </pc:spChg>
        <pc:spChg chg="add mod">
          <ac:chgData name="Florin Teodorescu" userId="5a9a629557a7747a" providerId="LiveId" clId="{70653298-BF33-4FC7-B575-F5333EDDF7ED}" dt="2020-04-17T02:20:46.490" v="10579" actId="20577"/>
          <ac:spMkLst>
            <pc:docMk/>
            <pc:sldMk cId="3599029660" sldId="259"/>
            <ac:spMk id="53" creationId="{ACFB83E2-61FB-4D4B-AC1F-1268033C51F6}"/>
          </ac:spMkLst>
        </pc:spChg>
        <pc:spChg chg="add del mod ord">
          <ac:chgData name="Florin Teodorescu" userId="5a9a629557a7747a" providerId="LiveId" clId="{70653298-BF33-4FC7-B575-F5333EDDF7ED}" dt="2020-04-16T16:03:36.412" v="4641" actId="478"/>
          <ac:spMkLst>
            <pc:docMk/>
            <pc:sldMk cId="3599029660" sldId="259"/>
            <ac:spMk id="55" creationId="{CE75F976-63AC-416C-9A3D-72F7CE945182}"/>
          </ac:spMkLst>
        </pc:spChg>
        <pc:spChg chg="add del mod">
          <ac:chgData name="Florin Teodorescu" userId="5a9a629557a7747a" providerId="LiveId" clId="{70653298-BF33-4FC7-B575-F5333EDDF7ED}" dt="2020-04-17T02:13:34.836" v="10328" actId="478"/>
          <ac:spMkLst>
            <pc:docMk/>
            <pc:sldMk cId="3599029660" sldId="259"/>
            <ac:spMk id="56" creationId="{9C31BF70-B580-4502-8956-815C74E8DE87}"/>
          </ac:spMkLst>
        </pc:spChg>
        <pc:spChg chg="add del mod">
          <ac:chgData name="Florin Teodorescu" userId="5a9a629557a7747a" providerId="LiveId" clId="{70653298-BF33-4FC7-B575-F5333EDDF7ED}" dt="2020-04-17T02:13:34.836" v="10328" actId="478"/>
          <ac:spMkLst>
            <pc:docMk/>
            <pc:sldMk cId="3599029660" sldId="259"/>
            <ac:spMk id="58" creationId="{7457FD33-D0B8-4FF6-98BA-1B65E45A7F6C}"/>
          </ac:spMkLst>
        </pc:spChg>
        <pc:spChg chg="add del mod">
          <ac:chgData name="Florin Teodorescu" userId="5a9a629557a7747a" providerId="LiveId" clId="{70653298-BF33-4FC7-B575-F5333EDDF7ED}" dt="2020-04-17T02:13:34.836" v="10328" actId="478"/>
          <ac:spMkLst>
            <pc:docMk/>
            <pc:sldMk cId="3599029660" sldId="259"/>
            <ac:spMk id="59" creationId="{0D91839C-5A30-4618-B7B6-6F44317CF6B1}"/>
          </ac:spMkLst>
        </pc:spChg>
        <pc:spChg chg="add del mod">
          <ac:chgData name="Florin Teodorescu" userId="5a9a629557a7747a" providerId="LiveId" clId="{70653298-BF33-4FC7-B575-F5333EDDF7ED}" dt="2020-04-17T02:04:17.425" v="10080" actId="478"/>
          <ac:spMkLst>
            <pc:docMk/>
            <pc:sldMk cId="3599029660" sldId="259"/>
            <ac:spMk id="61" creationId="{3CE2A1D1-39AA-4A3C-92AE-3CC96971ED2D}"/>
          </ac:spMkLst>
        </pc:spChg>
        <pc:spChg chg="add del mod ord">
          <ac:chgData name="Florin Teodorescu" userId="5a9a629557a7747a" providerId="LiveId" clId="{70653298-BF33-4FC7-B575-F5333EDDF7ED}" dt="2020-04-17T02:18:28.367" v="10486" actId="478"/>
          <ac:spMkLst>
            <pc:docMk/>
            <pc:sldMk cId="3599029660" sldId="259"/>
            <ac:spMk id="62" creationId="{65DB6BA4-95A1-4B75-8170-3922DF9D8A5D}"/>
          </ac:spMkLst>
        </pc:spChg>
        <pc:spChg chg="add del mod ord">
          <ac:chgData name="Florin Teodorescu" userId="5a9a629557a7747a" providerId="LiveId" clId="{70653298-BF33-4FC7-B575-F5333EDDF7ED}" dt="2020-04-17T02:18:59.319" v="10501" actId="478"/>
          <ac:spMkLst>
            <pc:docMk/>
            <pc:sldMk cId="3599029660" sldId="259"/>
            <ac:spMk id="63" creationId="{511BA862-F2DE-450C-9B8E-C0570B732872}"/>
          </ac:spMkLst>
        </pc:spChg>
        <pc:spChg chg="add del mod ord">
          <ac:chgData name="Florin Teodorescu" userId="5a9a629557a7747a" providerId="LiveId" clId="{70653298-BF33-4FC7-B575-F5333EDDF7ED}" dt="2020-04-17T02:13:26.197" v="10326" actId="478"/>
          <ac:spMkLst>
            <pc:docMk/>
            <pc:sldMk cId="3599029660" sldId="259"/>
            <ac:spMk id="64" creationId="{7B8F024F-7B6B-4F0A-8726-34FB1CA57075}"/>
          </ac:spMkLst>
        </pc:spChg>
        <pc:spChg chg="add mod">
          <ac:chgData name="Florin Teodorescu" userId="5a9a629557a7747a" providerId="LiveId" clId="{70653298-BF33-4FC7-B575-F5333EDDF7ED}" dt="2020-04-17T04:20:39.811" v="15788" actId="20577"/>
          <ac:spMkLst>
            <pc:docMk/>
            <pc:sldMk cId="3599029660" sldId="259"/>
            <ac:spMk id="65" creationId="{1331F563-703A-481D-9548-90FB5C63798F}"/>
          </ac:spMkLst>
        </pc:spChg>
        <pc:spChg chg="add mod">
          <ac:chgData name="Florin Teodorescu" userId="5a9a629557a7747a" providerId="LiveId" clId="{70653298-BF33-4FC7-B575-F5333EDDF7ED}" dt="2020-04-17T02:19:44.138" v="10532" actId="164"/>
          <ac:spMkLst>
            <pc:docMk/>
            <pc:sldMk cId="3599029660" sldId="259"/>
            <ac:spMk id="75" creationId="{147A3315-6F92-40D1-8A5D-AED7A0E24E27}"/>
          </ac:spMkLst>
        </pc:spChg>
        <pc:spChg chg="add mod">
          <ac:chgData name="Florin Teodorescu" userId="5a9a629557a7747a" providerId="LiveId" clId="{70653298-BF33-4FC7-B575-F5333EDDF7ED}" dt="2020-04-17T01:54:05.038" v="9653" actId="1037"/>
          <ac:spMkLst>
            <pc:docMk/>
            <pc:sldMk cId="3599029660" sldId="259"/>
            <ac:spMk id="76" creationId="{AFA73740-AB7B-42A3-B675-C00132BE612A}"/>
          </ac:spMkLst>
        </pc:spChg>
        <pc:spChg chg="add del mod">
          <ac:chgData name="Florin Teodorescu" userId="5a9a629557a7747a" providerId="LiveId" clId="{70653298-BF33-4FC7-B575-F5333EDDF7ED}" dt="2020-04-17T01:54:09.788" v="9654" actId="478"/>
          <ac:spMkLst>
            <pc:docMk/>
            <pc:sldMk cId="3599029660" sldId="259"/>
            <ac:spMk id="77" creationId="{BBF3BA63-8844-43DE-95A4-0FDD659EE1E2}"/>
          </ac:spMkLst>
        </pc:spChg>
        <pc:spChg chg="add del mod">
          <ac:chgData name="Florin Teodorescu" userId="5a9a629557a7747a" providerId="LiveId" clId="{70653298-BF33-4FC7-B575-F5333EDDF7ED}" dt="2020-04-17T02:10:13.956" v="10302" actId="478"/>
          <ac:spMkLst>
            <pc:docMk/>
            <pc:sldMk cId="3599029660" sldId="259"/>
            <ac:spMk id="78" creationId="{7695A574-7B92-46F7-B1DD-C00D70C989A5}"/>
          </ac:spMkLst>
        </pc:spChg>
        <pc:spChg chg="add del">
          <ac:chgData name="Florin Teodorescu" userId="5a9a629557a7747a" providerId="LiveId" clId="{70653298-BF33-4FC7-B575-F5333EDDF7ED}" dt="2020-04-16T16:28:48.781" v="6483" actId="478"/>
          <ac:spMkLst>
            <pc:docMk/>
            <pc:sldMk cId="3599029660" sldId="259"/>
            <ac:spMk id="81" creationId="{07AE1E0A-2BEF-45C9-9047-7DD8B33CE7A1}"/>
          </ac:spMkLst>
        </pc:spChg>
        <pc:spChg chg="add mod">
          <ac:chgData name="Florin Teodorescu" userId="5a9a629557a7747a" providerId="LiveId" clId="{70653298-BF33-4FC7-B575-F5333EDDF7ED}" dt="2020-04-16T16:29:53.697" v="6493"/>
          <ac:spMkLst>
            <pc:docMk/>
            <pc:sldMk cId="3599029660" sldId="259"/>
            <ac:spMk id="82" creationId="{BCEC6C45-927C-4740-B099-A2E88A577AC2}"/>
          </ac:spMkLst>
        </pc:spChg>
        <pc:spChg chg="add mod ord">
          <ac:chgData name="Florin Teodorescu" userId="5a9a629557a7747a" providerId="LiveId" clId="{70653298-BF33-4FC7-B575-F5333EDDF7ED}" dt="2020-04-17T02:19:44.138" v="10532" actId="164"/>
          <ac:spMkLst>
            <pc:docMk/>
            <pc:sldMk cId="3599029660" sldId="259"/>
            <ac:spMk id="83" creationId="{2CAB7B88-6FD0-41C3-92A5-4C311900BC4B}"/>
          </ac:spMkLst>
        </pc:spChg>
        <pc:spChg chg="add mod">
          <ac:chgData name="Florin Teodorescu" userId="5a9a629557a7747a" providerId="LiveId" clId="{70653298-BF33-4FC7-B575-F5333EDDF7ED}" dt="2020-04-17T01:55:02.931" v="9745" actId="1037"/>
          <ac:spMkLst>
            <pc:docMk/>
            <pc:sldMk cId="3599029660" sldId="259"/>
            <ac:spMk id="88" creationId="{1F01D80A-B509-40D0-9385-9B00406CDB1A}"/>
          </ac:spMkLst>
        </pc:spChg>
        <pc:spChg chg="add mod">
          <ac:chgData name="Florin Teodorescu" userId="5a9a629557a7747a" providerId="LiveId" clId="{70653298-BF33-4FC7-B575-F5333EDDF7ED}" dt="2020-04-17T01:54:40.924" v="9696" actId="108"/>
          <ac:spMkLst>
            <pc:docMk/>
            <pc:sldMk cId="3599029660" sldId="259"/>
            <ac:spMk id="96" creationId="{3F016B15-86DE-453D-A707-990F211B6D6E}"/>
          </ac:spMkLst>
        </pc:spChg>
        <pc:spChg chg="add mod ord">
          <ac:chgData name="Florin Teodorescu" userId="5a9a629557a7747a" providerId="LiveId" clId="{70653298-BF33-4FC7-B575-F5333EDDF7ED}" dt="2020-04-17T02:19:44.138" v="10532" actId="164"/>
          <ac:spMkLst>
            <pc:docMk/>
            <pc:sldMk cId="3599029660" sldId="259"/>
            <ac:spMk id="97" creationId="{E0930DFC-489F-4CCC-A1FD-56EAB867C264}"/>
          </ac:spMkLst>
        </pc:spChg>
        <pc:spChg chg="add mod ord">
          <ac:chgData name="Florin Teodorescu" userId="5a9a629557a7747a" providerId="LiveId" clId="{70653298-BF33-4FC7-B575-F5333EDDF7ED}" dt="2020-04-17T02:19:44.138" v="10532" actId="164"/>
          <ac:spMkLst>
            <pc:docMk/>
            <pc:sldMk cId="3599029660" sldId="259"/>
            <ac:spMk id="98" creationId="{9A08A10B-3D59-4481-B3B8-111366E78430}"/>
          </ac:spMkLst>
        </pc:spChg>
        <pc:spChg chg="add mod ord">
          <ac:chgData name="Florin Teodorescu" userId="5a9a629557a7747a" providerId="LiveId" clId="{70653298-BF33-4FC7-B575-F5333EDDF7ED}" dt="2020-04-17T02:19:44.138" v="10532" actId="164"/>
          <ac:spMkLst>
            <pc:docMk/>
            <pc:sldMk cId="3599029660" sldId="259"/>
            <ac:spMk id="100" creationId="{E8C9E5BF-0252-4F62-A641-33E10C213416}"/>
          </ac:spMkLst>
        </pc:spChg>
        <pc:spChg chg="add mod ord">
          <ac:chgData name="Florin Teodorescu" userId="5a9a629557a7747a" providerId="LiveId" clId="{70653298-BF33-4FC7-B575-F5333EDDF7ED}" dt="2020-04-17T01:58:14.698" v="9964" actId="166"/>
          <ac:spMkLst>
            <pc:docMk/>
            <pc:sldMk cId="3599029660" sldId="259"/>
            <ac:spMk id="107" creationId="{B89AD996-8DC5-46CB-932E-4BF8250EA43B}"/>
          </ac:spMkLst>
        </pc:spChg>
        <pc:spChg chg="add del mod">
          <ac:chgData name="Florin Teodorescu" userId="5a9a629557a7747a" providerId="LiveId" clId="{70653298-BF33-4FC7-B575-F5333EDDF7ED}" dt="2020-04-16T16:43:48.691" v="7348" actId="478"/>
          <ac:spMkLst>
            <pc:docMk/>
            <pc:sldMk cId="3599029660" sldId="259"/>
            <ac:spMk id="120" creationId="{D38F34F2-D858-4327-8114-1108E781F2CC}"/>
          </ac:spMkLst>
        </pc:spChg>
        <pc:spChg chg="add mod ord">
          <ac:chgData name="Florin Teodorescu" userId="5a9a629557a7747a" providerId="LiveId" clId="{70653298-BF33-4FC7-B575-F5333EDDF7ED}" dt="2020-04-17T02:19:44.138" v="10532" actId="164"/>
          <ac:spMkLst>
            <pc:docMk/>
            <pc:sldMk cId="3599029660" sldId="259"/>
            <ac:spMk id="121" creationId="{77AE7DE9-98B4-4A23-97D9-5521F526B2D9}"/>
          </ac:spMkLst>
        </pc:spChg>
        <pc:spChg chg="add mod ord">
          <ac:chgData name="Florin Teodorescu" userId="5a9a629557a7747a" providerId="LiveId" clId="{70653298-BF33-4FC7-B575-F5333EDDF7ED}" dt="2020-04-17T04:00:04.131" v="13703" actId="166"/>
          <ac:spMkLst>
            <pc:docMk/>
            <pc:sldMk cId="3599029660" sldId="259"/>
            <ac:spMk id="126" creationId="{61BE4BF2-3059-46F2-BD5B-2997AF3F706A}"/>
          </ac:spMkLst>
        </pc:spChg>
        <pc:spChg chg="add mod ord">
          <ac:chgData name="Florin Teodorescu" userId="5a9a629557a7747a" providerId="LiveId" clId="{70653298-BF33-4FC7-B575-F5333EDDF7ED}" dt="2020-04-17T02:19:44.138" v="10532" actId="164"/>
          <ac:spMkLst>
            <pc:docMk/>
            <pc:sldMk cId="3599029660" sldId="259"/>
            <ac:spMk id="127" creationId="{A78CFBFB-ECDE-468D-B46C-86BD1EBD2587}"/>
          </ac:spMkLst>
        </pc:spChg>
        <pc:spChg chg="add del mod ord">
          <ac:chgData name="Florin Teodorescu" userId="5a9a629557a7747a" providerId="LiveId" clId="{70653298-BF33-4FC7-B575-F5333EDDF7ED}" dt="2020-04-17T01:57:48.881" v="9940" actId="478"/>
          <ac:spMkLst>
            <pc:docMk/>
            <pc:sldMk cId="3599029660" sldId="259"/>
            <ac:spMk id="128" creationId="{712F416F-B27D-41D0-9F3B-03C342EA9E38}"/>
          </ac:spMkLst>
        </pc:spChg>
        <pc:spChg chg="add del">
          <ac:chgData name="Florin Teodorescu" userId="5a9a629557a7747a" providerId="LiveId" clId="{70653298-BF33-4FC7-B575-F5333EDDF7ED}" dt="2020-04-16T16:55:35.982" v="8076" actId="478"/>
          <ac:spMkLst>
            <pc:docMk/>
            <pc:sldMk cId="3599029660" sldId="259"/>
            <ac:spMk id="142" creationId="{3C6EA45C-933B-4431-A707-5DBF714F8EAB}"/>
          </ac:spMkLst>
        </pc:spChg>
        <pc:spChg chg="add mod ord">
          <ac:chgData name="Florin Teodorescu" userId="5a9a629557a7747a" providerId="LiveId" clId="{70653298-BF33-4FC7-B575-F5333EDDF7ED}" dt="2020-04-17T02:12:11.113" v="10323" actId="166"/>
          <ac:spMkLst>
            <pc:docMk/>
            <pc:sldMk cId="3599029660" sldId="259"/>
            <ac:spMk id="143" creationId="{DE7442B4-3AFA-48AC-8271-7B2FDD6F1C0A}"/>
          </ac:spMkLst>
        </pc:spChg>
        <pc:spChg chg="add mod">
          <ac:chgData name="Florin Teodorescu" userId="5a9a629557a7747a" providerId="LiveId" clId="{70653298-BF33-4FC7-B575-F5333EDDF7ED}" dt="2020-04-17T04:23:27.207" v="15825" actId="20577"/>
          <ac:spMkLst>
            <pc:docMk/>
            <pc:sldMk cId="3599029660" sldId="259"/>
            <ac:spMk id="145" creationId="{0634F939-EF2A-4171-97D3-8F9918FABDAC}"/>
          </ac:spMkLst>
        </pc:spChg>
        <pc:spChg chg="add mod ord">
          <ac:chgData name="Florin Teodorescu" userId="5a9a629557a7747a" providerId="LiveId" clId="{70653298-BF33-4FC7-B575-F5333EDDF7ED}" dt="2020-04-17T02:12:11.113" v="10323" actId="166"/>
          <ac:spMkLst>
            <pc:docMk/>
            <pc:sldMk cId="3599029660" sldId="259"/>
            <ac:spMk id="146" creationId="{B5CFF74C-8B8F-4B0E-9A20-D9ECCEAF2B47}"/>
          </ac:spMkLst>
        </pc:spChg>
        <pc:spChg chg="add mod">
          <ac:chgData name="Florin Teodorescu" userId="5a9a629557a7747a" providerId="LiveId" clId="{70653298-BF33-4FC7-B575-F5333EDDF7ED}" dt="2020-04-17T02:19:44.138" v="10532" actId="164"/>
          <ac:spMkLst>
            <pc:docMk/>
            <pc:sldMk cId="3599029660" sldId="259"/>
            <ac:spMk id="147" creationId="{B8DDCAFB-8C77-4AA0-8414-33584243A92B}"/>
          </ac:spMkLst>
        </pc:spChg>
        <pc:spChg chg="add mod">
          <ac:chgData name="Florin Teodorescu" userId="5a9a629557a7747a" providerId="LiveId" clId="{70653298-BF33-4FC7-B575-F5333EDDF7ED}" dt="2020-04-17T01:56:43.350" v="9882"/>
          <ac:spMkLst>
            <pc:docMk/>
            <pc:sldMk cId="3599029660" sldId="259"/>
            <ac:spMk id="148" creationId="{A8CFACF1-71C3-43D8-BB51-1179F760ED95}"/>
          </ac:spMkLst>
        </pc:spChg>
        <pc:spChg chg="add del mod ord">
          <ac:chgData name="Florin Teodorescu" userId="5a9a629557a7747a" providerId="LiveId" clId="{70653298-BF33-4FC7-B575-F5333EDDF7ED}" dt="2020-04-17T03:59:17.652" v="13655" actId="166"/>
          <ac:spMkLst>
            <pc:docMk/>
            <pc:sldMk cId="3599029660" sldId="259"/>
            <ac:spMk id="149" creationId="{C55CE80A-4AC4-4828-A28E-1CEFF0E720A7}"/>
          </ac:spMkLst>
        </pc:spChg>
        <pc:spChg chg="add mod">
          <ac:chgData name="Florin Teodorescu" userId="5a9a629557a7747a" providerId="LiveId" clId="{70653298-BF33-4FC7-B575-F5333EDDF7ED}" dt="2020-04-17T01:57:30.635" v="9921" actId="1038"/>
          <ac:spMkLst>
            <pc:docMk/>
            <pc:sldMk cId="3599029660" sldId="259"/>
            <ac:spMk id="150" creationId="{B5AD6C64-935D-42E1-B37F-1B1AE1771B07}"/>
          </ac:spMkLst>
        </pc:spChg>
        <pc:spChg chg="add mod ord">
          <ac:chgData name="Florin Teodorescu" userId="5a9a629557a7747a" providerId="LiveId" clId="{70653298-BF33-4FC7-B575-F5333EDDF7ED}" dt="2020-04-17T02:12:11.113" v="10323" actId="166"/>
          <ac:spMkLst>
            <pc:docMk/>
            <pc:sldMk cId="3599029660" sldId="259"/>
            <ac:spMk id="151" creationId="{1EC9EE63-89E0-47AC-ABF4-FCAE820BCC7F}"/>
          </ac:spMkLst>
        </pc:spChg>
        <pc:spChg chg="add mod">
          <ac:chgData name="Florin Teodorescu" userId="5a9a629557a7747a" providerId="LiveId" clId="{70653298-BF33-4FC7-B575-F5333EDDF7ED}" dt="2020-04-17T02:19:55.910" v="10534" actId="164"/>
          <ac:spMkLst>
            <pc:docMk/>
            <pc:sldMk cId="3599029660" sldId="259"/>
            <ac:spMk id="152" creationId="{31D03D52-D2C8-4E59-B54A-4803DC52CF43}"/>
          </ac:spMkLst>
        </pc:spChg>
        <pc:spChg chg="add mod">
          <ac:chgData name="Florin Teodorescu" userId="5a9a629557a7747a" providerId="LiveId" clId="{70653298-BF33-4FC7-B575-F5333EDDF7ED}" dt="2020-04-17T04:22:47.513" v="15817" actId="1037"/>
          <ac:spMkLst>
            <pc:docMk/>
            <pc:sldMk cId="3599029660" sldId="259"/>
            <ac:spMk id="153" creationId="{F936E97D-53FC-40AD-8825-0D20D6AC051E}"/>
          </ac:spMkLst>
        </pc:spChg>
        <pc:spChg chg="add mod">
          <ac:chgData name="Florin Teodorescu" userId="5a9a629557a7747a" providerId="LiveId" clId="{70653298-BF33-4FC7-B575-F5333EDDF7ED}" dt="2020-04-17T02:19:55.910" v="10534" actId="164"/>
          <ac:spMkLst>
            <pc:docMk/>
            <pc:sldMk cId="3599029660" sldId="259"/>
            <ac:spMk id="154" creationId="{E3916424-5CDE-4C81-8DA3-071B0E284E5F}"/>
          </ac:spMkLst>
        </pc:spChg>
        <pc:spChg chg="add mod ord">
          <ac:chgData name="Florin Teodorescu" userId="5a9a629557a7747a" providerId="LiveId" clId="{70653298-BF33-4FC7-B575-F5333EDDF7ED}" dt="2020-04-17T02:12:11.113" v="10323" actId="166"/>
          <ac:spMkLst>
            <pc:docMk/>
            <pc:sldMk cId="3599029660" sldId="259"/>
            <ac:spMk id="155" creationId="{D0D20AAE-D429-4B0D-9A1F-4E1BC7D37F97}"/>
          </ac:spMkLst>
        </pc:spChg>
        <pc:spChg chg="add mod">
          <ac:chgData name="Florin Teodorescu" userId="5a9a629557a7747a" providerId="LiveId" clId="{70653298-BF33-4FC7-B575-F5333EDDF7ED}" dt="2020-04-17T02:19:55.910" v="10534" actId="164"/>
          <ac:spMkLst>
            <pc:docMk/>
            <pc:sldMk cId="3599029660" sldId="259"/>
            <ac:spMk id="168" creationId="{F54800D2-793D-406D-8987-59A20FB67F12}"/>
          </ac:spMkLst>
        </pc:spChg>
        <pc:spChg chg="add mod">
          <ac:chgData name="Florin Teodorescu" userId="5a9a629557a7747a" providerId="LiveId" clId="{70653298-BF33-4FC7-B575-F5333EDDF7ED}" dt="2020-04-17T01:28:36.437" v="8969" actId="6549"/>
          <ac:spMkLst>
            <pc:docMk/>
            <pc:sldMk cId="3599029660" sldId="259"/>
            <ac:spMk id="169" creationId="{9066B330-AE12-4AFF-8F9B-11FFFD6BBB61}"/>
          </ac:spMkLst>
        </pc:spChg>
        <pc:spChg chg="add mod">
          <ac:chgData name="Florin Teodorescu" userId="5a9a629557a7747a" providerId="LiveId" clId="{70653298-BF33-4FC7-B575-F5333EDDF7ED}" dt="2020-04-17T01:53:48.776" v="9649" actId="1037"/>
          <ac:spMkLst>
            <pc:docMk/>
            <pc:sldMk cId="3599029660" sldId="259"/>
            <ac:spMk id="170" creationId="{F8AB0EA2-491B-4562-978E-A8692944878D}"/>
          </ac:spMkLst>
        </pc:spChg>
        <pc:spChg chg="add del mod">
          <ac:chgData name="Florin Teodorescu" userId="5a9a629557a7747a" providerId="LiveId" clId="{70653298-BF33-4FC7-B575-F5333EDDF7ED}" dt="2020-04-17T01:46:13.812" v="9384" actId="478"/>
          <ac:spMkLst>
            <pc:docMk/>
            <pc:sldMk cId="3599029660" sldId="259"/>
            <ac:spMk id="179" creationId="{A500BB1A-E695-471A-9721-8185E59252B3}"/>
          </ac:spMkLst>
        </pc:spChg>
        <pc:spChg chg="add del mod">
          <ac:chgData name="Florin Teodorescu" userId="5a9a629557a7747a" providerId="LiveId" clId="{70653298-BF33-4FC7-B575-F5333EDDF7ED}" dt="2020-04-17T01:46:48.748" v="9386" actId="478"/>
          <ac:spMkLst>
            <pc:docMk/>
            <pc:sldMk cId="3599029660" sldId="259"/>
            <ac:spMk id="181" creationId="{C8E83DD3-3706-40ED-935D-FB6982AB04A7}"/>
          </ac:spMkLst>
        </pc:spChg>
        <pc:spChg chg="add mod">
          <ac:chgData name="Florin Teodorescu" userId="5a9a629557a7747a" providerId="LiveId" clId="{70653298-BF33-4FC7-B575-F5333EDDF7ED}" dt="2020-04-17T01:54:28.785" v="9680" actId="1035"/>
          <ac:spMkLst>
            <pc:docMk/>
            <pc:sldMk cId="3599029660" sldId="259"/>
            <ac:spMk id="182" creationId="{9C38C63C-5426-460E-BA16-97435757169A}"/>
          </ac:spMkLst>
        </pc:spChg>
        <pc:spChg chg="add mod ord">
          <ac:chgData name="Florin Teodorescu" userId="5a9a629557a7747a" providerId="LiveId" clId="{70653298-BF33-4FC7-B575-F5333EDDF7ED}" dt="2020-04-17T02:06:54.307" v="10177" actId="1038"/>
          <ac:spMkLst>
            <pc:docMk/>
            <pc:sldMk cId="3599029660" sldId="259"/>
            <ac:spMk id="187" creationId="{0B242559-FDD1-446F-96AD-5523F8C52217}"/>
          </ac:spMkLst>
        </pc:spChg>
        <pc:spChg chg="add mod">
          <ac:chgData name="Florin Teodorescu" userId="5a9a629557a7747a" providerId="LiveId" clId="{70653298-BF33-4FC7-B575-F5333EDDF7ED}" dt="2020-04-17T02:19:55.910" v="10534" actId="164"/>
          <ac:spMkLst>
            <pc:docMk/>
            <pc:sldMk cId="3599029660" sldId="259"/>
            <ac:spMk id="188" creationId="{37EFF6F1-69B4-4DF3-9586-E45759A22F82}"/>
          </ac:spMkLst>
        </pc:spChg>
        <pc:spChg chg="add mod">
          <ac:chgData name="Florin Teodorescu" userId="5a9a629557a7747a" providerId="LiveId" clId="{70653298-BF33-4FC7-B575-F5333EDDF7ED}" dt="2020-04-17T02:19:55.910" v="10534" actId="164"/>
          <ac:spMkLst>
            <pc:docMk/>
            <pc:sldMk cId="3599029660" sldId="259"/>
            <ac:spMk id="189" creationId="{B0E8A423-4541-454A-A33E-30B7C6C4696A}"/>
          </ac:spMkLst>
        </pc:spChg>
        <pc:spChg chg="add mod">
          <ac:chgData name="Florin Teodorescu" userId="5a9a629557a7747a" providerId="LiveId" clId="{70653298-BF33-4FC7-B575-F5333EDDF7ED}" dt="2020-04-17T01:54:17.333" v="9657" actId="1037"/>
          <ac:spMkLst>
            <pc:docMk/>
            <pc:sldMk cId="3599029660" sldId="259"/>
            <ac:spMk id="190" creationId="{F7A12023-AA14-48F5-9940-7736DCE174BC}"/>
          </ac:spMkLst>
        </pc:spChg>
        <pc:spChg chg="add mod">
          <ac:chgData name="Florin Teodorescu" userId="5a9a629557a7747a" providerId="LiveId" clId="{70653298-BF33-4FC7-B575-F5333EDDF7ED}" dt="2020-04-17T02:07:33.578" v="10230" actId="1035"/>
          <ac:spMkLst>
            <pc:docMk/>
            <pc:sldMk cId="3599029660" sldId="259"/>
            <ac:spMk id="191" creationId="{D8128462-27F2-4462-B429-9C4B209ECA8E}"/>
          </ac:spMkLst>
        </pc:spChg>
        <pc:spChg chg="add mod">
          <ac:chgData name="Florin Teodorescu" userId="5a9a629557a7747a" providerId="LiveId" clId="{70653298-BF33-4FC7-B575-F5333EDDF7ED}" dt="2020-04-17T02:04:43.713" v="10120" actId="1035"/>
          <ac:spMkLst>
            <pc:docMk/>
            <pc:sldMk cId="3599029660" sldId="259"/>
            <ac:spMk id="192" creationId="{16179FF6-1ECD-4D58-B413-403C5E17E1D3}"/>
          </ac:spMkLst>
        </pc:spChg>
        <pc:spChg chg="add mod">
          <ac:chgData name="Florin Teodorescu" userId="5a9a629557a7747a" providerId="LiveId" clId="{70653298-BF33-4FC7-B575-F5333EDDF7ED}" dt="2020-04-17T02:04:37.092" v="10109" actId="1038"/>
          <ac:spMkLst>
            <pc:docMk/>
            <pc:sldMk cId="3599029660" sldId="259"/>
            <ac:spMk id="193" creationId="{E531F9D6-DFBD-4F59-A47F-2CC92A0515FB}"/>
          </ac:spMkLst>
        </pc:spChg>
        <pc:spChg chg="add mod">
          <ac:chgData name="Florin Teodorescu" userId="5a9a629557a7747a" providerId="LiveId" clId="{70653298-BF33-4FC7-B575-F5333EDDF7ED}" dt="2020-04-17T02:07:27.596" v="10216" actId="1035"/>
          <ac:spMkLst>
            <pc:docMk/>
            <pc:sldMk cId="3599029660" sldId="259"/>
            <ac:spMk id="194" creationId="{A0C592C4-ECF4-4DC5-94F0-C5002FE2A33D}"/>
          </ac:spMkLst>
        </pc:spChg>
        <pc:spChg chg="add mod">
          <ac:chgData name="Florin Teodorescu" userId="5a9a629557a7747a" providerId="LiveId" clId="{70653298-BF33-4FC7-B575-F5333EDDF7ED}" dt="2020-04-17T02:14:20.763" v="10358" actId="1036"/>
          <ac:spMkLst>
            <pc:docMk/>
            <pc:sldMk cId="3599029660" sldId="259"/>
            <ac:spMk id="195" creationId="{9C4C936E-B5C4-410B-8347-8D8CE7259F6D}"/>
          </ac:spMkLst>
        </pc:spChg>
        <pc:spChg chg="add mod">
          <ac:chgData name="Florin Teodorescu" userId="5a9a629557a7747a" providerId="LiveId" clId="{70653298-BF33-4FC7-B575-F5333EDDF7ED}" dt="2020-04-17T04:00:10.416" v="13755" actId="1036"/>
          <ac:spMkLst>
            <pc:docMk/>
            <pc:sldMk cId="3599029660" sldId="259"/>
            <ac:spMk id="199" creationId="{C7AA6D5F-E83D-4327-8A5D-86A9504DFBD1}"/>
          </ac:spMkLst>
        </pc:spChg>
        <pc:spChg chg="add mod">
          <ac:chgData name="Florin Teodorescu" userId="5a9a629557a7747a" providerId="LiveId" clId="{70653298-BF33-4FC7-B575-F5333EDDF7ED}" dt="2020-04-17T04:00:35.953" v="13855" actId="1038"/>
          <ac:spMkLst>
            <pc:docMk/>
            <pc:sldMk cId="3599029660" sldId="259"/>
            <ac:spMk id="200" creationId="{1883E27B-84A6-4677-BB30-5B5A8FE79C14}"/>
          </ac:spMkLst>
        </pc:spChg>
        <pc:spChg chg="add mod">
          <ac:chgData name="Florin Teodorescu" userId="5a9a629557a7747a" providerId="LiveId" clId="{70653298-BF33-4FC7-B575-F5333EDDF7ED}" dt="2020-04-17T02:10:31.811" v="10312" actId="1036"/>
          <ac:spMkLst>
            <pc:docMk/>
            <pc:sldMk cId="3599029660" sldId="259"/>
            <ac:spMk id="201" creationId="{900BC06B-C1C7-4A75-8230-B3804F0A70C4}"/>
          </ac:spMkLst>
        </pc:spChg>
        <pc:spChg chg="add mod">
          <ac:chgData name="Florin Teodorescu" userId="5a9a629557a7747a" providerId="LiveId" clId="{70653298-BF33-4FC7-B575-F5333EDDF7ED}" dt="2020-04-17T02:18:42.958" v="10497" actId="1035"/>
          <ac:spMkLst>
            <pc:docMk/>
            <pc:sldMk cId="3599029660" sldId="259"/>
            <ac:spMk id="211" creationId="{FE1B286E-16E7-4CC6-B93A-14176EB30D29}"/>
          </ac:spMkLst>
        </pc:spChg>
        <pc:spChg chg="add mod">
          <ac:chgData name="Florin Teodorescu" userId="5a9a629557a7747a" providerId="LiveId" clId="{70653298-BF33-4FC7-B575-F5333EDDF7ED}" dt="2020-04-17T02:19:06.474" v="10502" actId="1076"/>
          <ac:spMkLst>
            <pc:docMk/>
            <pc:sldMk cId="3599029660" sldId="259"/>
            <ac:spMk id="213" creationId="{EAED06A1-732D-4FCA-9802-6D12B9F53B03}"/>
          </ac:spMkLst>
        </pc:spChg>
        <pc:spChg chg="add mod">
          <ac:chgData name="Florin Teodorescu" userId="5a9a629557a7747a" providerId="LiveId" clId="{70653298-BF33-4FC7-B575-F5333EDDF7ED}" dt="2020-04-17T04:01:19.677" v="13911" actId="20577"/>
          <ac:spMkLst>
            <pc:docMk/>
            <pc:sldMk cId="3599029660" sldId="259"/>
            <ac:spMk id="216" creationId="{B6F38143-6654-4DA3-9C2C-0CA3BC712E34}"/>
          </ac:spMkLst>
        </pc:spChg>
        <pc:spChg chg="add mod">
          <ac:chgData name="Florin Teodorescu" userId="5a9a629557a7747a" providerId="LiveId" clId="{70653298-BF33-4FC7-B575-F5333EDDF7ED}" dt="2020-04-17T04:33:13.999" v="16355" actId="20577"/>
          <ac:spMkLst>
            <pc:docMk/>
            <pc:sldMk cId="3599029660" sldId="259"/>
            <ac:spMk id="217" creationId="{2539FB67-EC6E-40CE-8AA4-EA5489FD7C16}"/>
          </ac:spMkLst>
        </pc:spChg>
        <pc:spChg chg="add mod">
          <ac:chgData name="Florin Teodorescu" userId="5a9a629557a7747a" providerId="LiveId" clId="{70653298-BF33-4FC7-B575-F5333EDDF7ED}" dt="2020-04-17T04:33:27.259" v="16361" actId="1035"/>
          <ac:spMkLst>
            <pc:docMk/>
            <pc:sldMk cId="3599029660" sldId="259"/>
            <ac:spMk id="218" creationId="{0998F1DC-6DD3-4469-8ECE-F910E1013E3C}"/>
          </ac:spMkLst>
        </pc:spChg>
        <pc:grpChg chg="add mod">
          <ac:chgData name="Florin Teodorescu" userId="5a9a629557a7747a" providerId="LiveId" clId="{70653298-BF33-4FC7-B575-F5333EDDF7ED}" dt="2020-04-17T02:19:48.567" v="10533" actId="1076"/>
          <ac:grpSpMkLst>
            <pc:docMk/>
            <pc:sldMk cId="3599029660" sldId="259"/>
            <ac:grpSpMk id="214" creationId="{72102CC3-56DF-41B3-BD78-578A8B9C898F}"/>
          </ac:grpSpMkLst>
        </pc:grpChg>
        <pc:grpChg chg="add mod">
          <ac:chgData name="Florin Teodorescu" userId="5a9a629557a7747a" providerId="LiveId" clId="{70653298-BF33-4FC7-B575-F5333EDDF7ED}" dt="2020-04-17T02:20:11.344" v="10537" actId="1076"/>
          <ac:grpSpMkLst>
            <pc:docMk/>
            <pc:sldMk cId="3599029660" sldId="259"/>
            <ac:grpSpMk id="215" creationId="{1E729FB2-E3B6-46A5-BAAA-20B3086793D7}"/>
          </ac:grpSpMkLst>
        </pc:grpChg>
        <pc:graphicFrameChg chg="del">
          <ac:chgData name="Florin Teodorescu" userId="5a9a629557a7747a" providerId="LiveId" clId="{70653298-BF33-4FC7-B575-F5333EDDF7ED}" dt="2020-04-05T16:20:44.732" v="1573" actId="478"/>
          <ac:graphicFrameMkLst>
            <pc:docMk/>
            <pc:sldMk cId="3599029660" sldId="259"/>
            <ac:graphicFrameMk id="9" creationId="{D79513AA-1579-4510-B811-5C54005557C7}"/>
          </ac:graphicFrameMkLst>
        </pc:graphicFrameChg>
        <pc:graphicFrameChg chg="add del mod modGraphic">
          <ac:chgData name="Florin Teodorescu" userId="5a9a629557a7747a" providerId="LiveId" clId="{70653298-BF33-4FC7-B575-F5333EDDF7ED}" dt="2020-04-05T16:44:37.719" v="3274" actId="478"/>
          <ac:graphicFrameMkLst>
            <pc:docMk/>
            <pc:sldMk cId="3599029660" sldId="259"/>
            <ac:graphicFrameMk id="12" creationId="{810EF7C8-81A0-4C98-A2B4-F2F7F8FBE574}"/>
          </ac:graphicFrameMkLst>
        </pc:graphicFrameChg>
        <pc:picChg chg="add del mod">
          <ac:chgData name="Florin Teodorescu" userId="5a9a629557a7747a" providerId="LiveId" clId="{70653298-BF33-4FC7-B575-F5333EDDF7ED}" dt="2020-04-05T16:44:37.719" v="3274" actId="478"/>
          <ac:picMkLst>
            <pc:docMk/>
            <pc:sldMk cId="3599029660" sldId="259"/>
            <ac:picMk id="3" creationId="{1CF8D645-A2DE-4BE6-932F-BCEF9F0CDBD7}"/>
          </ac:picMkLst>
        </pc:picChg>
        <pc:picChg chg="add mod">
          <ac:chgData name="Florin Teodorescu" userId="5a9a629557a7747a" providerId="LiveId" clId="{70653298-BF33-4FC7-B575-F5333EDDF7ED}" dt="2020-04-16T16:39:23.106" v="7026" actId="1035"/>
          <ac:picMkLst>
            <pc:docMk/>
            <pc:sldMk cId="3599029660" sldId="259"/>
            <ac:picMk id="4" creationId="{FB2AB0F6-851A-4733-A3F3-7F7CC3B58669}"/>
          </ac:picMkLst>
        </pc:picChg>
        <pc:picChg chg="add mod">
          <ac:chgData name="Florin Teodorescu" userId="5a9a629557a7747a" providerId="LiveId" clId="{70653298-BF33-4FC7-B575-F5333EDDF7ED}" dt="2020-04-17T02:14:36.978" v="10374" actId="1037"/>
          <ac:picMkLst>
            <pc:docMk/>
            <pc:sldMk cId="3599029660" sldId="259"/>
            <ac:picMk id="6" creationId="{ADA9D051-AE4E-415A-9D39-C823DFE661F3}"/>
          </ac:picMkLst>
        </pc:picChg>
        <pc:picChg chg="add del mod">
          <ac:chgData name="Florin Teodorescu" userId="5a9a629557a7747a" providerId="LiveId" clId="{70653298-BF33-4FC7-B575-F5333EDDF7ED}" dt="2020-04-05T16:44:37.719" v="3274" actId="478"/>
          <ac:picMkLst>
            <pc:docMk/>
            <pc:sldMk cId="3599029660" sldId="259"/>
            <ac:picMk id="6" creationId="{CEE95A46-665E-4741-AAB4-A3FCCB98DDC7}"/>
          </ac:picMkLst>
        </pc:picChg>
        <pc:picChg chg="add del mod">
          <ac:chgData name="Florin Teodorescu" userId="5a9a629557a7747a" providerId="LiveId" clId="{70653298-BF33-4FC7-B575-F5333EDDF7ED}" dt="2020-04-05T16:44:37.719" v="3274" actId="478"/>
          <ac:picMkLst>
            <pc:docMk/>
            <pc:sldMk cId="3599029660" sldId="259"/>
            <ac:picMk id="7" creationId="{757EB898-BE52-48AE-B144-1E3984F67B65}"/>
          </ac:picMkLst>
        </pc:picChg>
        <pc:picChg chg="add mod">
          <ac:chgData name="Florin Teodorescu" userId="5a9a629557a7747a" providerId="LiveId" clId="{70653298-BF33-4FC7-B575-F5333EDDF7ED}" dt="2020-04-16T16:07:35.274" v="5197" actId="1038"/>
          <ac:picMkLst>
            <pc:docMk/>
            <pc:sldMk cId="3599029660" sldId="259"/>
            <ac:picMk id="11" creationId="{6ADA2159-7237-43AB-980B-2E4AA889F98D}"/>
          </ac:picMkLst>
        </pc:picChg>
        <pc:picChg chg="add mod ord">
          <ac:chgData name="Florin Teodorescu" userId="5a9a629557a7747a" providerId="LiveId" clId="{70653298-BF33-4FC7-B575-F5333EDDF7ED}" dt="2020-04-17T02:00:06.308" v="9970" actId="166"/>
          <ac:picMkLst>
            <pc:docMk/>
            <pc:sldMk cId="3599029660" sldId="259"/>
            <ac:picMk id="20" creationId="{84D2EFD7-AAC3-48F9-BB30-3ED52B665700}"/>
          </ac:picMkLst>
        </pc:picChg>
        <pc:picChg chg="add mod ord">
          <ac:chgData name="Florin Teodorescu" userId="5a9a629557a7747a" providerId="LiveId" clId="{70653298-BF33-4FC7-B575-F5333EDDF7ED}" dt="2020-04-17T02:05:41.611" v="10151" actId="166"/>
          <ac:picMkLst>
            <pc:docMk/>
            <pc:sldMk cId="3599029660" sldId="259"/>
            <ac:picMk id="23" creationId="{A455671A-EBD7-4DAF-9C07-0C3ABADC6778}"/>
          </ac:picMkLst>
        </pc:picChg>
        <pc:picChg chg="add del mod">
          <ac:chgData name="Florin Teodorescu" userId="5a9a629557a7747a" providerId="LiveId" clId="{70653298-BF33-4FC7-B575-F5333EDDF7ED}" dt="2020-04-16T16:40:16.422" v="7101" actId="478"/>
          <ac:picMkLst>
            <pc:docMk/>
            <pc:sldMk cId="3599029660" sldId="259"/>
            <ac:picMk id="27" creationId="{0DBD668F-6589-4E1F-B2FA-9FB9A52DA847}"/>
          </ac:picMkLst>
        </pc:picChg>
        <pc:picChg chg="add mod ord">
          <ac:chgData name="Florin Teodorescu" userId="5a9a629557a7747a" providerId="LiveId" clId="{70653298-BF33-4FC7-B575-F5333EDDF7ED}" dt="2020-04-17T02:11:02.414" v="10314" actId="166"/>
          <ac:picMkLst>
            <pc:docMk/>
            <pc:sldMk cId="3599029660" sldId="259"/>
            <ac:picMk id="29" creationId="{8A66407B-B769-478F-BA9B-3D546B537911}"/>
          </ac:picMkLst>
        </pc:picChg>
        <pc:picChg chg="add mod ord">
          <ac:chgData name="Florin Teodorescu" userId="5a9a629557a7747a" providerId="LiveId" clId="{70653298-BF33-4FC7-B575-F5333EDDF7ED}" dt="2020-04-17T02:12:17.159" v="10324" actId="166"/>
          <ac:picMkLst>
            <pc:docMk/>
            <pc:sldMk cId="3599029660" sldId="259"/>
            <ac:picMk id="33" creationId="{95AA5880-FA1B-4D07-8BA5-1DA91B22C58F}"/>
          </ac:picMkLst>
        </pc:picChg>
        <pc:picChg chg="add mod ord">
          <ac:chgData name="Florin Teodorescu" userId="5a9a629557a7747a" providerId="LiveId" clId="{70653298-BF33-4FC7-B575-F5333EDDF7ED}" dt="2020-04-17T01:31:33.829" v="9000" actId="166"/>
          <ac:picMkLst>
            <pc:docMk/>
            <pc:sldMk cId="3599029660" sldId="259"/>
            <ac:picMk id="35" creationId="{315C3C13-6ECF-48E4-AAA0-7D3278BB775A}"/>
          </ac:picMkLst>
        </pc:picChg>
        <pc:picChg chg="add del mod ord">
          <ac:chgData name="Florin Teodorescu" userId="5a9a629557a7747a" providerId="LiveId" clId="{70653298-BF33-4FC7-B575-F5333EDDF7ED}" dt="2020-04-17T02:13:26.197" v="10326" actId="478"/>
          <ac:picMkLst>
            <pc:docMk/>
            <pc:sldMk cId="3599029660" sldId="259"/>
            <ac:picMk id="39" creationId="{F460F3EA-22B1-40D9-A201-B4E6103F80B7}"/>
          </ac:picMkLst>
        </pc:picChg>
        <pc:picChg chg="add mod">
          <ac:chgData name="Florin Teodorescu" userId="5a9a629557a7747a" providerId="LiveId" clId="{70653298-BF33-4FC7-B575-F5333EDDF7ED}" dt="2020-04-17T02:13:50.582" v="10344" actId="1038"/>
          <ac:picMkLst>
            <pc:docMk/>
            <pc:sldMk cId="3599029660" sldId="259"/>
            <ac:picMk id="51" creationId="{D2CA9B2D-E8FE-442D-B566-EF999538EFAF}"/>
          </ac:picMkLst>
        </pc:picChg>
        <pc:picChg chg="add del mod">
          <ac:chgData name="Florin Teodorescu" userId="5a9a629557a7747a" providerId="LiveId" clId="{70653298-BF33-4FC7-B575-F5333EDDF7ED}" dt="2020-04-17T02:13:34.836" v="10328" actId="478"/>
          <ac:picMkLst>
            <pc:docMk/>
            <pc:sldMk cId="3599029660" sldId="259"/>
            <ac:picMk id="60" creationId="{929EC18E-C7A6-4C43-89FB-CECF7CADD067}"/>
          </ac:picMkLst>
        </pc:picChg>
        <pc:picChg chg="add mod">
          <ac:chgData name="Florin Teodorescu" userId="5a9a629557a7747a" providerId="LiveId" clId="{70653298-BF33-4FC7-B575-F5333EDDF7ED}" dt="2020-04-16T16:28:42.701" v="6481" actId="14100"/>
          <ac:picMkLst>
            <pc:docMk/>
            <pc:sldMk cId="3599029660" sldId="259"/>
            <ac:picMk id="80" creationId="{4FE44EFB-2733-4DEA-B493-AA4150E4B17E}"/>
          </ac:picMkLst>
        </pc:picChg>
        <pc:picChg chg="add mod">
          <ac:chgData name="Florin Teodorescu" userId="5a9a629557a7747a" providerId="LiveId" clId="{70653298-BF33-4FC7-B575-F5333EDDF7ED}" dt="2020-04-16T16:40:21.670" v="7102" actId="571"/>
          <ac:picMkLst>
            <pc:docMk/>
            <pc:sldMk cId="3599029660" sldId="259"/>
            <ac:picMk id="119" creationId="{ABE27E36-D80B-455A-BB44-B660EC5C5C9C}"/>
          </ac:picMkLst>
        </pc:picChg>
        <pc:inkChg chg="mod">
          <ac:chgData name="Florin Teodorescu" userId="5a9a629557a7747a" providerId="LiveId" clId="{70653298-BF33-4FC7-B575-F5333EDDF7ED}" dt="2020-04-17T04:21:03.274" v="15790" actId="14100"/>
          <ac:inkMkLst>
            <pc:docMk/>
            <pc:sldMk cId="3599029660" sldId="259"/>
            <ac:inkMk id="10" creationId="{202134CA-8FD7-4125-884D-FE740474C70E}"/>
          </ac:inkMkLst>
        </pc:inkChg>
        <pc:cxnChg chg="add del mod">
          <ac:chgData name="Florin Teodorescu" userId="5a9a629557a7747a" providerId="LiveId" clId="{70653298-BF33-4FC7-B575-F5333EDDF7ED}" dt="2020-04-16T16:36:21.419" v="6780" actId="478"/>
          <ac:cxnSpMkLst>
            <pc:docMk/>
            <pc:sldMk cId="3599029660" sldId="259"/>
            <ac:cxnSpMk id="13" creationId="{2F62B783-A4CE-4115-91E8-89DBDFA3D613}"/>
          </ac:cxnSpMkLst>
        </pc:cxnChg>
        <pc:cxnChg chg="add del mod">
          <ac:chgData name="Florin Teodorescu" userId="5a9a629557a7747a" providerId="LiveId" clId="{70653298-BF33-4FC7-B575-F5333EDDF7ED}" dt="2020-04-16T15:37:52.974" v="3867" actId="478"/>
          <ac:cxnSpMkLst>
            <pc:docMk/>
            <pc:sldMk cId="3599029660" sldId="259"/>
            <ac:cxnSpMk id="47" creationId="{A5F0E249-8743-452C-B856-01E30830EFA4}"/>
          </ac:cxnSpMkLst>
        </pc:cxnChg>
        <pc:cxnChg chg="add del mod">
          <ac:chgData name="Florin Teodorescu" userId="5a9a629557a7747a" providerId="LiveId" clId="{70653298-BF33-4FC7-B575-F5333EDDF7ED}" dt="2020-04-16T15:37:52.974" v="3867" actId="478"/>
          <ac:cxnSpMkLst>
            <pc:docMk/>
            <pc:sldMk cId="3599029660" sldId="259"/>
            <ac:cxnSpMk id="50" creationId="{3BF83412-CA16-4FE9-8960-9FD333DDD59A}"/>
          </ac:cxnSpMkLst>
        </pc:cxnChg>
        <pc:cxnChg chg="add del mod">
          <ac:chgData name="Florin Teodorescu" userId="5a9a629557a7747a" providerId="LiveId" clId="{70653298-BF33-4FC7-B575-F5333EDDF7ED}" dt="2020-04-16T15:37:52.974" v="3867" actId="478"/>
          <ac:cxnSpMkLst>
            <pc:docMk/>
            <pc:sldMk cId="3599029660" sldId="259"/>
            <ac:cxnSpMk id="54" creationId="{F66BEE5F-2061-4742-8695-1B96461D2799}"/>
          </ac:cxnSpMkLst>
        </pc:cxnChg>
        <pc:cxnChg chg="add del mod">
          <ac:chgData name="Florin Teodorescu" userId="5a9a629557a7747a" providerId="LiveId" clId="{70653298-BF33-4FC7-B575-F5333EDDF7ED}" dt="2020-04-16T15:37:52.974" v="3867" actId="478"/>
          <ac:cxnSpMkLst>
            <pc:docMk/>
            <pc:sldMk cId="3599029660" sldId="259"/>
            <ac:cxnSpMk id="57" creationId="{CCBB9488-EDBC-4540-A8F9-E6EBDC582626}"/>
          </ac:cxnSpMkLst>
        </pc:cxnChg>
        <pc:cxnChg chg="add mod">
          <ac:chgData name="Florin Teodorescu" userId="5a9a629557a7747a" providerId="LiveId" clId="{70653298-BF33-4FC7-B575-F5333EDDF7ED}" dt="2020-04-17T02:04:54.028" v="10121" actId="478"/>
          <ac:cxnSpMkLst>
            <pc:docMk/>
            <pc:sldMk cId="3599029660" sldId="259"/>
            <ac:cxnSpMk id="66" creationId="{7FD30D5A-090A-40BD-B87E-36BC7DFB37F9}"/>
          </ac:cxnSpMkLst>
        </pc:cxnChg>
        <pc:cxnChg chg="add mod">
          <ac:chgData name="Florin Teodorescu" userId="5a9a629557a7747a" providerId="LiveId" clId="{70653298-BF33-4FC7-B575-F5333EDDF7ED}" dt="2020-04-17T02:04:17.425" v="10080" actId="478"/>
          <ac:cxnSpMkLst>
            <pc:docMk/>
            <pc:sldMk cId="3599029660" sldId="259"/>
            <ac:cxnSpMk id="67" creationId="{D0B514B7-673F-4D8F-843E-A67869DA968E}"/>
          </ac:cxnSpMkLst>
        </pc:cxnChg>
        <pc:cxnChg chg="add mod">
          <ac:chgData name="Florin Teodorescu" userId="5a9a629557a7747a" providerId="LiveId" clId="{70653298-BF33-4FC7-B575-F5333EDDF7ED}" dt="2020-04-16T16:39:38.134" v="7041" actId="14100"/>
          <ac:cxnSpMkLst>
            <pc:docMk/>
            <pc:sldMk cId="3599029660" sldId="259"/>
            <ac:cxnSpMk id="84" creationId="{E00F8951-8E05-4CC5-9333-1444D2555FB2}"/>
          </ac:cxnSpMkLst>
        </pc:cxnChg>
        <pc:cxnChg chg="add mod">
          <ac:chgData name="Florin Teodorescu" userId="5a9a629557a7747a" providerId="LiveId" clId="{70653298-BF33-4FC7-B575-F5333EDDF7ED}" dt="2020-04-16T16:39:57.598" v="7062" actId="14100"/>
          <ac:cxnSpMkLst>
            <pc:docMk/>
            <pc:sldMk cId="3599029660" sldId="259"/>
            <ac:cxnSpMk id="89" creationId="{2B940845-0619-410D-BC09-C812D49D3CA3}"/>
          </ac:cxnSpMkLst>
        </pc:cxnChg>
        <pc:cxnChg chg="add mod">
          <ac:chgData name="Florin Teodorescu" userId="5a9a629557a7747a" providerId="LiveId" clId="{70653298-BF33-4FC7-B575-F5333EDDF7ED}" dt="2020-04-16T16:39:33.635" v="7040" actId="14100"/>
          <ac:cxnSpMkLst>
            <pc:docMk/>
            <pc:sldMk cId="3599029660" sldId="259"/>
            <ac:cxnSpMk id="101" creationId="{85767CFB-D0F8-44D0-9617-7B8158D1C9F8}"/>
          </ac:cxnSpMkLst>
        </pc:cxnChg>
        <pc:cxnChg chg="add del mod ord">
          <ac:chgData name="Florin Teodorescu" userId="5a9a629557a7747a" providerId="LiveId" clId="{70653298-BF33-4FC7-B575-F5333EDDF7ED}" dt="2020-04-16T16:43:48.691" v="7348" actId="478"/>
          <ac:cxnSpMkLst>
            <pc:docMk/>
            <pc:sldMk cId="3599029660" sldId="259"/>
            <ac:cxnSpMk id="108" creationId="{F8BB9A9E-963E-47A8-ADF9-07CF1B29F340}"/>
          </ac:cxnSpMkLst>
        </pc:cxnChg>
        <pc:cxnChg chg="add mod">
          <ac:chgData name="Florin Teodorescu" userId="5a9a629557a7747a" providerId="LiveId" clId="{70653298-BF33-4FC7-B575-F5333EDDF7ED}" dt="2020-04-17T02:07:44.091" v="10232" actId="14100"/>
          <ac:cxnSpMkLst>
            <pc:docMk/>
            <pc:sldMk cId="3599029660" sldId="259"/>
            <ac:cxnSpMk id="123" creationId="{53DB26B8-DD0A-49B7-B526-69EC57C00919}"/>
          </ac:cxnSpMkLst>
        </pc:cxnChg>
        <pc:cxnChg chg="add mod ord">
          <ac:chgData name="Florin Teodorescu" userId="5a9a629557a7747a" providerId="LiveId" clId="{70653298-BF33-4FC7-B575-F5333EDDF7ED}" dt="2020-04-17T03:59:54.741" v="13702" actId="166"/>
          <ac:cxnSpMkLst>
            <pc:docMk/>
            <pc:sldMk cId="3599029660" sldId="259"/>
            <ac:cxnSpMk id="129" creationId="{44B3ACB9-E28F-48C9-8C8B-87D5C4CD81B1}"/>
          </ac:cxnSpMkLst>
        </pc:cxnChg>
        <pc:cxnChg chg="add mod ord">
          <ac:chgData name="Florin Teodorescu" userId="5a9a629557a7747a" providerId="LiveId" clId="{70653298-BF33-4FC7-B575-F5333EDDF7ED}" dt="2020-04-17T02:12:11.113" v="10323" actId="166"/>
          <ac:cxnSpMkLst>
            <pc:docMk/>
            <pc:sldMk cId="3599029660" sldId="259"/>
            <ac:cxnSpMk id="134" creationId="{08D39ABC-61AF-4D83-B5ED-4DF19ADF59C5}"/>
          </ac:cxnSpMkLst>
        </pc:cxnChg>
        <pc:cxnChg chg="add mod">
          <ac:chgData name="Florin Teodorescu" userId="5a9a629557a7747a" providerId="LiveId" clId="{70653298-BF33-4FC7-B575-F5333EDDF7ED}" dt="2020-04-17T01:23:56.130" v="8718" actId="14100"/>
          <ac:cxnSpMkLst>
            <pc:docMk/>
            <pc:sldMk cId="3599029660" sldId="259"/>
            <ac:cxnSpMk id="156" creationId="{65C869C8-B00E-47C9-9181-45572DDB17FC}"/>
          </ac:cxnSpMkLst>
        </pc:cxnChg>
        <pc:cxnChg chg="add mod">
          <ac:chgData name="Florin Teodorescu" userId="5a9a629557a7747a" providerId="LiveId" clId="{70653298-BF33-4FC7-B575-F5333EDDF7ED}" dt="2020-04-17T01:23:58.801" v="8719" actId="1076"/>
          <ac:cxnSpMkLst>
            <pc:docMk/>
            <pc:sldMk cId="3599029660" sldId="259"/>
            <ac:cxnSpMk id="164" creationId="{31CBE9C2-C72A-49A4-8FFF-28AE28E34960}"/>
          </ac:cxnSpMkLst>
        </pc:cxnChg>
        <pc:cxnChg chg="add del mod">
          <ac:chgData name="Florin Teodorescu" userId="5a9a629557a7747a" providerId="LiveId" clId="{70653298-BF33-4FC7-B575-F5333EDDF7ED}" dt="2020-04-17T01:32:10.136" v="9002" actId="478"/>
          <ac:cxnSpMkLst>
            <pc:docMk/>
            <pc:sldMk cId="3599029660" sldId="259"/>
            <ac:cxnSpMk id="171" creationId="{8F2C111D-DD38-4FDF-8A91-6E073C7A8BE1}"/>
          </ac:cxnSpMkLst>
        </pc:cxnChg>
        <pc:cxnChg chg="add mod">
          <ac:chgData name="Florin Teodorescu" userId="5a9a629557a7747a" providerId="LiveId" clId="{70653298-BF33-4FC7-B575-F5333EDDF7ED}" dt="2020-04-17T01:32:33.865" v="9005" actId="14100"/>
          <ac:cxnSpMkLst>
            <pc:docMk/>
            <pc:sldMk cId="3599029660" sldId="259"/>
            <ac:cxnSpMk id="173" creationId="{E4C1B93B-0B2F-4518-B75C-40EF68B3560E}"/>
          </ac:cxnSpMkLst>
        </pc:cxnChg>
        <pc:cxnChg chg="add mod ord">
          <ac:chgData name="Florin Teodorescu" userId="5a9a629557a7747a" providerId="LiveId" clId="{70653298-BF33-4FC7-B575-F5333EDDF7ED}" dt="2020-04-17T02:06:54.307" v="10177" actId="1038"/>
          <ac:cxnSpMkLst>
            <pc:docMk/>
            <pc:sldMk cId="3599029660" sldId="259"/>
            <ac:cxnSpMk id="183" creationId="{DABC6E00-693B-4361-93F1-D85CCF1EE365}"/>
          </ac:cxnSpMkLst>
        </pc:cxnChg>
        <pc:cxnChg chg="add mod">
          <ac:chgData name="Florin Teodorescu" userId="5a9a629557a7747a" providerId="LiveId" clId="{70653298-BF33-4FC7-B575-F5333EDDF7ED}" dt="2020-04-17T02:15:04.070" v="10393" actId="14100"/>
          <ac:cxnSpMkLst>
            <pc:docMk/>
            <pc:sldMk cId="3599029660" sldId="259"/>
            <ac:cxnSpMk id="202" creationId="{3E5F48EB-40DC-4A92-B3AE-EA53A5FF14AB}"/>
          </ac:cxnSpMkLst>
        </pc:cxnChg>
        <pc:cxnChg chg="add mod">
          <ac:chgData name="Florin Teodorescu" userId="5a9a629557a7747a" providerId="LiveId" clId="{70653298-BF33-4FC7-B575-F5333EDDF7ED}" dt="2020-04-17T02:15:11.287" v="10396" actId="14100"/>
          <ac:cxnSpMkLst>
            <pc:docMk/>
            <pc:sldMk cId="3599029660" sldId="259"/>
            <ac:cxnSpMk id="207" creationId="{A967D9A0-D511-4A20-AC64-5D0031D0EE97}"/>
          </ac:cxnSpMkLst>
        </pc:cxnChg>
        <pc:cxnChg chg="add mod">
          <ac:chgData name="Florin Teodorescu" userId="5a9a629557a7747a" providerId="LiveId" clId="{70653298-BF33-4FC7-B575-F5333EDDF7ED}" dt="2020-04-17T02:15:19.863" v="10402" actId="14100"/>
          <ac:cxnSpMkLst>
            <pc:docMk/>
            <pc:sldMk cId="3599029660" sldId="259"/>
            <ac:cxnSpMk id="209" creationId="{A4BDF530-7843-4EE5-8D74-8D73407BDDDC}"/>
          </ac:cxnSpMkLst>
        </pc:cxnChg>
      </pc:sldChg>
      <pc:sldChg chg="modSp add mod">
        <pc:chgData name="Florin Teodorescu" userId="5a9a629557a7747a" providerId="LiveId" clId="{70653298-BF33-4FC7-B575-F5333EDDF7ED}" dt="2020-04-17T04:27:33.340" v="16041" actId="20577"/>
        <pc:sldMkLst>
          <pc:docMk/>
          <pc:sldMk cId="1984213577" sldId="260"/>
        </pc:sldMkLst>
        <pc:spChg chg="mod">
          <ac:chgData name="Florin Teodorescu" userId="5a9a629557a7747a" providerId="LiveId" clId="{70653298-BF33-4FC7-B575-F5333EDDF7ED}" dt="2020-04-17T04:27:33.340" v="16041" actId="20577"/>
          <ac:spMkLst>
            <pc:docMk/>
            <pc:sldMk cId="1984213577" sldId="260"/>
            <ac:spMk id="2" creationId="{5B9E41EB-7DE9-4D82-8DB5-30400D3C1C12}"/>
          </ac:spMkLst>
        </pc:spChg>
      </pc:sldChg>
      <pc:sldChg chg="addSp delSp modSp add mod ord">
        <pc:chgData name="Florin Teodorescu" userId="5a9a629557a7747a" providerId="LiveId" clId="{70653298-BF33-4FC7-B575-F5333EDDF7ED}" dt="2020-04-17T04:53:01.588" v="17692" actId="207"/>
        <pc:sldMkLst>
          <pc:docMk/>
          <pc:sldMk cId="429406200" sldId="261"/>
        </pc:sldMkLst>
        <pc:spChg chg="mod">
          <ac:chgData name="Florin Teodorescu" userId="5a9a629557a7747a" providerId="LiveId" clId="{70653298-BF33-4FC7-B575-F5333EDDF7ED}" dt="2020-04-17T04:14:29.759" v="15162" actId="1037"/>
          <ac:spMkLst>
            <pc:docMk/>
            <pc:sldMk cId="429406200" sldId="261"/>
            <ac:spMk id="9" creationId="{40178452-3EB7-4316-A7B7-A11948FDD62E}"/>
          </ac:spMkLst>
        </pc:spChg>
        <pc:spChg chg="mod ord">
          <ac:chgData name="Florin Teodorescu" userId="5a9a629557a7747a" providerId="LiveId" clId="{70653298-BF33-4FC7-B575-F5333EDDF7ED}" dt="2020-04-17T04:53:01.588" v="17692" actId="207"/>
          <ac:spMkLst>
            <pc:docMk/>
            <pc:sldMk cId="429406200" sldId="261"/>
            <ac:spMk id="16" creationId="{D52B52EA-E19A-46C2-AC8C-9EC102768DC7}"/>
          </ac:spMkLst>
        </pc:spChg>
        <pc:spChg chg="mod">
          <ac:chgData name="Florin Teodorescu" userId="5a9a629557a7747a" providerId="LiveId" clId="{70653298-BF33-4FC7-B575-F5333EDDF7ED}" dt="2020-04-17T04:52:49.337" v="17691" actId="207"/>
          <ac:spMkLst>
            <pc:docMk/>
            <pc:sldMk cId="429406200" sldId="261"/>
            <ac:spMk id="17" creationId="{D70045CF-44E3-4CDE-B54F-C4774A8484F5}"/>
          </ac:spMkLst>
        </pc:spChg>
        <pc:spChg chg="del">
          <ac:chgData name="Florin Teodorescu" userId="5a9a629557a7747a" providerId="LiveId" clId="{70653298-BF33-4FC7-B575-F5333EDDF7ED}" dt="2020-04-17T03:09:27.200" v="11486" actId="478"/>
          <ac:spMkLst>
            <pc:docMk/>
            <pc:sldMk cId="429406200" sldId="261"/>
            <ac:spMk id="18" creationId="{F54BB3BA-22F2-46F3-9D4D-7799CFDB9D52}"/>
          </ac:spMkLst>
        </pc:spChg>
        <pc:spChg chg="del mod">
          <ac:chgData name="Florin Teodorescu" userId="5a9a629557a7747a" providerId="LiveId" clId="{70653298-BF33-4FC7-B575-F5333EDDF7ED}" dt="2020-04-17T03:11:09.391" v="11528" actId="478"/>
          <ac:spMkLst>
            <pc:docMk/>
            <pc:sldMk cId="429406200" sldId="261"/>
            <ac:spMk id="21" creationId="{E8B45D7E-2C6C-494B-BE70-B4E79F36526F}"/>
          </ac:spMkLst>
        </pc:spChg>
        <pc:spChg chg="mod">
          <ac:chgData name="Florin Teodorescu" userId="5a9a629557a7747a" providerId="LiveId" clId="{70653298-BF33-4FC7-B575-F5333EDDF7ED}" dt="2020-04-17T04:14:19.887" v="15116" actId="1037"/>
          <ac:spMkLst>
            <pc:docMk/>
            <pc:sldMk cId="429406200" sldId="261"/>
            <ac:spMk id="24" creationId="{237FF3F3-5660-409C-B7EE-4FF6668B3682}"/>
          </ac:spMkLst>
        </pc:spChg>
        <pc:spChg chg="del">
          <ac:chgData name="Florin Teodorescu" userId="5a9a629557a7747a" providerId="LiveId" clId="{70653298-BF33-4FC7-B575-F5333EDDF7ED}" dt="2020-04-17T03:09:27.200" v="11486" actId="478"/>
          <ac:spMkLst>
            <pc:docMk/>
            <pc:sldMk cId="429406200" sldId="261"/>
            <ac:spMk id="28" creationId="{52EB53B5-56D2-43FE-ADF6-42B848ED0B5A}"/>
          </ac:spMkLst>
        </pc:spChg>
        <pc:spChg chg="del">
          <ac:chgData name="Florin Teodorescu" userId="5a9a629557a7747a" providerId="LiveId" clId="{70653298-BF33-4FC7-B575-F5333EDDF7ED}" dt="2020-04-17T03:09:27.200" v="11486" actId="478"/>
          <ac:spMkLst>
            <pc:docMk/>
            <pc:sldMk cId="429406200" sldId="261"/>
            <ac:spMk id="30" creationId="{C961CCCF-EA88-4F16-9735-C1F19E931759}"/>
          </ac:spMkLst>
        </pc:spChg>
        <pc:spChg chg="del">
          <ac:chgData name="Florin Teodorescu" userId="5a9a629557a7747a" providerId="LiveId" clId="{70653298-BF33-4FC7-B575-F5333EDDF7ED}" dt="2020-04-17T03:09:17.109" v="11485" actId="478"/>
          <ac:spMkLst>
            <pc:docMk/>
            <pc:sldMk cId="429406200" sldId="261"/>
            <ac:spMk id="34" creationId="{16D68E57-786C-4652-8595-EB1840306375}"/>
          </ac:spMkLst>
        </pc:spChg>
        <pc:spChg chg="mod">
          <ac:chgData name="Florin Teodorescu" userId="5a9a629557a7747a" providerId="LiveId" clId="{70653298-BF33-4FC7-B575-F5333EDDF7ED}" dt="2020-04-17T04:14:19.887" v="15116" actId="1037"/>
          <ac:spMkLst>
            <pc:docMk/>
            <pc:sldMk cId="429406200" sldId="261"/>
            <ac:spMk id="36" creationId="{FDD28DDC-4492-4710-9BB2-2F0D6489DC63}"/>
          </ac:spMkLst>
        </pc:spChg>
        <pc:spChg chg="del mod">
          <ac:chgData name="Florin Teodorescu" userId="5a9a629557a7747a" providerId="LiveId" clId="{70653298-BF33-4FC7-B575-F5333EDDF7ED}" dt="2020-04-17T03:11:00.221" v="11526" actId="478"/>
          <ac:spMkLst>
            <pc:docMk/>
            <pc:sldMk cId="429406200" sldId="261"/>
            <ac:spMk id="43" creationId="{2DA65D4B-7671-473D-8FFA-CADEBBAABB78}"/>
          </ac:spMkLst>
        </pc:spChg>
        <pc:spChg chg="mod">
          <ac:chgData name="Florin Teodorescu" userId="5a9a629557a7747a" providerId="LiveId" clId="{70653298-BF33-4FC7-B575-F5333EDDF7ED}" dt="2020-04-17T02:50:45.226" v="10590" actId="20577"/>
          <ac:spMkLst>
            <pc:docMk/>
            <pc:sldMk cId="429406200" sldId="261"/>
            <ac:spMk id="53" creationId="{ACFB83E2-61FB-4D4B-AC1F-1268033C51F6}"/>
          </ac:spMkLst>
        </pc:spChg>
        <pc:spChg chg="mod">
          <ac:chgData name="Florin Teodorescu" userId="5a9a629557a7747a" providerId="LiveId" clId="{70653298-BF33-4FC7-B575-F5333EDDF7ED}" dt="2020-04-17T04:14:03.500" v="15079" actId="1076"/>
          <ac:spMkLst>
            <pc:docMk/>
            <pc:sldMk cId="429406200" sldId="261"/>
            <ac:spMk id="65" creationId="{1331F563-703A-481D-9548-90FB5C63798F}"/>
          </ac:spMkLst>
        </pc:spChg>
        <pc:spChg chg="add mod">
          <ac:chgData name="Florin Teodorescu" userId="5a9a629557a7747a" providerId="LiveId" clId="{70653298-BF33-4FC7-B575-F5333EDDF7ED}" dt="2020-04-17T04:31:26.770" v="16347" actId="108"/>
          <ac:spMkLst>
            <pc:docMk/>
            <pc:sldMk cId="429406200" sldId="261"/>
            <ac:spMk id="69" creationId="{50A688C9-3831-47E8-96C7-52381386AFA9}"/>
          </ac:spMkLst>
        </pc:spChg>
        <pc:spChg chg="mod topLvl">
          <ac:chgData name="Florin Teodorescu" userId="5a9a629557a7747a" providerId="LiveId" clId="{70653298-BF33-4FC7-B575-F5333EDDF7ED}" dt="2020-04-17T04:41:47.687" v="17551" actId="1036"/>
          <ac:spMkLst>
            <pc:docMk/>
            <pc:sldMk cId="429406200" sldId="261"/>
            <ac:spMk id="75" creationId="{147A3315-6F92-40D1-8A5D-AED7A0E24E27}"/>
          </ac:spMkLst>
        </pc:spChg>
        <pc:spChg chg="del">
          <ac:chgData name="Florin Teodorescu" userId="5a9a629557a7747a" providerId="LiveId" clId="{70653298-BF33-4FC7-B575-F5333EDDF7ED}" dt="2020-04-17T03:09:58.740" v="11497" actId="478"/>
          <ac:spMkLst>
            <pc:docMk/>
            <pc:sldMk cId="429406200" sldId="261"/>
            <ac:spMk id="76" creationId="{AFA73740-AB7B-42A3-B675-C00132BE612A}"/>
          </ac:spMkLst>
        </pc:spChg>
        <pc:spChg chg="del">
          <ac:chgData name="Florin Teodorescu" userId="5a9a629557a7747a" providerId="LiveId" clId="{70653298-BF33-4FC7-B575-F5333EDDF7ED}" dt="2020-04-17T03:09:07.705" v="11482" actId="478"/>
          <ac:spMkLst>
            <pc:docMk/>
            <pc:sldMk cId="429406200" sldId="261"/>
            <ac:spMk id="82" creationId="{BCEC6C45-927C-4740-B099-A2E88A577AC2}"/>
          </ac:spMkLst>
        </pc:spChg>
        <pc:spChg chg="mod topLvl">
          <ac:chgData name="Florin Teodorescu" userId="5a9a629557a7747a" providerId="LiveId" clId="{70653298-BF33-4FC7-B575-F5333EDDF7ED}" dt="2020-04-17T04:41:47.687" v="17551" actId="1036"/>
          <ac:spMkLst>
            <pc:docMk/>
            <pc:sldMk cId="429406200" sldId="261"/>
            <ac:spMk id="83" creationId="{2CAB7B88-6FD0-41C3-92A5-4C311900BC4B}"/>
          </ac:spMkLst>
        </pc:spChg>
        <pc:spChg chg="del mod">
          <ac:chgData name="Florin Teodorescu" userId="5a9a629557a7747a" providerId="LiveId" clId="{70653298-BF33-4FC7-B575-F5333EDDF7ED}" dt="2020-04-17T03:11:09.391" v="11528" actId="478"/>
          <ac:spMkLst>
            <pc:docMk/>
            <pc:sldMk cId="429406200" sldId="261"/>
            <ac:spMk id="88" creationId="{1F01D80A-B509-40D0-9385-9B00406CDB1A}"/>
          </ac:spMkLst>
        </pc:spChg>
        <pc:spChg chg="del">
          <ac:chgData name="Florin Teodorescu" userId="5a9a629557a7747a" providerId="LiveId" clId="{70653298-BF33-4FC7-B575-F5333EDDF7ED}" dt="2020-04-17T03:09:27.200" v="11486" actId="478"/>
          <ac:spMkLst>
            <pc:docMk/>
            <pc:sldMk cId="429406200" sldId="261"/>
            <ac:spMk id="96" creationId="{3F016B15-86DE-453D-A707-990F211B6D6E}"/>
          </ac:spMkLst>
        </pc:spChg>
        <pc:spChg chg="mod topLvl">
          <ac:chgData name="Florin Teodorescu" userId="5a9a629557a7747a" providerId="LiveId" clId="{70653298-BF33-4FC7-B575-F5333EDDF7ED}" dt="2020-04-17T04:41:47.687" v="17551" actId="1036"/>
          <ac:spMkLst>
            <pc:docMk/>
            <pc:sldMk cId="429406200" sldId="261"/>
            <ac:spMk id="97" creationId="{E0930DFC-489F-4CCC-A1FD-56EAB867C264}"/>
          </ac:spMkLst>
        </pc:spChg>
        <pc:spChg chg="mod ord topLvl">
          <ac:chgData name="Florin Teodorescu" userId="5a9a629557a7747a" providerId="LiveId" clId="{70653298-BF33-4FC7-B575-F5333EDDF7ED}" dt="2020-04-17T04:14:19.887" v="15116" actId="1037"/>
          <ac:spMkLst>
            <pc:docMk/>
            <pc:sldMk cId="429406200" sldId="261"/>
            <ac:spMk id="98" creationId="{9A08A10B-3D59-4481-B3B8-111366E78430}"/>
          </ac:spMkLst>
        </pc:spChg>
        <pc:spChg chg="mod topLvl">
          <ac:chgData name="Florin Teodorescu" userId="5a9a629557a7747a" providerId="LiveId" clId="{70653298-BF33-4FC7-B575-F5333EDDF7ED}" dt="2020-04-17T04:41:47.687" v="17551" actId="1036"/>
          <ac:spMkLst>
            <pc:docMk/>
            <pc:sldMk cId="429406200" sldId="261"/>
            <ac:spMk id="100" creationId="{E8C9E5BF-0252-4F62-A641-33E10C213416}"/>
          </ac:spMkLst>
        </pc:spChg>
        <pc:spChg chg="add mod">
          <ac:chgData name="Florin Teodorescu" userId="5a9a629557a7747a" providerId="LiveId" clId="{70653298-BF33-4FC7-B575-F5333EDDF7ED}" dt="2020-04-17T04:14:19.887" v="15116" actId="1037"/>
          <ac:spMkLst>
            <pc:docMk/>
            <pc:sldMk cId="429406200" sldId="261"/>
            <ac:spMk id="102" creationId="{48B1F8AB-2ACE-4C32-B99C-70EA641F16A0}"/>
          </ac:spMkLst>
        </pc:spChg>
        <pc:spChg chg="add mod">
          <ac:chgData name="Florin Teodorescu" userId="5a9a629557a7747a" providerId="LiveId" clId="{70653298-BF33-4FC7-B575-F5333EDDF7ED}" dt="2020-04-17T04:36:28.083" v="16809" actId="20577"/>
          <ac:spMkLst>
            <pc:docMk/>
            <pc:sldMk cId="429406200" sldId="261"/>
            <ac:spMk id="104" creationId="{ACAA8A17-739A-4882-BFEB-2C6BA0B3ADDF}"/>
          </ac:spMkLst>
        </pc:spChg>
        <pc:spChg chg="add mod topLvl">
          <ac:chgData name="Florin Teodorescu" userId="5a9a629557a7747a" providerId="LiveId" clId="{70653298-BF33-4FC7-B575-F5333EDDF7ED}" dt="2020-04-17T04:14:19.887" v="15116" actId="1037"/>
          <ac:spMkLst>
            <pc:docMk/>
            <pc:sldMk cId="429406200" sldId="261"/>
            <ac:spMk id="106" creationId="{3990AE9F-8166-4396-8DE9-EE26FF660B29}"/>
          </ac:spMkLst>
        </pc:spChg>
        <pc:spChg chg="del mod">
          <ac:chgData name="Florin Teodorescu" userId="5a9a629557a7747a" providerId="LiveId" clId="{70653298-BF33-4FC7-B575-F5333EDDF7ED}" dt="2020-04-17T03:11:09.391" v="11528" actId="478"/>
          <ac:spMkLst>
            <pc:docMk/>
            <pc:sldMk cId="429406200" sldId="261"/>
            <ac:spMk id="107" creationId="{B89AD996-8DC5-46CB-932E-4BF8250EA43B}"/>
          </ac:spMkLst>
        </pc:spChg>
        <pc:spChg chg="add mod topLvl">
          <ac:chgData name="Florin Teodorescu" userId="5a9a629557a7747a" providerId="LiveId" clId="{70653298-BF33-4FC7-B575-F5333EDDF7ED}" dt="2020-04-17T04:30:56.918" v="16345" actId="1037"/>
          <ac:spMkLst>
            <pc:docMk/>
            <pc:sldMk cId="429406200" sldId="261"/>
            <ac:spMk id="108" creationId="{70E1ED13-D9D2-4F95-A333-A3073B3178D8}"/>
          </ac:spMkLst>
        </pc:spChg>
        <pc:spChg chg="add del mod">
          <ac:chgData name="Florin Teodorescu" userId="5a9a629557a7747a" providerId="LiveId" clId="{70653298-BF33-4FC7-B575-F5333EDDF7ED}" dt="2020-04-17T03:40:39.027" v="12564" actId="478"/>
          <ac:spMkLst>
            <pc:docMk/>
            <pc:sldMk cId="429406200" sldId="261"/>
            <ac:spMk id="112" creationId="{85BFF4A4-B5F9-4CB6-B713-066AE5D23EB9}"/>
          </ac:spMkLst>
        </pc:spChg>
        <pc:spChg chg="add mod">
          <ac:chgData name="Florin Teodorescu" userId="5a9a629557a7747a" providerId="LiveId" clId="{70653298-BF33-4FC7-B575-F5333EDDF7ED}" dt="2020-04-17T04:14:19.887" v="15116" actId="1037"/>
          <ac:spMkLst>
            <pc:docMk/>
            <pc:sldMk cId="429406200" sldId="261"/>
            <ac:spMk id="120" creationId="{16B0D8A4-D838-4035-AE1E-C350149FDCB7}"/>
          </ac:spMkLst>
        </pc:spChg>
        <pc:spChg chg="mod ord topLvl">
          <ac:chgData name="Florin Teodorescu" userId="5a9a629557a7747a" providerId="LiveId" clId="{70653298-BF33-4FC7-B575-F5333EDDF7ED}" dt="2020-04-17T04:20:12.989" v="15772" actId="1038"/>
          <ac:spMkLst>
            <pc:docMk/>
            <pc:sldMk cId="429406200" sldId="261"/>
            <ac:spMk id="121" creationId="{77AE7DE9-98B4-4A23-97D9-5521F526B2D9}"/>
          </ac:spMkLst>
        </pc:spChg>
        <pc:spChg chg="add mod">
          <ac:chgData name="Florin Teodorescu" userId="5a9a629557a7747a" providerId="LiveId" clId="{70653298-BF33-4FC7-B575-F5333EDDF7ED}" dt="2020-04-17T04:41:47.687" v="17551" actId="1036"/>
          <ac:spMkLst>
            <pc:docMk/>
            <pc:sldMk cId="429406200" sldId="261"/>
            <ac:spMk id="122" creationId="{D697203E-1D37-445B-B1ED-8CAF9541D9BA}"/>
          </ac:spMkLst>
        </pc:spChg>
        <pc:spChg chg="del">
          <ac:chgData name="Florin Teodorescu" userId="5a9a629557a7747a" providerId="LiveId" clId="{70653298-BF33-4FC7-B575-F5333EDDF7ED}" dt="2020-04-17T03:10:36.898" v="11522" actId="478"/>
          <ac:spMkLst>
            <pc:docMk/>
            <pc:sldMk cId="429406200" sldId="261"/>
            <ac:spMk id="126" creationId="{61BE4BF2-3059-46F2-BD5B-2997AF3F706A}"/>
          </ac:spMkLst>
        </pc:spChg>
        <pc:spChg chg="del mod topLvl">
          <ac:chgData name="Florin Teodorescu" userId="5a9a629557a7747a" providerId="LiveId" clId="{70653298-BF33-4FC7-B575-F5333EDDF7ED}" dt="2020-04-17T04:26:36.515" v="16010" actId="478"/>
          <ac:spMkLst>
            <pc:docMk/>
            <pc:sldMk cId="429406200" sldId="261"/>
            <ac:spMk id="127" creationId="{A78CFBFB-ECDE-468D-B46C-86BD1EBD2587}"/>
          </ac:spMkLst>
        </pc:spChg>
        <pc:spChg chg="add mod">
          <ac:chgData name="Florin Teodorescu" userId="5a9a629557a7747a" providerId="LiveId" clId="{70653298-BF33-4FC7-B575-F5333EDDF7ED}" dt="2020-04-17T04:52:44.861" v="17690" actId="207"/>
          <ac:spMkLst>
            <pc:docMk/>
            <pc:sldMk cId="429406200" sldId="261"/>
            <ac:spMk id="128" creationId="{80296EBE-4F8D-41A6-89EB-37D5C21A2DC8}"/>
          </ac:spMkLst>
        </pc:spChg>
        <pc:spChg chg="add mod">
          <ac:chgData name="Florin Teodorescu" userId="5a9a629557a7747a" providerId="LiveId" clId="{70653298-BF33-4FC7-B575-F5333EDDF7ED}" dt="2020-04-17T04:14:19.887" v="15116" actId="1037"/>
          <ac:spMkLst>
            <pc:docMk/>
            <pc:sldMk cId="429406200" sldId="261"/>
            <ac:spMk id="133" creationId="{F84DD9C7-2D48-4DCA-9490-EC3E764C0BFD}"/>
          </ac:spMkLst>
        </pc:spChg>
        <pc:spChg chg="add mod">
          <ac:chgData name="Florin Teodorescu" userId="5a9a629557a7747a" providerId="LiveId" clId="{70653298-BF33-4FC7-B575-F5333EDDF7ED}" dt="2020-04-17T04:14:19.887" v="15116" actId="1037"/>
          <ac:spMkLst>
            <pc:docMk/>
            <pc:sldMk cId="429406200" sldId="261"/>
            <ac:spMk id="138" creationId="{B1F5326A-0A9B-4F76-8743-0DEF2A66C150}"/>
          </ac:spMkLst>
        </pc:spChg>
        <pc:spChg chg="add del mod">
          <ac:chgData name="Florin Teodorescu" userId="5a9a629557a7747a" providerId="LiveId" clId="{70653298-BF33-4FC7-B575-F5333EDDF7ED}" dt="2020-04-17T04:11:42.588" v="14927" actId="478"/>
          <ac:spMkLst>
            <pc:docMk/>
            <pc:sldMk cId="429406200" sldId="261"/>
            <ac:spMk id="142" creationId="{E265D64F-0F40-4AA6-B2C1-1BA3135B3B16}"/>
          </ac:spMkLst>
        </pc:spChg>
        <pc:spChg chg="del">
          <ac:chgData name="Florin Teodorescu" userId="5a9a629557a7747a" providerId="LiveId" clId="{70653298-BF33-4FC7-B575-F5333EDDF7ED}" dt="2020-04-17T03:09:48.914" v="11495" actId="478"/>
          <ac:spMkLst>
            <pc:docMk/>
            <pc:sldMk cId="429406200" sldId="261"/>
            <ac:spMk id="143" creationId="{DE7442B4-3AFA-48AC-8271-7B2FDD6F1C0A}"/>
          </ac:spMkLst>
        </pc:spChg>
        <pc:spChg chg="mod topLvl">
          <ac:chgData name="Florin Teodorescu" userId="5a9a629557a7747a" providerId="LiveId" clId="{70653298-BF33-4FC7-B575-F5333EDDF7ED}" dt="2020-04-17T04:47:00.330" v="17688" actId="20577"/>
          <ac:spMkLst>
            <pc:docMk/>
            <pc:sldMk cId="429406200" sldId="261"/>
            <ac:spMk id="145" creationId="{0634F939-EF2A-4171-97D3-8F9918FABDAC}"/>
          </ac:spMkLst>
        </pc:spChg>
        <pc:spChg chg="del">
          <ac:chgData name="Florin Teodorescu" userId="5a9a629557a7747a" providerId="LiveId" clId="{70653298-BF33-4FC7-B575-F5333EDDF7ED}" dt="2020-04-17T03:09:46.852" v="11494" actId="478"/>
          <ac:spMkLst>
            <pc:docMk/>
            <pc:sldMk cId="429406200" sldId="261"/>
            <ac:spMk id="146" creationId="{B5CFF74C-8B8F-4B0E-9A20-D9ECCEAF2B47}"/>
          </ac:spMkLst>
        </pc:spChg>
        <pc:spChg chg="mod ord topLvl">
          <ac:chgData name="Florin Teodorescu" userId="5a9a629557a7747a" providerId="LiveId" clId="{70653298-BF33-4FC7-B575-F5333EDDF7ED}" dt="2020-04-17T04:17:05.728" v="15456" actId="166"/>
          <ac:spMkLst>
            <pc:docMk/>
            <pc:sldMk cId="429406200" sldId="261"/>
            <ac:spMk id="147" creationId="{B8DDCAFB-8C77-4AA0-8414-33584243A92B}"/>
          </ac:spMkLst>
        </pc:spChg>
        <pc:spChg chg="del">
          <ac:chgData name="Florin Teodorescu" userId="5a9a629557a7747a" providerId="LiveId" clId="{70653298-BF33-4FC7-B575-F5333EDDF7ED}" dt="2020-04-17T03:09:12.469" v="11484" actId="478"/>
          <ac:spMkLst>
            <pc:docMk/>
            <pc:sldMk cId="429406200" sldId="261"/>
            <ac:spMk id="148" creationId="{A8CFACF1-71C3-43D8-BB51-1179F760ED95}"/>
          </ac:spMkLst>
        </pc:spChg>
        <pc:spChg chg="del">
          <ac:chgData name="Florin Teodorescu" userId="5a9a629557a7747a" providerId="LiveId" clId="{70653298-BF33-4FC7-B575-F5333EDDF7ED}" dt="2020-04-17T03:09:39.228" v="11491" actId="478"/>
          <ac:spMkLst>
            <pc:docMk/>
            <pc:sldMk cId="429406200" sldId="261"/>
            <ac:spMk id="149" creationId="{C55CE80A-4AC4-4828-A28E-1CEFF0E720A7}"/>
          </ac:spMkLst>
        </pc:spChg>
        <pc:spChg chg="del">
          <ac:chgData name="Florin Teodorescu" userId="5a9a629557a7747a" providerId="LiveId" clId="{70653298-BF33-4FC7-B575-F5333EDDF7ED}" dt="2020-04-17T03:09:10.329" v="11483" actId="478"/>
          <ac:spMkLst>
            <pc:docMk/>
            <pc:sldMk cId="429406200" sldId="261"/>
            <ac:spMk id="150" creationId="{B5AD6C64-935D-42E1-B37F-1B1AE1771B07}"/>
          </ac:spMkLst>
        </pc:spChg>
        <pc:spChg chg="del mod">
          <ac:chgData name="Florin Teodorescu" userId="5a9a629557a7747a" providerId="LiveId" clId="{70653298-BF33-4FC7-B575-F5333EDDF7ED}" dt="2020-04-17T03:09:43.024" v="11493" actId="478"/>
          <ac:spMkLst>
            <pc:docMk/>
            <pc:sldMk cId="429406200" sldId="261"/>
            <ac:spMk id="151" creationId="{1EC9EE63-89E0-47AC-ABF4-FCAE820BCC7F}"/>
          </ac:spMkLst>
        </pc:spChg>
        <pc:spChg chg="mod topLvl">
          <ac:chgData name="Florin Teodorescu" userId="5a9a629557a7747a" providerId="LiveId" clId="{70653298-BF33-4FC7-B575-F5333EDDF7ED}" dt="2020-04-17T04:41:41.644" v="17540" actId="1035"/>
          <ac:spMkLst>
            <pc:docMk/>
            <pc:sldMk cId="429406200" sldId="261"/>
            <ac:spMk id="152" creationId="{31D03D52-D2C8-4E59-B54A-4803DC52CF43}"/>
          </ac:spMkLst>
        </pc:spChg>
        <pc:spChg chg="del mod topLvl">
          <ac:chgData name="Florin Teodorescu" userId="5a9a629557a7747a" providerId="LiveId" clId="{70653298-BF33-4FC7-B575-F5333EDDF7ED}" dt="2020-04-17T04:29:03.990" v="16243" actId="478"/>
          <ac:spMkLst>
            <pc:docMk/>
            <pc:sldMk cId="429406200" sldId="261"/>
            <ac:spMk id="153" creationId="{F936E97D-53FC-40AD-8825-0D20D6AC051E}"/>
          </ac:spMkLst>
        </pc:spChg>
        <pc:spChg chg="del mod topLvl">
          <ac:chgData name="Florin Teodorescu" userId="5a9a629557a7747a" providerId="LiveId" clId="{70653298-BF33-4FC7-B575-F5333EDDF7ED}" dt="2020-04-17T04:29:03.990" v="16243" actId="478"/>
          <ac:spMkLst>
            <pc:docMk/>
            <pc:sldMk cId="429406200" sldId="261"/>
            <ac:spMk id="154" creationId="{E3916424-5CDE-4C81-8DA3-071B0E284E5F}"/>
          </ac:spMkLst>
        </pc:spChg>
        <pc:spChg chg="del">
          <ac:chgData name="Florin Teodorescu" userId="5a9a629557a7747a" providerId="LiveId" clId="{70653298-BF33-4FC7-B575-F5333EDDF7ED}" dt="2020-04-17T03:09:46.852" v="11494" actId="478"/>
          <ac:spMkLst>
            <pc:docMk/>
            <pc:sldMk cId="429406200" sldId="261"/>
            <ac:spMk id="155" creationId="{D0D20AAE-D429-4B0D-9A1F-4E1BC7D37F97}"/>
          </ac:spMkLst>
        </pc:spChg>
        <pc:spChg chg="add mod">
          <ac:chgData name="Florin Teodorescu" userId="5a9a629557a7747a" providerId="LiveId" clId="{70653298-BF33-4FC7-B575-F5333EDDF7ED}" dt="2020-04-17T04:41:47.687" v="17551" actId="1036"/>
          <ac:spMkLst>
            <pc:docMk/>
            <pc:sldMk cId="429406200" sldId="261"/>
            <ac:spMk id="160" creationId="{2B885065-D4BA-4B81-BB36-D934C5F55FE0}"/>
          </ac:spMkLst>
        </pc:spChg>
        <pc:spChg chg="add mod">
          <ac:chgData name="Florin Teodorescu" userId="5a9a629557a7747a" providerId="LiveId" clId="{70653298-BF33-4FC7-B575-F5333EDDF7ED}" dt="2020-04-17T04:41:47.687" v="17551" actId="1036"/>
          <ac:spMkLst>
            <pc:docMk/>
            <pc:sldMk cId="429406200" sldId="261"/>
            <ac:spMk id="161" creationId="{4FBA8A07-1A12-4477-A50E-854FD84D73E6}"/>
          </ac:spMkLst>
        </pc:spChg>
        <pc:spChg chg="add mod">
          <ac:chgData name="Florin Teodorescu" userId="5a9a629557a7747a" providerId="LiveId" clId="{70653298-BF33-4FC7-B575-F5333EDDF7ED}" dt="2020-04-17T04:15:43.787" v="15247" actId="1036"/>
          <ac:spMkLst>
            <pc:docMk/>
            <pc:sldMk cId="429406200" sldId="261"/>
            <ac:spMk id="162" creationId="{9D372466-0044-4F44-BE48-3BE24C50B47A}"/>
          </ac:spMkLst>
        </pc:spChg>
        <pc:spChg chg="add mod">
          <ac:chgData name="Florin Teodorescu" userId="5a9a629557a7747a" providerId="LiveId" clId="{70653298-BF33-4FC7-B575-F5333EDDF7ED}" dt="2020-04-17T04:41:47.687" v="17551" actId="1036"/>
          <ac:spMkLst>
            <pc:docMk/>
            <pc:sldMk cId="429406200" sldId="261"/>
            <ac:spMk id="163" creationId="{2DE95002-2F63-4EEE-BBB6-ADCC5B460A00}"/>
          </ac:spMkLst>
        </pc:spChg>
        <pc:spChg chg="add mod">
          <ac:chgData name="Florin Teodorescu" userId="5a9a629557a7747a" providerId="LiveId" clId="{70653298-BF33-4FC7-B575-F5333EDDF7ED}" dt="2020-04-17T04:18:07.885" v="15519" actId="1036"/>
          <ac:spMkLst>
            <pc:docMk/>
            <pc:sldMk cId="429406200" sldId="261"/>
            <ac:spMk id="165" creationId="{B3AC81F2-3FFC-441F-8F60-F9B5B31D03F0}"/>
          </ac:spMkLst>
        </pc:spChg>
        <pc:spChg chg="add mod">
          <ac:chgData name="Florin Teodorescu" userId="5a9a629557a7747a" providerId="LiveId" clId="{70653298-BF33-4FC7-B575-F5333EDDF7ED}" dt="2020-04-17T04:30:56.918" v="16345" actId="1037"/>
          <ac:spMkLst>
            <pc:docMk/>
            <pc:sldMk cId="429406200" sldId="261"/>
            <ac:spMk id="166" creationId="{8EF50394-E428-4064-9C5C-CF25683B6B2E}"/>
          </ac:spMkLst>
        </pc:spChg>
        <pc:spChg chg="add mod">
          <ac:chgData name="Florin Teodorescu" userId="5a9a629557a7747a" providerId="LiveId" clId="{70653298-BF33-4FC7-B575-F5333EDDF7ED}" dt="2020-04-17T04:30:14.599" v="16337" actId="1035"/>
          <ac:spMkLst>
            <pc:docMk/>
            <pc:sldMk cId="429406200" sldId="261"/>
            <ac:spMk id="167" creationId="{DAB16600-F48B-4618-8EAF-0AC756A35AA3}"/>
          </ac:spMkLst>
        </pc:spChg>
        <pc:spChg chg="mod topLvl">
          <ac:chgData name="Florin Teodorescu" userId="5a9a629557a7747a" providerId="LiveId" clId="{70653298-BF33-4FC7-B575-F5333EDDF7ED}" dt="2020-04-17T04:41:41.644" v="17540" actId="1035"/>
          <ac:spMkLst>
            <pc:docMk/>
            <pc:sldMk cId="429406200" sldId="261"/>
            <ac:spMk id="168" creationId="{F54800D2-793D-406D-8987-59A20FB67F12}"/>
          </ac:spMkLst>
        </pc:spChg>
        <pc:spChg chg="del">
          <ac:chgData name="Florin Teodorescu" userId="5a9a629557a7747a" providerId="LiveId" clId="{70653298-BF33-4FC7-B575-F5333EDDF7ED}" dt="2020-04-17T03:09:07.705" v="11482" actId="478"/>
          <ac:spMkLst>
            <pc:docMk/>
            <pc:sldMk cId="429406200" sldId="261"/>
            <ac:spMk id="169" creationId="{9066B330-AE12-4AFF-8F9B-11FFFD6BBB61}"/>
          </ac:spMkLst>
        </pc:spChg>
        <pc:spChg chg="del">
          <ac:chgData name="Florin Teodorescu" userId="5a9a629557a7747a" providerId="LiveId" clId="{70653298-BF33-4FC7-B575-F5333EDDF7ED}" dt="2020-04-17T03:09:58.740" v="11497" actId="478"/>
          <ac:spMkLst>
            <pc:docMk/>
            <pc:sldMk cId="429406200" sldId="261"/>
            <ac:spMk id="170" creationId="{F8AB0EA2-491B-4562-978E-A8692944878D}"/>
          </ac:spMkLst>
        </pc:spChg>
        <pc:spChg chg="add mod">
          <ac:chgData name="Florin Teodorescu" userId="5a9a629557a7747a" providerId="LiveId" clId="{70653298-BF33-4FC7-B575-F5333EDDF7ED}" dt="2020-04-17T04:31:38.033" v="16348" actId="571"/>
          <ac:spMkLst>
            <pc:docMk/>
            <pc:sldMk cId="429406200" sldId="261"/>
            <ac:spMk id="171" creationId="{C61B2037-8604-4C42-8A48-60A16348D6B3}"/>
          </ac:spMkLst>
        </pc:spChg>
        <pc:spChg chg="add mod ord">
          <ac:chgData name="Florin Teodorescu" userId="5a9a629557a7747a" providerId="LiveId" clId="{70653298-BF33-4FC7-B575-F5333EDDF7ED}" dt="2020-04-17T04:46:15.796" v="17659" actId="1036"/>
          <ac:spMkLst>
            <pc:docMk/>
            <pc:sldMk cId="429406200" sldId="261"/>
            <ac:spMk id="172" creationId="{9B6BE593-C77D-4F64-8613-EC0C1163A03A}"/>
          </ac:spMkLst>
        </pc:spChg>
        <pc:spChg chg="del">
          <ac:chgData name="Florin Teodorescu" userId="5a9a629557a7747a" providerId="LiveId" clId="{70653298-BF33-4FC7-B575-F5333EDDF7ED}" dt="2020-04-17T03:09:30.918" v="11487" actId="478"/>
          <ac:spMkLst>
            <pc:docMk/>
            <pc:sldMk cId="429406200" sldId="261"/>
            <ac:spMk id="182" creationId="{9C38C63C-5426-460E-BA16-97435757169A}"/>
          </ac:spMkLst>
        </pc:spChg>
        <pc:spChg chg="del mod">
          <ac:chgData name="Florin Teodorescu" userId="5a9a629557a7747a" providerId="LiveId" clId="{70653298-BF33-4FC7-B575-F5333EDDF7ED}" dt="2020-04-17T03:11:03.204" v="11527" actId="478"/>
          <ac:spMkLst>
            <pc:docMk/>
            <pc:sldMk cId="429406200" sldId="261"/>
            <ac:spMk id="187" creationId="{0B242559-FDD1-446F-96AD-5523F8C52217}"/>
          </ac:spMkLst>
        </pc:spChg>
        <pc:spChg chg="mod topLvl">
          <ac:chgData name="Florin Teodorescu" userId="5a9a629557a7747a" providerId="LiveId" clId="{70653298-BF33-4FC7-B575-F5333EDDF7ED}" dt="2020-04-17T04:41:41.644" v="17540" actId="1035"/>
          <ac:spMkLst>
            <pc:docMk/>
            <pc:sldMk cId="429406200" sldId="261"/>
            <ac:spMk id="188" creationId="{37EFF6F1-69B4-4DF3-9586-E45759A22F82}"/>
          </ac:spMkLst>
        </pc:spChg>
        <pc:spChg chg="del mod topLvl">
          <ac:chgData name="Florin Teodorescu" userId="5a9a629557a7747a" providerId="LiveId" clId="{70653298-BF33-4FC7-B575-F5333EDDF7ED}" dt="2020-04-17T04:41:28.288" v="17512" actId="478"/>
          <ac:spMkLst>
            <pc:docMk/>
            <pc:sldMk cId="429406200" sldId="261"/>
            <ac:spMk id="189" creationId="{B0E8A423-4541-454A-A33E-30B7C6C4696A}"/>
          </ac:spMkLst>
        </pc:spChg>
        <pc:spChg chg="del">
          <ac:chgData name="Florin Teodorescu" userId="5a9a629557a7747a" providerId="LiveId" clId="{70653298-BF33-4FC7-B575-F5333EDDF7ED}" dt="2020-04-17T03:09:30.918" v="11487" actId="478"/>
          <ac:spMkLst>
            <pc:docMk/>
            <pc:sldMk cId="429406200" sldId="261"/>
            <ac:spMk id="190" creationId="{F7A12023-AA14-48F5-9940-7736DCE174BC}"/>
          </ac:spMkLst>
        </pc:spChg>
        <pc:spChg chg="del mod">
          <ac:chgData name="Florin Teodorescu" userId="5a9a629557a7747a" providerId="LiveId" clId="{70653298-BF33-4FC7-B575-F5333EDDF7ED}" dt="2020-04-17T03:11:09.391" v="11528" actId="478"/>
          <ac:spMkLst>
            <pc:docMk/>
            <pc:sldMk cId="429406200" sldId="261"/>
            <ac:spMk id="191" creationId="{D8128462-27F2-4462-B429-9C4B209ECA8E}"/>
          </ac:spMkLst>
        </pc:spChg>
        <pc:spChg chg="del">
          <ac:chgData name="Florin Teodorescu" userId="5a9a629557a7747a" providerId="LiveId" clId="{70653298-BF33-4FC7-B575-F5333EDDF7ED}" dt="2020-04-17T03:09:27.200" v="11486" actId="478"/>
          <ac:spMkLst>
            <pc:docMk/>
            <pc:sldMk cId="429406200" sldId="261"/>
            <ac:spMk id="192" creationId="{16179FF6-1ECD-4D58-B413-403C5E17E1D3}"/>
          </ac:spMkLst>
        </pc:spChg>
        <pc:spChg chg="del">
          <ac:chgData name="Florin Teodorescu" userId="5a9a629557a7747a" providerId="LiveId" clId="{70653298-BF33-4FC7-B575-F5333EDDF7ED}" dt="2020-04-17T03:09:27.200" v="11486" actId="478"/>
          <ac:spMkLst>
            <pc:docMk/>
            <pc:sldMk cId="429406200" sldId="261"/>
            <ac:spMk id="193" creationId="{E531F9D6-DFBD-4F59-A47F-2CC92A0515FB}"/>
          </ac:spMkLst>
        </pc:spChg>
        <pc:spChg chg="mod">
          <ac:chgData name="Florin Teodorescu" userId="5a9a629557a7747a" providerId="LiveId" clId="{70653298-BF33-4FC7-B575-F5333EDDF7ED}" dt="2020-04-17T04:18:00.559" v="15514" actId="1037"/>
          <ac:spMkLst>
            <pc:docMk/>
            <pc:sldMk cId="429406200" sldId="261"/>
            <ac:spMk id="194" creationId="{A0C592C4-ECF4-4DC5-94F0-C5002FE2A33D}"/>
          </ac:spMkLst>
        </pc:spChg>
        <pc:spChg chg="del mod">
          <ac:chgData name="Florin Teodorescu" userId="5a9a629557a7747a" providerId="LiveId" clId="{70653298-BF33-4FC7-B575-F5333EDDF7ED}" dt="2020-04-17T03:11:00.221" v="11526" actId="478"/>
          <ac:spMkLst>
            <pc:docMk/>
            <pc:sldMk cId="429406200" sldId="261"/>
            <ac:spMk id="195" creationId="{9C4C936E-B5C4-410B-8347-8D8CE7259F6D}"/>
          </ac:spMkLst>
        </pc:spChg>
        <pc:spChg chg="mod">
          <ac:chgData name="Florin Teodorescu" userId="5a9a629557a7747a" providerId="LiveId" clId="{70653298-BF33-4FC7-B575-F5333EDDF7ED}" dt="2020-04-17T04:14:19.887" v="15116" actId="1037"/>
          <ac:spMkLst>
            <pc:docMk/>
            <pc:sldMk cId="429406200" sldId="261"/>
            <ac:spMk id="199" creationId="{C7AA6D5F-E83D-4327-8A5D-86A9504DFBD1}"/>
          </ac:spMkLst>
        </pc:spChg>
        <pc:spChg chg="del">
          <ac:chgData name="Florin Teodorescu" userId="5a9a629557a7747a" providerId="LiveId" clId="{70653298-BF33-4FC7-B575-F5333EDDF7ED}" dt="2020-04-17T03:09:27.200" v="11486" actId="478"/>
          <ac:spMkLst>
            <pc:docMk/>
            <pc:sldMk cId="429406200" sldId="261"/>
            <ac:spMk id="200" creationId="{1883E27B-84A6-4677-BB30-5B5A8FE79C14}"/>
          </ac:spMkLst>
        </pc:spChg>
        <pc:spChg chg="mod">
          <ac:chgData name="Florin Teodorescu" userId="5a9a629557a7747a" providerId="LiveId" clId="{70653298-BF33-4FC7-B575-F5333EDDF7ED}" dt="2020-04-17T04:14:19.887" v="15116" actId="1037"/>
          <ac:spMkLst>
            <pc:docMk/>
            <pc:sldMk cId="429406200" sldId="261"/>
            <ac:spMk id="201" creationId="{900BC06B-C1C7-4A75-8230-B3804F0A70C4}"/>
          </ac:spMkLst>
        </pc:spChg>
        <pc:spChg chg="mod">
          <ac:chgData name="Florin Teodorescu" userId="5a9a629557a7747a" providerId="LiveId" clId="{70653298-BF33-4FC7-B575-F5333EDDF7ED}" dt="2020-04-17T04:14:19.887" v="15116" actId="1037"/>
          <ac:spMkLst>
            <pc:docMk/>
            <pc:sldMk cId="429406200" sldId="261"/>
            <ac:spMk id="211" creationId="{FE1B286E-16E7-4CC6-B93A-14176EB30D29}"/>
          </ac:spMkLst>
        </pc:spChg>
        <pc:spChg chg="del">
          <ac:chgData name="Florin Teodorescu" userId="5a9a629557a7747a" providerId="LiveId" clId="{70653298-BF33-4FC7-B575-F5333EDDF7ED}" dt="2020-04-17T03:09:17.109" v="11485" actId="478"/>
          <ac:spMkLst>
            <pc:docMk/>
            <pc:sldMk cId="429406200" sldId="261"/>
            <ac:spMk id="213" creationId="{EAED06A1-732D-4FCA-9802-6D12B9F53B03}"/>
          </ac:spMkLst>
        </pc:spChg>
        <pc:grpChg chg="del mod">
          <ac:chgData name="Florin Teodorescu" userId="5a9a629557a7747a" providerId="LiveId" clId="{70653298-BF33-4FC7-B575-F5333EDDF7ED}" dt="2020-04-17T03:39:01.223" v="12507" actId="165"/>
          <ac:grpSpMkLst>
            <pc:docMk/>
            <pc:sldMk cId="429406200" sldId="261"/>
            <ac:grpSpMk id="214" creationId="{72102CC3-56DF-41B3-BD78-578A8B9C898F}"/>
          </ac:grpSpMkLst>
        </pc:grpChg>
        <pc:grpChg chg="del mod">
          <ac:chgData name="Florin Teodorescu" userId="5a9a629557a7747a" providerId="LiveId" clId="{70653298-BF33-4FC7-B575-F5333EDDF7ED}" dt="2020-04-17T04:26:52.140" v="16014" actId="165"/>
          <ac:grpSpMkLst>
            <pc:docMk/>
            <pc:sldMk cId="429406200" sldId="261"/>
            <ac:grpSpMk id="215" creationId="{1E729FB2-E3B6-46A5-BAAA-20B3086793D7}"/>
          </ac:grpSpMkLst>
        </pc:grpChg>
        <pc:picChg chg="del">
          <ac:chgData name="Florin Teodorescu" userId="5a9a629557a7747a" providerId="LiveId" clId="{70653298-BF33-4FC7-B575-F5333EDDF7ED}" dt="2020-04-17T03:09:00.534" v="11480" actId="478"/>
          <ac:picMkLst>
            <pc:docMk/>
            <pc:sldMk cId="429406200" sldId="261"/>
            <ac:picMk id="4" creationId="{FB2AB0F6-851A-4733-A3F3-7F7CC3B58669}"/>
          </ac:picMkLst>
        </pc:picChg>
        <pc:picChg chg="del">
          <ac:chgData name="Florin Teodorescu" userId="5a9a629557a7747a" providerId="LiveId" clId="{70653298-BF33-4FC7-B575-F5333EDDF7ED}" dt="2020-04-17T03:09:27.200" v="11486" actId="478"/>
          <ac:picMkLst>
            <pc:docMk/>
            <pc:sldMk cId="429406200" sldId="261"/>
            <ac:picMk id="6" creationId="{ADA9D051-AE4E-415A-9D39-C823DFE661F3}"/>
          </ac:picMkLst>
        </pc:picChg>
        <pc:picChg chg="mod">
          <ac:chgData name="Florin Teodorescu" userId="5a9a629557a7747a" providerId="LiveId" clId="{70653298-BF33-4FC7-B575-F5333EDDF7ED}" dt="2020-04-17T04:14:29.759" v="15162" actId="1037"/>
          <ac:picMkLst>
            <pc:docMk/>
            <pc:sldMk cId="429406200" sldId="261"/>
            <ac:picMk id="11" creationId="{6ADA2159-7237-43AB-980B-2E4AA889F98D}"/>
          </ac:picMkLst>
        </pc:picChg>
        <pc:picChg chg="del mod">
          <ac:chgData name="Florin Teodorescu" userId="5a9a629557a7747a" providerId="LiveId" clId="{70653298-BF33-4FC7-B575-F5333EDDF7ED}" dt="2020-04-17T03:11:09.391" v="11528" actId="478"/>
          <ac:picMkLst>
            <pc:docMk/>
            <pc:sldMk cId="429406200" sldId="261"/>
            <ac:picMk id="20" creationId="{84D2EFD7-AAC3-48F9-BB30-3ED52B665700}"/>
          </ac:picMkLst>
        </pc:picChg>
        <pc:picChg chg="del mod">
          <ac:chgData name="Florin Teodorescu" userId="5a9a629557a7747a" providerId="LiveId" clId="{70653298-BF33-4FC7-B575-F5333EDDF7ED}" dt="2020-04-17T04:05:36.917" v="14421" actId="478"/>
          <ac:picMkLst>
            <pc:docMk/>
            <pc:sldMk cId="429406200" sldId="261"/>
            <ac:picMk id="23" creationId="{A455671A-EBD7-4DAF-9C07-0C3ABADC6778}"/>
          </ac:picMkLst>
        </pc:picChg>
        <pc:picChg chg="del">
          <ac:chgData name="Florin Teodorescu" userId="5a9a629557a7747a" providerId="LiveId" clId="{70653298-BF33-4FC7-B575-F5333EDDF7ED}" dt="2020-04-17T03:09:27.200" v="11486" actId="478"/>
          <ac:picMkLst>
            <pc:docMk/>
            <pc:sldMk cId="429406200" sldId="261"/>
            <ac:picMk id="29" creationId="{8A66407B-B769-478F-BA9B-3D546B537911}"/>
          </ac:picMkLst>
        </pc:picChg>
        <pc:picChg chg="del">
          <ac:chgData name="Florin Teodorescu" userId="5a9a629557a7747a" providerId="LiveId" clId="{70653298-BF33-4FC7-B575-F5333EDDF7ED}" dt="2020-04-17T03:09:17.109" v="11485" actId="478"/>
          <ac:picMkLst>
            <pc:docMk/>
            <pc:sldMk cId="429406200" sldId="261"/>
            <ac:picMk id="33" creationId="{95AA5880-FA1B-4D07-8BA5-1DA91B22C58F}"/>
          </ac:picMkLst>
        </pc:picChg>
        <pc:picChg chg="mod">
          <ac:chgData name="Florin Teodorescu" userId="5a9a629557a7747a" providerId="LiveId" clId="{70653298-BF33-4FC7-B575-F5333EDDF7ED}" dt="2020-04-17T04:14:19.887" v="15116" actId="1037"/>
          <ac:picMkLst>
            <pc:docMk/>
            <pc:sldMk cId="429406200" sldId="261"/>
            <ac:picMk id="35" creationId="{315C3C13-6ECF-48E4-AAA0-7D3278BB775A}"/>
          </ac:picMkLst>
        </pc:picChg>
        <pc:picChg chg="del mod">
          <ac:chgData name="Florin Teodorescu" userId="5a9a629557a7747a" providerId="LiveId" clId="{70653298-BF33-4FC7-B575-F5333EDDF7ED}" dt="2020-04-17T03:11:00.221" v="11526" actId="478"/>
          <ac:picMkLst>
            <pc:docMk/>
            <pc:sldMk cId="429406200" sldId="261"/>
            <ac:picMk id="51" creationId="{D2CA9B2D-E8FE-442D-B566-EF999538EFAF}"/>
          </ac:picMkLst>
        </pc:picChg>
        <pc:picChg chg="mod">
          <ac:chgData name="Florin Teodorescu" userId="5a9a629557a7747a" providerId="LiveId" clId="{70653298-BF33-4FC7-B575-F5333EDDF7ED}" dt="2020-04-17T04:46:37.188" v="17682" actId="1035"/>
          <ac:picMkLst>
            <pc:docMk/>
            <pc:sldMk cId="429406200" sldId="261"/>
            <ac:picMk id="80" creationId="{4FE44EFB-2733-4DEA-B493-AA4150E4B17E}"/>
          </ac:picMkLst>
        </pc:picChg>
        <pc:picChg chg="add del mod">
          <ac:chgData name="Florin Teodorescu" userId="5a9a629557a7747a" providerId="LiveId" clId="{70653298-BF33-4FC7-B575-F5333EDDF7ED}" dt="2020-04-17T04:05:50.632" v="14426" actId="478"/>
          <ac:picMkLst>
            <pc:docMk/>
            <pc:sldMk cId="429406200" sldId="261"/>
            <ac:picMk id="103" creationId="{FFBF690E-E8E1-4B69-BAE6-517D1A01429C}"/>
          </ac:picMkLst>
        </pc:picChg>
        <pc:picChg chg="del">
          <ac:chgData name="Florin Teodorescu" userId="5a9a629557a7747a" providerId="LiveId" clId="{70653298-BF33-4FC7-B575-F5333EDDF7ED}" dt="2020-04-17T03:09:27.200" v="11486" actId="478"/>
          <ac:picMkLst>
            <pc:docMk/>
            <pc:sldMk cId="429406200" sldId="261"/>
            <ac:picMk id="119" creationId="{ABE27E36-D80B-455A-BB44-B660EC5C5C9C}"/>
          </ac:picMkLst>
        </pc:picChg>
        <pc:picChg chg="add mod">
          <ac:chgData name="Florin Teodorescu" userId="5a9a629557a7747a" providerId="LiveId" clId="{70653298-BF33-4FC7-B575-F5333EDDF7ED}" dt="2020-04-17T04:14:19.887" v="15116" actId="1037"/>
          <ac:picMkLst>
            <pc:docMk/>
            <pc:sldMk cId="429406200" sldId="261"/>
            <ac:picMk id="135" creationId="{7AED2A88-68EE-4801-A659-201C87F7E5D8}"/>
          </ac:picMkLst>
        </pc:picChg>
        <pc:picChg chg="add mod">
          <ac:chgData name="Florin Teodorescu" userId="5a9a629557a7747a" providerId="LiveId" clId="{70653298-BF33-4FC7-B575-F5333EDDF7ED}" dt="2020-04-17T04:14:19.887" v="15116" actId="1037"/>
          <ac:picMkLst>
            <pc:docMk/>
            <pc:sldMk cId="429406200" sldId="261"/>
            <ac:picMk id="136" creationId="{92E7174D-9EF4-46B8-8469-174F3A6F0CD8}"/>
          </ac:picMkLst>
        </pc:picChg>
        <pc:picChg chg="add mod">
          <ac:chgData name="Florin Teodorescu" userId="5a9a629557a7747a" providerId="LiveId" clId="{70653298-BF33-4FC7-B575-F5333EDDF7ED}" dt="2020-04-17T04:14:19.887" v="15116" actId="1037"/>
          <ac:picMkLst>
            <pc:docMk/>
            <pc:sldMk cId="429406200" sldId="261"/>
            <ac:picMk id="137" creationId="{AA181F9A-354E-4A0D-A98A-C152514A30B5}"/>
          </ac:picMkLst>
        </pc:picChg>
        <pc:inkChg chg="del">
          <ac:chgData name="Florin Teodorescu" userId="5a9a629557a7747a" providerId="LiveId" clId="{70653298-BF33-4FC7-B575-F5333EDDF7ED}" dt="2020-04-17T02:53:35.393" v="10673" actId="478"/>
          <ac:inkMkLst>
            <pc:docMk/>
            <pc:sldMk cId="429406200" sldId="261"/>
            <ac:inkMk id="10" creationId="{202134CA-8FD7-4125-884D-FE740474C70E}"/>
          </ac:inkMkLst>
        </pc:inkChg>
        <pc:inkChg chg="del">
          <ac:chgData name="Florin Teodorescu" userId="5a9a629557a7747a" providerId="LiveId" clId="{70653298-BF33-4FC7-B575-F5333EDDF7ED}" dt="2020-04-17T02:53:43.110" v="10674" actId="478"/>
          <ac:inkMkLst>
            <pc:docMk/>
            <pc:sldMk cId="429406200" sldId="261"/>
            <ac:inkMk id="12" creationId="{BA668E59-AF4D-48AE-AFE2-94F1AAE86B8B}"/>
          </ac:inkMkLst>
        </pc:inkChg>
        <pc:inkChg chg="del">
          <ac:chgData name="Florin Teodorescu" userId="5a9a629557a7747a" providerId="LiveId" clId="{70653298-BF33-4FC7-B575-F5333EDDF7ED}" dt="2020-04-17T03:31:56.710" v="12029" actId="478"/>
          <ac:inkMkLst>
            <pc:docMk/>
            <pc:sldMk cId="429406200" sldId="261"/>
            <ac:inkMk id="19" creationId="{46A53349-8191-40C2-A2E0-D8678896E947}"/>
          </ac:inkMkLst>
        </pc:inkChg>
        <pc:inkChg chg="del">
          <ac:chgData name="Florin Teodorescu" userId="5a9a629557a7747a" providerId="LiveId" clId="{70653298-BF33-4FC7-B575-F5333EDDF7ED}" dt="2020-04-17T02:53:43.110" v="10674" actId="478"/>
          <ac:inkMkLst>
            <pc:docMk/>
            <pc:sldMk cId="429406200" sldId="261"/>
            <ac:inkMk id="22" creationId="{D2A19C8D-7027-45BE-98F4-F6834FF58A65}"/>
          </ac:inkMkLst>
        </pc:inkChg>
        <pc:inkChg chg="del">
          <ac:chgData name="Florin Teodorescu" userId="5a9a629557a7747a" providerId="LiveId" clId="{70653298-BF33-4FC7-B575-F5333EDDF7ED}" dt="2020-04-17T02:53:43.110" v="10674" actId="478"/>
          <ac:inkMkLst>
            <pc:docMk/>
            <pc:sldMk cId="429406200" sldId="261"/>
            <ac:inkMk id="26" creationId="{B1CE7677-A615-48A6-8A04-A326CF160202}"/>
          </ac:inkMkLst>
        </pc:inkChg>
        <pc:inkChg chg="del">
          <ac:chgData name="Florin Teodorescu" userId="5a9a629557a7747a" providerId="LiveId" clId="{70653298-BF33-4FC7-B575-F5333EDDF7ED}" dt="2020-04-17T02:53:43.110" v="10674" actId="478"/>
          <ac:inkMkLst>
            <pc:docMk/>
            <pc:sldMk cId="429406200" sldId="261"/>
            <ac:inkMk id="31" creationId="{8C09BA4B-5DD4-43C2-A587-59E4383AF4AC}"/>
          </ac:inkMkLst>
        </pc:inkChg>
        <pc:inkChg chg="del">
          <ac:chgData name="Florin Teodorescu" userId="5a9a629557a7747a" providerId="LiveId" clId="{70653298-BF33-4FC7-B575-F5333EDDF7ED}" dt="2020-04-17T03:31:58.990" v="12030" actId="478"/>
          <ac:inkMkLst>
            <pc:docMk/>
            <pc:sldMk cId="429406200" sldId="261"/>
            <ac:inkMk id="32" creationId="{6D96DB09-1503-4C9C-9B94-BC40576FF867}"/>
          </ac:inkMkLst>
        </pc:inkChg>
        <pc:inkChg chg="del">
          <ac:chgData name="Florin Teodorescu" userId="5a9a629557a7747a" providerId="LiveId" clId="{70653298-BF33-4FC7-B575-F5333EDDF7ED}" dt="2020-04-17T03:32:01.209" v="12031" actId="478"/>
          <ac:inkMkLst>
            <pc:docMk/>
            <pc:sldMk cId="429406200" sldId="261"/>
            <ac:inkMk id="40" creationId="{B83C5165-73FD-43C3-95FC-C840C1508E73}"/>
          </ac:inkMkLst>
        </pc:inkChg>
        <pc:inkChg chg="del">
          <ac:chgData name="Florin Teodorescu" userId="5a9a629557a7747a" providerId="LiveId" clId="{70653298-BF33-4FC7-B575-F5333EDDF7ED}" dt="2020-04-17T03:32:03.380" v="12032" actId="478"/>
          <ac:inkMkLst>
            <pc:docMk/>
            <pc:sldMk cId="429406200" sldId="261"/>
            <ac:inkMk id="41" creationId="{AAF1A702-8DEB-44A9-93C7-9746D22F5DAA}"/>
          </ac:inkMkLst>
        </pc:inkChg>
        <pc:inkChg chg="del">
          <ac:chgData name="Florin Teodorescu" userId="5a9a629557a7747a" providerId="LiveId" clId="{70653298-BF33-4FC7-B575-F5333EDDF7ED}" dt="2020-04-17T03:32:07.160" v="12033" actId="478"/>
          <ac:inkMkLst>
            <pc:docMk/>
            <pc:sldMk cId="429406200" sldId="261"/>
            <ac:inkMk id="44" creationId="{4130750D-5985-4816-9AF5-FE475DFC4AFA}"/>
          </ac:inkMkLst>
        </pc:inkChg>
        <pc:inkChg chg="del">
          <ac:chgData name="Florin Teodorescu" userId="5a9a629557a7747a" providerId="LiveId" clId="{70653298-BF33-4FC7-B575-F5333EDDF7ED}" dt="2020-04-17T03:32:09.535" v="12034" actId="478"/>
          <ac:inkMkLst>
            <pc:docMk/>
            <pc:sldMk cId="429406200" sldId="261"/>
            <ac:inkMk id="46" creationId="{667C7B2B-DEEB-4A1E-B77E-F0DE592D1C10}"/>
          </ac:inkMkLst>
        </pc:inkChg>
        <pc:inkChg chg="del">
          <ac:chgData name="Florin Teodorescu" userId="5a9a629557a7747a" providerId="LiveId" clId="{70653298-BF33-4FC7-B575-F5333EDDF7ED}" dt="2020-04-17T03:32:11.503" v="12035" actId="478"/>
          <ac:inkMkLst>
            <pc:docMk/>
            <pc:sldMk cId="429406200" sldId="261"/>
            <ac:inkMk id="47" creationId="{662059DD-9838-4E74-A056-0ECE4E409E61}"/>
          </ac:inkMkLst>
        </pc:inkChg>
        <pc:cxnChg chg="mod">
          <ac:chgData name="Florin Teodorescu" userId="5a9a629557a7747a" providerId="LiveId" clId="{70653298-BF33-4FC7-B575-F5333EDDF7ED}" dt="2020-04-17T04:30:56.918" v="16345" actId="1037"/>
          <ac:cxnSpMkLst>
            <pc:docMk/>
            <pc:sldMk cId="429406200" sldId="261"/>
            <ac:cxnSpMk id="66" creationId="{7FD30D5A-090A-40BD-B87E-36BC7DFB37F9}"/>
          </ac:cxnSpMkLst>
        </pc:cxnChg>
        <pc:cxnChg chg="del mod">
          <ac:chgData name="Florin Teodorescu" userId="5a9a629557a7747a" providerId="LiveId" clId="{70653298-BF33-4FC7-B575-F5333EDDF7ED}" dt="2020-04-17T03:09:33.183" v="11488" actId="478"/>
          <ac:cxnSpMkLst>
            <pc:docMk/>
            <pc:sldMk cId="429406200" sldId="261"/>
            <ac:cxnSpMk id="67" creationId="{D0B514B7-673F-4D8F-843E-A67869DA968E}"/>
          </ac:cxnSpMkLst>
        </pc:cxnChg>
        <pc:cxnChg chg="del mod">
          <ac:chgData name="Florin Teodorescu" userId="5a9a629557a7747a" providerId="LiveId" clId="{70653298-BF33-4FC7-B575-F5333EDDF7ED}" dt="2020-04-17T03:11:09.391" v="11528" actId="478"/>
          <ac:cxnSpMkLst>
            <pc:docMk/>
            <pc:sldMk cId="429406200" sldId="261"/>
            <ac:cxnSpMk id="84" creationId="{E00F8951-8E05-4CC5-9333-1444D2555FB2}"/>
          </ac:cxnSpMkLst>
        </pc:cxnChg>
        <pc:cxnChg chg="del">
          <ac:chgData name="Florin Teodorescu" userId="5a9a629557a7747a" providerId="LiveId" clId="{70653298-BF33-4FC7-B575-F5333EDDF7ED}" dt="2020-04-17T03:09:27.200" v="11486" actId="478"/>
          <ac:cxnSpMkLst>
            <pc:docMk/>
            <pc:sldMk cId="429406200" sldId="261"/>
            <ac:cxnSpMk id="89" creationId="{2B940845-0619-410D-BC09-C812D49D3CA3}"/>
          </ac:cxnSpMkLst>
        </pc:cxnChg>
        <pc:cxnChg chg="del mod">
          <ac:chgData name="Florin Teodorescu" userId="5a9a629557a7747a" providerId="LiveId" clId="{70653298-BF33-4FC7-B575-F5333EDDF7ED}" dt="2020-04-17T03:11:09.391" v="11528" actId="478"/>
          <ac:cxnSpMkLst>
            <pc:docMk/>
            <pc:sldMk cId="429406200" sldId="261"/>
            <ac:cxnSpMk id="101" creationId="{85767CFB-D0F8-44D0-9617-7B8158D1C9F8}"/>
          </ac:cxnSpMkLst>
        </pc:cxnChg>
        <pc:cxnChg chg="add mod">
          <ac:chgData name="Florin Teodorescu" userId="5a9a629557a7747a" providerId="LiveId" clId="{70653298-BF33-4FC7-B575-F5333EDDF7ED}" dt="2020-04-17T04:14:19.887" v="15116" actId="1037"/>
          <ac:cxnSpMkLst>
            <pc:docMk/>
            <pc:sldMk cId="429406200" sldId="261"/>
            <ac:cxnSpMk id="105" creationId="{8F2BD554-0F1B-4F80-838C-0B9C77396015}"/>
          </ac:cxnSpMkLst>
        </pc:cxnChg>
        <pc:cxnChg chg="add mod">
          <ac:chgData name="Florin Teodorescu" userId="5a9a629557a7747a" providerId="LiveId" clId="{70653298-BF33-4FC7-B575-F5333EDDF7ED}" dt="2020-04-17T04:14:19.887" v="15116" actId="1037"/>
          <ac:cxnSpMkLst>
            <pc:docMk/>
            <pc:sldMk cId="429406200" sldId="261"/>
            <ac:cxnSpMk id="109" creationId="{3159D0E4-0349-44D2-BECF-9A628A9ED3E9}"/>
          </ac:cxnSpMkLst>
        </pc:cxnChg>
        <pc:cxnChg chg="add mod">
          <ac:chgData name="Florin Teodorescu" userId="5a9a629557a7747a" providerId="LiveId" clId="{70653298-BF33-4FC7-B575-F5333EDDF7ED}" dt="2020-04-17T04:14:19.887" v="15116" actId="1037"/>
          <ac:cxnSpMkLst>
            <pc:docMk/>
            <pc:sldMk cId="429406200" sldId="261"/>
            <ac:cxnSpMk id="110" creationId="{8E1ACB97-53C0-4C55-9A89-6A61F046572A}"/>
          </ac:cxnSpMkLst>
        </pc:cxnChg>
        <pc:cxnChg chg="add mod">
          <ac:chgData name="Florin Teodorescu" userId="5a9a629557a7747a" providerId="LiveId" clId="{70653298-BF33-4FC7-B575-F5333EDDF7ED}" dt="2020-04-17T04:14:19.887" v="15116" actId="1037"/>
          <ac:cxnSpMkLst>
            <pc:docMk/>
            <pc:sldMk cId="429406200" sldId="261"/>
            <ac:cxnSpMk id="111" creationId="{6F461E2C-D981-472A-95BC-C6A549104EF5}"/>
          </ac:cxnSpMkLst>
        </pc:cxnChg>
        <pc:cxnChg chg="add mod">
          <ac:chgData name="Florin Teodorescu" userId="5a9a629557a7747a" providerId="LiveId" clId="{70653298-BF33-4FC7-B575-F5333EDDF7ED}" dt="2020-04-17T04:14:19.887" v="15116" actId="1037"/>
          <ac:cxnSpMkLst>
            <pc:docMk/>
            <pc:sldMk cId="429406200" sldId="261"/>
            <ac:cxnSpMk id="117" creationId="{E210D639-4A63-42F3-AC95-14A4DED5D11F}"/>
          </ac:cxnSpMkLst>
        </pc:cxnChg>
        <pc:cxnChg chg="del mod">
          <ac:chgData name="Florin Teodorescu" userId="5a9a629557a7747a" providerId="LiveId" clId="{70653298-BF33-4FC7-B575-F5333EDDF7ED}" dt="2020-04-17T03:10:08.393" v="11500" actId="478"/>
          <ac:cxnSpMkLst>
            <pc:docMk/>
            <pc:sldMk cId="429406200" sldId="261"/>
            <ac:cxnSpMk id="123" creationId="{53DB26B8-DD0A-49B7-B526-69EC57C00919}"/>
          </ac:cxnSpMkLst>
        </pc:cxnChg>
        <pc:cxnChg chg="del mod">
          <ac:chgData name="Florin Teodorescu" userId="5a9a629557a7747a" providerId="LiveId" clId="{70653298-BF33-4FC7-B575-F5333EDDF7ED}" dt="2020-04-17T03:10:06.566" v="11499" actId="478"/>
          <ac:cxnSpMkLst>
            <pc:docMk/>
            <pc:sldMk cId="429406200" sldId="261"/>
            <ac:cxnSpMk id="129" creationId="{44B3ACB9-E28F-48C9-8C8B-87D5C4CD81B1}"/>
          </ac:cxnSpMkLst>
        </pc:cxnChg>
        <pc:cxnChg chg="del mod">
          <ac:chgData name="Florin Teodorescu" userId="5a9a629557a7747a" providerId="LiveId" clId="{70653298-BF33-4FC7-B575-F5333EDDF7ED}" dt="2020-04-17T03:09:46.852" v="11494" actId="478"/>
          <ac:cxnSpMkLst>
            <pc:docMk/>
            <pc:sldMk cId="429406200" sldId="261"/>
            <ac:cxnSpMk id="134" creationId="{08D39ABC-61AF-4D83-B5ED-4DF19ADF59C5}"/>
          </ac:cxnSpMkLst>
        </pc:cxnChg>
        <pc:cxnChg chg="add mod">
          <ac:chgData name="Florin Teodorescu" userId="5a9a629557a7747a" providerId="LiveId" clId="{70653298-BF33-4FC7-B575-F5333EDDF7ED}" dt="2020-04-17T04:14:19.887" v="15116" actId="1037"/>
          <ac:cxnSpMkLst>
            <pc:docMk/>
            <pc:sldMk cId="429406200" sldId="261"/>
            <ac:cxnSpMk id="139" creationId="{B8BF1ECD-0FB2-4A0F-B4CB-3383A42DB25C}"/>
          </ac:cxnSpMkLst>
        </pc:cxnChg>
        <pc:cxnChg chg="add del mod">
          <ac:chgData name="Florin Teodorescu" userId="5a9a629557a7747a" providerId="LiveId" clId="{70653298-BF33-4FC7-B575-F5333EDDF7ED}" dt="2020-04-17T04:12:43.756" v="15031" actId="478"/>
          <ac:cxnSpMkLst>
            <pc:docMk/>
            <pc:sldMk cId="429406200" sldId="261"/>
            <ac:cxnSpMk id="140" creationId="{0B6F561E-B516-4F01-AA03-749E20D3A473}"/>
          </ac:cxnSpMkLst>
        </pc:cxnChg>
        <pc:cxnChg chg="add del mod">
          <ac:chgData name="Florin Teodorescu" userId="5a9a629557a7747a" providerId="LiveId" clId="{70653298-BF33-4FC7-B575-F5333EDDF7ED}" dt="2020-04-17T04:12:43.756" v="15031" actId="478"/>
          <ac:cxnSpMkLst>
            <pc:docMk/>
            <pc:sldMk cId="429406200" sldId="261"/>
            <ac:cxnSpMk id="141" creationId="{00AAFC72-906A-4518-87BE-567170BB1DFC}"/>
          </ac:cxnSpMkLst>
        </pc:cxnChg>
        <pc:cxnChg chg="del mod">
          <ac:chgData name="Florin Teodorescu" userId="5a9a629557a7747a" providerId="LiveId" clId="{70653298-BF33-4FC7-B575-F5333EDDF7ED}" dt="2020-04-17T03:11:09.391" v="11528" actId="478"/>
          <ac:cxnSpMkLst>
            <pc:docMk/>
            <pc:sldMk cId="429406200" sldId="261"/>
            <ac:cxnSpMk id="156" creationId="{65C869C8-B00E-47C9-9181-45572DDB17FC}"/>
          </ac:cxnSpMkLst>
        </pc:cxnChg>
        <pc:cxnChg chg="add mod">
          <ac:chgData name="Florin Teodorescu" userId="5a9a629557a7747a" providerId="LiveId" clId="{70653298-BF33-4FC7-B575-F5333EDDF7ED}" dt="2020-04-17T04:14:19.887" v="15116" actId="1037"/>
          <ac:cxnSpMkLst>
            <pc:docMk/>
            <pc:sldMk cId="429406200" sldId="261"/>
            <ac:cxnSpMk id="157" creationId="{4D737A67-4CB5-435A-9F5B-575B8DDF4EC7}"/>
          </ac:cxnSpMkLst>
        </pc:cxnChg>
        <pc:cxnChg chg="add mod">
          <ac:chgData name="Florin Teodorescu" userId="5a9a629557a7747a" providerId="LiveId" clId="{70653298-BF33-4FC7-B575-F5333EDDF7ED}" dt="2020-04-17T04:14:19.887" v="15116" actId="1037"/>
          <ac:cxnSpMkLst>
            <pc:docMk/>
            <pc:sldMk cId="429406200" sldId="261"/>
            <ac:cxnSpMk id="158" creationId="{B390ABA3-BDD7-4C6B-8E3A-A3A40B84E658}"/>
          </ac:cxnSpMkLst>
        </pc:cxnChg>
        <pc:cxnChg chg="add mod">
          <ac:chgData name="Florin Teodorescu" userId="5a9a629557a7747a" providerId="LiveId" clId="{70653298-BF33-4FC7-B575-F5333EDDF7ED}" dt="2020-04-17T04:14:19.887" v="15116" actId="1037"/>
          <ac:cxnSpMkLst>
            <pc:docMk/>
            <pc:sldMk cId="429406200" sldId="261"/>
            <ac:cxnSpMk id="159" creationId="{B56A4276-99DB-456E-99BB-41F487B052F1}"/>
          </ac:cxnSpMkLst>
        </pc:cxnChg>
        <pc:cxnChg chg="del mod">
          <ac:chgData name="Florin Teodorescu" userId="5a9a629557a7747a" providerId="LiveId" clId="{70653298-BF33-4FC7-B575-F5333EDDF7ED}" dt="2020-04-17T03:11:09.391" v="11528" actId="478"/>
          <ac:cxnSpMkLst>
            <pc:docMk/>
            <pc:sldMk cId="429406200" sldId="261"/>
            <ac:cxnSpMk id="164" creationId="{31CBE9C2-C72A-49A4-8FFF-28AE28E34960}"/>
          </ac:cxnSpMkLst>
        </pc:cxnChg>
        <pc:cxnChg chg="del">
          <ac:chgData name="Florin Teodorescu" userId="5a9a629557a7747a" providerId="LiveId" clId="{70653298-BF33-4FC7-B575-F5333EDDF7ED}" dt="2020-04-17T03:09:35.417" v="11489" actId="478"/>
          <ac:cxnSpMkLst>
            <pc:docMk/>
            <pc:sldMk cId="429406200" sldId="261"/>
            <ac:cxnSpMk id="173" creationId="{E4C1B93B-0B2F-4518-B75C-40EF68B3560E}"/>
          </ac:cxnSpMkLst>
        </pc:cxnChg>
        <pc:cxnChg chg="del mod">
          <ac:chgData name="Florin Teodorescu" userId="5a9a629557a7747a" providerId="LiveId" clId="{70653298-BF33-4FC7-B575-F5333EDDF7ED}" dt="2020-04-17T03:11:03.204" v="11527" actId="478"/>
          <ac:cxnSpMkLst>
            <pc:docMk/>
            <pc:sldMk cId="429406200" sldId="261"/>
            <ac:cxnSpMk id="183" creationId="{DABC6E00-693B-4361-93F1-D85CCF1EE365}"/>
          </ac:cxnSpMkLst>
        </pc:cxnChg>
        <pc:cxnChg chg="del mod">
          <ac:chgData name="Florin Teodorescu" userId="5a9a629557a7747a" providerId="LiveId" clId="{70653298-BF33-4FC7-B575-F5333EDDF7ED}" dt="2020-04-17T03:09:27.200" v="11486" actId="478"/>
          <ac:cxnSpMkLst>
            <pc:docMk/>
            <pc:sldMk cId="429406200" sldId="261"/>
            <ac:cxnSpMk id="202" creationId="{3E5F48EB-40DC-4A92-B3AE-EA53A5FF14AB}"/>
          </ac:cxnSpMkLst>
        </pc:cxnChg>
        <pc:cxnChg chg="del mod">
          <ac:chgData name="Florin Teodorescu" userId="5a9a629557a7747a" providerId="LiveId" clId="{70653298-BF33-4FC7-B575-F5333EDDF7ED}" dt="2020-04-17T03:09:27.200" v="11486" actId="478"/>
          <ac:cxnSpMkLst>
            <pc:docMk/>
            <pc:sldMk cId="429406200" sldId="261"/>
            <ac:cxnSpMk id="207" creationId="{A967D9A0-D511-4A20-AC64-5D0031D0EE97}"/>
          </ac:cxnSpMkLst>
        </pc:cxnChg>
        <pc:cxnChg chg="del mod">
          <ac:chgData name="Florin Teodorescu" userId="5a9a629557a7747a" providerId="LiveId" clId="{70653298-BF33-4FC7-B575-F5333EDDF7ED}" dt="2020-04-17T03:09:27.200" v="11486" actId="478"/>
          <ac:cxnSpMkLst>
            <pc:docMk/>
            <pc:sldMk cId="429406200" sldId="261"/>
            <ac:cxnSpMk id="209" creationId="{A4BDF530-7843-4EE5-8D74-8D73407BDDDC}"/>
          </ac:cxnSpMkLst>
        </pc:cxnChg>
      </pc:sldChg>
      <pc:sldMasterChg chg="add del addSldLayout delSldLayout">
        <pc:chgData name="Florin Teodorescu" userId="5a9a629557a7747a" providerId="LiveId" clId="{70653298-BF33-4FC7-B575-F5333EDDF7ED}" dt="2020-04-05T16:01:16.946" v="122" actId="26606"/>
        <pc:sldMasterMkLst>
          <pc:docMk/>
          <pc:sldMasterMk cId="3225334060" sldId="2147483648"/>
        </pc:sldMasterMkLst>
        <pc:sldLayoutChg chg="add del">
          <pc:chgData name="Florin Teodorescu" userId="5a9a629557a7747a" providerId="LiveId" clId="{70653298-BF33-4FC7-B575-F5333EDDF7ED}" dt="2020-04-05T16:01:16.946" v="122" actId="26606"/>
          <pc:sldLayoutMkLst>
            <pc:docMk/>
            <pc:sldMasterMk cId="3225334060" sldId="2147483648"/>
            <pc:sldLayoutMk cId="3835370413" sldId="2147483649"/>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493814707" sldId="2147483650"/>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433941301" sldId="2147483651"/>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2143798126" sldId="2147483652"/>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276683202" sldId="2147483653"/>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3676627750" sldId="2147483654"/>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3464995822" sldId="2147483655"/>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362048416" sldId="2147483656"/>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1971964228" sldId="2147483657"/>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3884459858" sldId="2147483658"/>
          </pc:sldLayoutMkLst>
        </pc:sldLayoutChg>
        <pc:sldLayoutChg chg="add del">
          <pc:chgData name="Florin Teodorescu" userId="5a9a629557a7747a" providerId="LiveId" clId="{70653298-BF33-4FC7-B575-F5333EDDF7ED}" dt="2020-04-05T16:01:16.946" v="122" actId="26606"/>
          <pc:sldLayoutMkLst>
            <pc:docMk/>
            <pc:sldMasterMk cId="3225334060" sldId="2147483648"/>
            <pc:sldLayoutMk cId="620453890" sldId="2147483659"/>
          </pc:sldLayoutMkLst>
        </pc:sldLayoutChg>
      </pc:sldMasterChg>
      <pc:sldMasterChg chg="add del addSldLayout delSldLayout">
        <pc:chgData name="Florin Teodorescu" userId="5a9a629557a7747a" providerId="LiveId" clId="{70653298-BF33-4FC7-B575-F5333EDDF7ED}" dt="2020-04-05T16:01:16.946" v="122" actId="26606"/>
        <pc:sldMasterMkLst>
          <pc:docMk/>
          <pc:sldMasterMk cId="1178626093" sldId="2147483706"/>
        </pc:sldMasterMkLst>
        <pc:sldLayoutChg chg="add del">
          <pc:chgData name="Florin Teodorescu" userId="5a9a629557a7747a" providerId="LiveId" clId="{70653298-BF33-4FC7-B575-F5333EDDF7ED}" dt="2020-04-05T16:01:16.946" v="122" actId="26606"/>
          <pc:sldLayoutMkLst>
            <pc:docMk/>
            <pc:sldMasterMk cId="1178626093" sldId="2147483706"/>
            <pc:sldLayoutMk cId="238043540" sldId="2147483695"/>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3901460737" sldId="2147483696"/>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2311830960" sldId="2147483697"/>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47931450" sldId="2147483698"/>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639794425" sldId="2147483699"/>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2619505067" sldId="2147483700"/>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885699659" sldId="2147483701"/>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935130273" sldId="2147483702"/>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618816941" sldId="2147483703"/>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3369931239" sldId="2147483704"/>
          </pc:sldLayoutMkLst>
        </pc:sldLayoutChg>
        <pc:sldLayoutChg chg="add del">
          <pc:chgData name="Florin Teodorescu" userId="5a9a629557a7747a" providerId="LiveId" clId="{70653298-BF33-4FC7-B575-F5333EDDF7ED}" dt="2020-04-05T16:01:16.946" v="122" actId="26606"/>
          <pc:sldLayoutMkLst>
            <pc:docMk/>
            <pc:sldMasterMk cId="1178626093" sldId="2147483706"/>
            <pc:sldLayoutMk cId="1338229440" sldId="2147483705"/>
          </pc:sldLayoutMkLst>
        </pc:sldLayoutChg>
      </pc:sldMasterChg>
    </pc:docChg>
  </pc:docChgLst>
  <pc:docChgLst>
    <pc:chgData name="Florin Teodorescu" userId="5a9a629557a7747a" providerId="LiveId" clId="{D83E24CA-0FE4-4B1A-98F6-858BFA0BD4DA}"/>
    <pc:docChg chg="undo custSel addSld delSld modSld sldOrd addSection modSection">
      <pc:chgData name="Florin Teodorescu" userId="5a9a629557a7747a" providerId="LiveId" clId="{D83E24CA-0FE4-4B1A-98F6-858BFA0BD4DA}" dt="2020-05-26T16:55:10.186" v="32955" actId="20577"/>
      <pc:docMkLst>
        <pc:docMk/>
      </pc:docMkLst>
      <pc:sldChg chg="del ord">
        <pc:chgData name="Florin Teodorescu" userId="5a9a629557a7747a" providerId="LiveId" clId="{D83E24CA-0FE4-4B1A-98F6-858BFA0BD4DA}" dt="2020-05-26T00:08:32.760" v="29235" actId="2696"/>
        <pc:sldMkLst>
          <pc:docMk/>
          <pc:sldMk cId="1438157422" sldId="257"/>
        </pc:sldMkLst>
      </pc:sldChg>
      <pc:sldChg chg="addSp modSp mod">
        <pc:chgData name="Florin Teodorescu" userId="5a9a629557a7747a" providerId="LiveId" clId="{D83E24CA-0FE4-4B1A-98F6-858BFA0BD4DA}" dt="2020-05-19T16:28:56.069" v="5358" actId="1036"/>
        <pc:sldMkLst>
          <pc:docMk/>
          <pc:sldMk cId="1842839710" sldId="258"/>
        </pc:sldMkLst>
        <pc:spChg chg="add mod">
          <ac:chgData name="Florin Teodorescu" userId="5a9a629557a7747a" providerId="LiveId" clId="{D83E24CA-0FE4-4B1A-98F6-858BFA0BD4DA}" dt="2020-05-19T16:28:56.069" v="5358" actId="1036"/>
          <ac:spMkLst>
            <pc:docMk/>
            <pc:sldMk cId="1842839710" sldId="258"/>
            <ac:spMk id="3" creationId="{5E06E8B6-16B7-4DAA-8069-B2DF498D6B49}"/>
          </ac:spMkLst>
        </pc:spChg>
      </pc:sldChg>
      <pc:sldChg chg="addSp delSp modSp mod">
        <pc:chgData name="Florin Teodorescu" userId="5a9a629557a7747a" providerId="LiveId" clId="{D83E24CA-0FE4-4B1A-98F6-858BFA0BD4DA}" dt="2020-05-26T16:52:42.774" v="32932" actId="9405"/>
        <pc:sldMkLst>
          <pc:docMk/>
          <pc:sldMk cId="3599029660" sldId="259"/>
        </pc:sldMkLst>
        <pc:spChg chg="mod topLvl">
          <ac:chgData name="Florin Teodorescu" userId="5a9a629557a7747a" providerId="LiveId" clId="{D83E24CA-0FE4-4B1A-98F6-858BFA0BD4DA}" dt="2020-05-23T20:15:56.931" v="19681" actId="165"/>
          <ac:spMkLst>
            <pc:docMk/>
            <pc:sldMk cId="3599029660" sldId="259"/>
            <ac:spMk id="75" creationId="{147A3315-6F92-40D1-8A5D-AED7A0E24E27}"/>
          </ac:spMkLst>
        </pc:spChg>
        <pc:spChg chg="mod topLvl">
          <ac:chgData name="Florin Teodorescu" userId="5a9a629557a7747a" providerId="LiveId" clId="{D83E24CA-0FE4-4B1A-98F6-858BFA0BD4DA}" dt="2020-05-23T20:16:16.471" v="19686" actId="692"/>
          <ac:spMkLst>
            <pc:docMk/>
            <pc:sldMk cId="3599029660" sldId="259"/>
            <ac:spMk id="83" creationId="{2CAB7B88-6FD0-41C3-92A5-4C311900BC4B}"/>
          </ac:spMkLst>
        </pc:spChg>
        <pc:spChg chg="mod topLvl">
          <ac:chgData name="Florin Teodorescu" userId="5a9a629557a7747a" providerId="LiveId" clId="{D83E24CA-0FE4-4B1A-98F6-858BFA0BD4DA}" dt="2020-05-23T20:16:16.471" v="19686" actId="692"/>
          <ac:spMkLst>
            <pc:docMk/>
            <pc:sldMk cId="3599029660" sldId="259"/>
            <ac:spMk id="97" creationId="{E0930DFC-489F-4CCC-A1FD-56EAB867C264}"/>
          </ac:spMkLst>
        </pc:spChg>
        <pc:spChg chg="mod topLvl">
          <ac:chgData name="Florin Teodorescu" userId="5a9a629557a7747a" providerId="LiveId" clId="{D83E24CA-0FE4-4B1A-98F6-858BFA0BD4DA}" dt="2020-05-23T20:16:16.471" v="19686" actId="692"/>
          <ac:spMkLst>
            <pc:docMk/>
            <pc:sldMk cId="3599029660" sldId="259"/>
            <ac:spMk id="98" creationId="{9A08A10B-3D59-4481-B3B8-111366E78430}"/>
          </ac:spMkLst>
        </pc:spChg>
        <pc:spChg chg="mod topLvl">
          <ac:chgData name="Florin Teodorescu" userId="5a9a629557a7747a" providerId="LiveId" clId="{D83E24CA-0FE4-4B1A-98F6-858BFA0BD4DA}" dt="2020-05-23T20:16:16.471" v="19686" actId="692"/>
          <ac:spMkLst>
            <pc:docMk/>
            <pc:sldMk cId="3599029660" sldId="259"/>
            <ac:spMk id="100" creationId="{E8C9E5BF-0252-4F62-A641-33E10C213416}"/>
          </ac:spMkLst>
        </pc:spChg>
        <pc:spChg chg="mod topLvl">
          <ac:chgData name="Florin Teodorescu" userId="5a9a629557a7747a" providerId="LiveId" clId="{D83E24CA-0FE4-4B1A-98F6-858BFA0BD4DA}" dt="2020-05-23T20:16:16.471" v="19686" actId="692"/>
          <ac:spMkLst>
            <pc:docMk/>
            <pc:sldMk cId="3599029660" sldId="259"/>
            <ac:spMk id="121" creationId="{77AE7DE9-98B4-4A23-97D9-5521F526B2D9}"/>
          </ac:spMkLst>
        </pc:spChg>
        <pc:spChg chg="mod topLvl">
          <ac:chgData name="Florin Teodorescu" userId="5a9a629557a7747a" providerId="LiveId" clId="{D83E24CA-0FE4-4B1A-98F6-858BFA0BD4DA}" dt="2020-05-23T20:16:16.471" v="19686" actId="692"/>
          <ac:spMkLst>
            <pc:docMk/>
            <pc:sldMk cId="3599029660" sldId="259"/>
            <ac:spMk id="127" creationId="{A78CFBFB-ECDE-468D-B46C-86BD1EBD2587}"/>
          </ac:spMkLst>
        </pc:spChg>
        <pc:spChg chg="mod topLvl">
          <ac:chgData name="Florin Teodorescu" userId="5a9a629557a7747a" providerId="LiveId" clId="{D83E24CA-0FE4-4B1A-98F6-858BFA0BD4DA}" dt="2020-05-23T20:16:28.097" v="19687" actId="165"/>
          <ac:spMkLst>
            <pc:docMk/>
            <pc:sldMk cId="3599029660" sldId="259"/>
            <ac:spMk id="145" creationId="{0634F939-EF2A-4171-97D3-8F9918FABDAC}"/>
          </ac:spMkLst>
        </pc:spChg>
        <pc:spChg chg="mod topLvl">
          <ac:chgData name="Florin Teodorescu" userId="5a9a629557a7747a" providerId="LiveId" clId="{D83E24CA-0FE4-4B1A-98F6-858BFA0BD4DA}" dt="2020-05-23T20:16:16.471" v="19686" actId="692"/>
          <ac:spMkLst>
            <pc:docMk/>
            <pc:sldMk cId="3599029660" sldId="259"/>
            <ac:spMk id="147" creationId="{B8DDCAFB-8C77-4AA0-8414-33584243A92B}"/>
          </ac:spMkLst>
        </pc:spChg>
        <pc:spChg chg="mod topLvl">
          <ac:chgData name="Florin Teodorescu" userId="5a9a629557a7747a" providerId="LiveId" clId="{D83E24CA-0FE4-4B1A-98F6-858BFA0BD4DA}" dt="2020-05-23T20:16:42.608" v="19692" actId="207"/>
          <ac:spMkLst>
            <pc:docMk/>
            <pc:sldMk cId="3599029660" sldId="259"/>
            <ac:spMk id="152" creationId="{31D03D52-D2C8-4E59-B54A-4803DC52CF43}"/>
          </ac:spMkLst>
        </pc:spChg>
        <pc:spChg chg="mod topLvl">
          <ac:chgData name="Florin Teodorescu" userId="5a9a629557a7747a" providerId="LiveId" clId="{D83E24CA-0FE4-4B1A-98F6-858BFA0BD4DA}" dt="2020-05-23T20:17:04.066" v="19697" actId="207"/>
          <ac:spMkLst>
            <pc:docMk/>
            <pc:sldMk cId="3599029660" sldId="259"/>
            <ac:spMk id="153" creationId="{F936E97D-53FC-40AD-8825-0D20D6AC051E}"/>
          </ac:spMkLst>
        </pc:spChg>
        <pc:spChg chg="mod topLvl">
          <ac:chgData name="Florin Teodorescu" userId="5a9a629557a7747a" providerId="LiveId" clId="{D83E24CA-0FE4-4B1A-98F6-858BFA0BD4DA}" dt="2020-05-26T16:52:08.540" v="32931" actId="207"/>
          <ac:spMkLst>
            <pc:docMk/>
            <pc:sldMk cId="3599029660" sldId="259"/>
            <ac:spMk id="154" creationId="{E3916424-5CDE-4C81-8DA3-071B0E284E5F}"/>
          </ac:spMkLst>
        </pc:spChg>
        <pc:spChg chg="mod topLvl">
          <ac:chgData name="Florin Teodorescu" userId="5a9a629557a7747a" providerId="LiveId" clId="{D83E24CA-0FE4-4B1A-98F6-858BFA0BD4DA}" dt="2020-05-23T20:16:42.608" v="19692" actId="207"/>
          <ac:spMkLst>
            <pc:docMk/>
            <pc:sldMk cId="3599029660" sldId="259"/>
            <ac:spMk id="168" creationId="{F54800D2-793D-406D-8987-59A20FB67F12}"/>
          </ac:spMkLst>
        </pc:spChg>
        <pc:spChg chg="mod topLvl">
          <ac:chgData name="Florin Teodorescu" userId="5a9a629557a7747a" providerId="LiveId" clId="{D83E24CA-0FE4-4B1A-98F6-858BFA0BD4DA}" dt="2020-05-23T20:16:42.608" v="19692" actId="207"/>
          <ac:spMkLst>
            <pc:docMk/>
            <pc:sldMk cId="3599029660" sldId="259"/>
            <ac:spMk id="188" creationId="{37EFF6F1-69B4-4DF3-9586-E45759A22F82}"/>
          </ac:spMkLst>
        </pc:spChg>
        <pc:spChg chg="mod topLvl">
          <ac:chgData name="Florin Teodorescu" userId="5a9a629557a7747a" providerId="LiveId" clId="{D83E24CA-0FE4-4B1A-98F6-858BFA0BD4DA}" dt="2020-05-23T20:16:42.608" v="19692" actId="207"/>
          <ac:spMkLst>
            <pc:docMk/>
            <pc:sldMk cId="3599029660" sldId="259"/>
            <ac:spMk id="189" creationId="{B0E8A423-4541-454A-A33E-30B7C6C4696A}"/>
          </ac:spMkLst>
        </pc:spChg>
        <pc:grpChg chg="del mod">
          <ac:chgData name="Florin Teodorescu" userId="5a9a629557a7747a" providerId="LiveId" clId="{D83E24CA-0FE4-4B1A-98F6-858BFA0BD4DA}" dt="2020-05-23T20:15:56.931" v="19681" actId="165"/>
          <ac:grpSpMkLst>
            <pc:docMk/>
            <pc:sldMk cId="3599029660" sldId="259"/>
            <ac:grpSpMk id="214" creationId="{72102CC3-56DF-41B3-BD78-578A8B9C898F}"/>
          </ac:grpSpMkLst>
        </pc:grpChg>
        <pc:grpChg chg="del">
          <ac:chgData name="Florin Teodorescu" userId="5a9a629557a7747a" providerId="LiveId" clId="{D83E24CA-0FE4-4B1A-98F6-858BFA0BD4DA}" dt="2020-05-23T20:16:28.097" v="19687" actId="165"/>
          <ac:grpSpMkLst>
            <pc:docMk/>
            <pc:sldMk cId="3599029660" sldId="259"/>
            <ac:grpSpMk id="215" creationId="{1E729FB2-E3B6-46A5-BAAA-20B3086793D7}"/>
          </ac:grpSpMkLst>
        </pc:grpChg>
        <pc:inkChg chg="add">
          <ac:chgData name="Florin Teodorescu" userId="5a9a629557a7747a" providerId="LiveId" clId="{D83E24CA-0FE4-4B1A-98F6-858BFA0BD4DA}" dt="2020-05-26T16:51:52.885" v="32930" actId="9405"/>
          <ac:inkMkLst>
            <pc:docMk/>
            <pc:sldMk cId="3599029660" sldId="259"/>
            <ac:inkMk id="2" creationId="{59A88595-07AE-41FC-99FD-0D662BEFD8C5}"/>
          </ac:inkMkLst>
        </pc:inkChg>
        <pc:inkChg chg="add">
          <ac:chgData name="Florin Teodorescu" userId="5a9a629557a7747a" providerId="LiveId" clId="{D83E24CA-0FE4-4B1A-98F6-858BFA0BD4DA}" dt="2020-05-26T16:52:42.774" v="32932" actId="9405"/>
          <ac:inkMkLst>
            <pc:docMk/>
            <pc:sldMk cId="3599029660" sldId="259"/>
            <ac:inkMk id="3" creationId="{B0AE978A-EA28-4F2C-80A8-0E5CBE486F22}"/>
          </ac:inkMkLst>
        </pc:inkChg>
        <pc:inkChg chg="del">
          <ac:chgData name="Florin Teodorescu" userId="5a9a629557a7747a" providerId="LiveId" clId="{D83E24CA-0FE4-4B1A-98F6-858BFA0BD4DA}" dt="2020-05-26T16:51:42.818" v="32928" actId="478"/>
          <ac:inkMkLst>
            <pc:docMk/>
            <pc:sldMk cId="3599029660" sldId="259"/>
            <ac:inkMk id="26" creationId="{B1CE7677-A615-48A6-8A04-A326CF160202}"/>
          </ac:inkMkLst>
        </pc:inkChg>
        <pc:inkChg chg="del">
          <ac:chgData name="Florin Teodorescu" userId="5a9a629557a7747a" providerId="LiveId" clId="{D83E24CA-0FE4-4B1A-98F6-858BFA0BD4DA}" dt="2020-05-26T16:51:45.805" v="32929" actId="478"/>
          <ac:inkMkLst>
            <pc:docMk/>
            <pc:sldMk cId="3599029660" sldId="259"/>
            <ac:inkMk id="31" creationId="{8C09BA4B-5DD4-43C2-A587-59E4383AF4AC}"/>
          </ac:inkMkLst>
        </pc:inkChg>
        <pc:inkChg chg="mod">
          <ac:chgData name="Florin Teodorescu" userId="5a9a629557a7747a" providerId="LiveId" clId="{D83E24CA-0FE4-4B1A-98F6-858BFA0BD4DA}" dt="2020-05-26T16:51:35.139" v="32927" actId="1037"/>
          <ac:inkMkLst>
            <pc:docMk/>
            <pc:sldMk cId="3599029660" sldId="259"/>
            <ac:inkMk id="32" creationId="{6D96DB09-1503-4C9C-9B94-BC40576FF867}"/>
          </ac:inkMkLst>
        </pc:inkChg>
        <pc:inkChg chg="mod">
          <ac:chgData name="Florin Teodorescu" userId="5a9a629557a7747a" providerId="LiveId" clId="{D83E24CA-0FE4-4B1A-98F6-858BFA0BD4DA}" dt="2020-05-17T23:38:30.450" v="97" actId="1038"/>
          <ac:inkMkLst>
            <pc:docMk/>
            <pc:sldMk cId="3599029660" sldId="259"/>
            <ac:inkMk id="44" creationId="{4130750D-5985-4816-9AF5-FE475DFC4AFA}"/>
          </ac:inkMkLst>
        </pc:inkChg>
      </pc:sldChg>
      <pc:sldChg chg="addSp delSp modSp del mod modShow">
        <pc:chgData name="Florin Teodorescu" userId="5a9a629557a7747a" providerId="LiveId" clId="{D83E24CA-0FE4-4B1A-98F6-858BFA0BD4DA}" dt="2020-05-22T17:12:08.379" v="12658" actId="2696"/>
        <pc:sldMkLst>
          <pc:docMk/>
          <pc:sldMk cId="1984213577" sldId="260"/>
        </pc:sldMkLst>
        <pc:spChg chg="mod">
          <ac:chgData name="Florin Teodorescu" userId="5a9a629557a7747a" providerId="LiveId" clId="{D83E24CA-0FE4-4B1A-98F6-858BFA0BD4DA}" dt="2020-05-21T16:45:05.080" v="10143" actId="20577"/>
          <ac:spMkLst>
            <pc:docMk/>
            <pc:sldMk cId="1984213577" sldId="260"/>
            <ac:spMk id="2" creationId="{5B9E41EB-7DE9-4D82-8DB5-30400D3C1C12}"/>
          </ac:spMkLst>
        </pc:spChg>
        <pc:spChg chg="del mod">
          <ac:chgData name="Florin Teodorescu" userId="5a9a629557a7747a" providerId="LiveId" clId="{D83E24CA-0FE4-4B1A-98F6-858BFA0BD4DA}" dt="2020-05-21T15:27:32.381" v="8890" actId="478"/>
          <ac:spMkLst>
            <pc:docMk/>
            <pc:sldMk cId="1984213577" sldId="260"/>
            <ac:spMk id="4" creationId="{A8593093-8CE2-49CD-898D-830AA83AD6A1}"/>
          </ac:spMkLst>
        </pc:spChg>
        <pc:spChg chg="mod">
          <ac:chgData name="Florin Teodorescu" userId="5a9a629557a7747a" providerId="LiveId" clId="{D83E24CA-0FE4-4B1A-98F6-858BFA0BD4DA}" dt="2020-05-21T15:29:39.033" v="9002" actId="1035"/>
          <ac:spMkLst>
            <pc:docMk/>
            <pc:sldMk cId="1984213577" sldId="260"/>
            <ac:spMk id="5" creationId="{5816C698-B5D1-4B39-81A1-8889BB0AF509}"/>
          </ac:spMkLst>
        </pc:spChg>
        <pc:spChg chg="mod">
          <ac:chgData name="Florin Teodorescu" userId="5a9a629557a7747a" providerId="LiveId" clId="{D83E24CA-0FE4-4B1A-98F6-858BFA0BD4DA}" dt="2020-05-21T15:29:51.536" v="9022" actId="1037"/>
          <ac:spMkLst>
            <pc:docMk/>
            <pc:sldMk cId="1984213577" sldId="260"/>
            <ac:spMk id="8" creationId="{CDAE72CE-97C5-4940-A93A-6FF155C94681}"/>
          </ac:spMkLst>
        </pc:spChg>
        <pc:spChg chg="mod">
          <ac:chgData name="Florin Teodorescu" userId="5a9a629557a7747a" providerId="LiveId" clId="{D83E24CA-0FE4-4B1A-98F6-858BFA0BD4DA}" dt="2020-05-21T15:29:51.536" v="9022" actId="1037"/>
          <ac:spMkLst>
            <pc:docMk/>
            <pc:sldMk cId="1984213577" sldId="260"/>
            <ac:spMk id="10" creationId="{89A489F5-9902-44B0-89E5-43BBD9150827}"/>
          </ac:spMkLst>
        </pc:spChg>
        <pc:spChg chg="mod">
          <ac:chgData name="Florin Teodorescu" userId="5a9a629557a7747a" providerId="LiveId" clId="{D83E24CA-0FE4-4B1A-98F6-858BFA0BD4DA}" dt="2020-05-21T15:25:13.667" v="8677" actId="1036"/>
          <ac:spMkLst>
            <pc:docMk/>
            <pc:sldMk cId="1984213577" sldId="260"/>
            <ac:spMk id="11" creationId="{6E0759EC-E207-4FEE-A508-365F5742550A}"/>
          </ac:spMkLst>
        </pc:spChg>
        <pc:spChg chg="add del mod">
          <ac:chgData name="Florin Teodorescu" userId="5a9a629557a7747a" providerId="LiveId" clId="{D83E24CA-0FE4-4B1A-98F6-858BFA0BD4DA}" dt="2020-05-21T16:45:24.955" v="10161" actId="21"/>
          <ac:spMkLst>
            <pc:docMk/>
            <pc:sldMk cId="1984213577" sldId="260"/>
            <ac:spMk id="13" creationId="{9D01ADCF-01EB-4D65-BD67-7785D8E36317}"/>
          </ac:spMkLst>
        </pc:spChg>
        <pc:spChg chg="add mod">
          <ac:chgData name="Florin Teodorescu" userId="5a9a629557a7747a" providerId="LiveId" clId="{D83E24CA-0FE4-4B1A-98F6-858BFA0BD4DA}" dt="2020-05-21T15:30:00.627" v="9024" actId="1076"/>
          <ac:spMkLst>
            <pc:docMk/>
            <pc:sldMk cId="1984213577" sldId="260"/>
            <ac:spMk id="14" creationId="{4B8CB7C9-0592-4702-90C0-18FB00BD1344}"/>
          </ac:spMkLst>
        </pc:spChg>
        <pc:spChg chg="add mod">
          <ac:chgData name="Florin Teodorescu" userId="5a9a629557a7747a" providerId="LiveId" clId="{D83E24CA-0FE4-4B1A-98F6-858BFA0BD4DA}" dt="2020-05-21T15:31:52.866" v="9094" actId="1038"/>
          <ac:spMkLst>
            <pc:docMk/>
            <pc:sldMk cId="1984213577" sldId="260"/>
            <ac:spMk id="17" creationId="{0B253CE6-AD41-4B37-90F3-72572A0DBF49}"/>
          </ac:spMkLst>
        </pc:spChg>
        <pc:spChg chg="add mod">
          <ac:chgData name="Florin Teodorescu" userId="5a9a629557a7747a" providerId="LiveId" clId="{D83E24CA-0FE4-4B1A-98F6-858BFA0BD4DA}" dt="2020-05-21T15:37:16.159" v="9148" actId="14100"/>
          <ac:spMkLst>
            <pc:docMk/>
            <pc:sldMk cId="1984213577" sldId="260"/>
            <ac:spMk id="18" creationId="{48B8AD08-8C87-4F91-AA65-D65C7D6C6299}"/>
          </ac:spMkLst>
        </pc:spChg>
        <pc:spChg chg="add mod">
          <ac:chgData name="Florin Teodorescu" userId="5a9a629557a7747a" providerId="LiveId" clId="{D83E24CA-0FE4-4B1A-98F6-858BFA0BD4DA}" dt="2020-05-21T15:37:22.096" v="9149" actId="571"/>
          <ac:spMkLst>
            <pc:docMk/>
            <pc:sldMk cId="1984213577" sldId="260"/>
            <ac:spMk id="21" creationId="{FDEECB9A-6DB6-4B3F-8F7A-61C018CF8FE9}"/>
          </ac:spMkLst>
        </pc:spChg>
        <pc:graphicFrameChg chg="mod modGraphic">
          <ac:chgData name="Florin Teodorescu" userId="5a9a629557a7747a" providerId="LiveId" clId="{D83E24CA-0FE4-4B1A-98F6-858BFA0BD4DA}" dt="2020-05-21T15:29:22.707" v="8994" actId="14100"/>
          <ac:graphicFrameMkLst>
            <pc:docMk/>
            <pc:sldMk cId="1984213577" sldId="260"/>
            <ac:graphicFrameMk id="12" creationId="{810EF7C8-81A0-4C98-A2B4-F2F7F8FBE574}"/>
          </ac:graphicFrameMkLst>
        </pc:graphicFrameChg>
        <pc:picChg chg="mod">
          <ac:chgData name="Florin Teodorescu" userId="5a9a629557a7747a" providerId="LiveId" clId="{D83E24CA-0FE4-4B1A-98F6-858BFA0BD4DA}" dt="2020-05-21T15:29:51.536" v="9022" actId="1037"/>
          <ac:picMkLst>
            <pc:docMk/>
            <pc:sldMk cId="1984213577" sldId="260"/>
            <ac:picMk id="3" creationId="{1CF8D645-A2DE-4BE6-932F-BCEF9F0CDBD7}"/>
          </ac:picMkLst>
        </pc:picChg>
        <pc:picChg chg="mod">
          <ac:chgData name="Florin Teodorescu" userId="5a9a629557a7747a" providerId="LiveId" clId="{D83E24CA-0FE4-4B1A-98F6-858BFA0BD4DA}" dt="2020-05-21T15:29:51.536" v="9022" actId="1037"/>
          <ac:picMkLst>
            <pc:docMk/>
            <pc:sldMk cId="1984213577" sldId="260"/>
            <ac:picMk id="6" creationId="{CEE95A46-665E-4741-AAB4-A3FCCB98DDC7}"/>
          </ac:picMkLst>
        </pc:picChg>
        <pc:picChg chg="mod modCrop">
          <ac:chgData name="Florin Teodorescu" userId="5a9a629557a7747a" providerId="LiveId" clId="{D83E24CA-0FE4-4B1A-98F6-858BFA0BD4DA}" dt="2020-05-21T15:29:51.536" v="9022" actId="1037"/>
          <ac:picMkLst>
            <pc:docMk/>
            <pc:sldMk cId="1984213577" sldId="260"/>
            <ac:picMk id="7" creationId="{757EB898-BE52-48AE-B144-1E3984F67B65}"/>
          </ac:picMkLst>
        </pc:picChg>
        <pc:picChg chg="add mod">
          <ac:chgData name="Florin Teodorescu" userId="5a9a629557a7747a" providerId="LiveId" clId="{D83E24CA-0FE4-4B1A-98F6-858BFA0BD4DA}" dt="2020-05-21T15:30:07.321" v="9029" actId="1035"/>
          <ac:picMkLst>
            <pc:docMk/>
            <pc:sldMk cId="1984213577" sldId="260"/>
            <ac:picMk id="9" creationId="{6C4A203B-6DED-4BA1-9316-4A18FADDCC9F}"/>
          </ac:picMkLst>
        </pc:picChg>
        <pc:picChg chg="add del mod">
          <ac:chgData name="Florin Teodorescu" userId="5a9a629557a7747a" providerId="LiveId" clId="{D83E24CA-0FE4-4B1A-98F6-858BFA0BD4DA}" dt="2020-05-21T16:18:08.074" v="9301" actId="478"/>
          <ac:picMkLst>
            <pc:docMk/>
            <pc:sldMk cId="1984213577" sldId="260"/>
            <ac:picMk id="15" creationId="{0C33D6FD-1B5A-4DCB-9C21-66A244A1A7D1}"/>
          </ac:picMkLst>
        </pc:picChg>
        <pc:picChg chg="add del mod">
          <ac:chgData name="Florin Teodorescu" userId="5a9a629557a7747a" providerId="LiveId" clId="{D83E24CA-0FE4-4B1A-98F6-858BFA0BD4DA}" dt="2020-05-21T16:19:17.922" v="9363" actId="478"/>
          <ac:picMkLst>
            <pc:docMk/>
            <pc:sldMk cId="1984213577" sldId="260"/>
            <ac:picMk id="16" creationId="{347B5A79-0659-41E3-9938-BA98BCE01815}"/>
          </ac:picMkLst>
        </pc:picChg>
        <pc:picChg chg="add mod ord">
          <ac:chgData name="Florin Teodorescu" userId="5a9a629557a7747a" providerId="LiveId" clId="{D83E24CA-0FE4-4B1A-98F6-858BFA0BD4DA}" dt="2020-05-21T16:18:17.780" v="9340" actId="1035"/>
          <ac:picMkLst>
            <pc:docMk/>
            <pc:sldMk cId="1984213577" sldId="260"/>
            <ac:picMk id="45" creationId="{DA44AE4A-2DAC-42D9-9460-FE2A00953849}"/>
          </ac:picMkLst>
        </pc:picChg>
        <pc:picChg chg="add mod">
          <ac:chgData name="Florin Teodorescu" userId="5a9a629557a7747a" providerId="LiveId" clId="{D83E24CA-0FE4-4B1A-98F6-858BFA0BD4DA}" dt="2020-05-21T16:19:22.141" v="9393" actId="1036"/>
          <ac:picMkLst>
            <pc:docMk/>
            <pc:sldMk cId="1984213577" sldId="260"/>
            <ac:picMk id="46" creationId="{0438D3F9-7D88-49DC-9DCC-344867B56E99}"/>
          </ac:picMkLst>
        </pc:picChg>
        <pc:inkChg chg="add del">
          <ac:chgData name="Florin Teodorescu" userId="5a9a629557a7747a" providerId="LiveId" clId="{D83E24CA-0FE4-4B1A-98F6-858BFA0BD4DA}" dt="2020-05-21T15:38:06.065" v="9153"/>
          <ac:inkMkLst>
            <pc:docMk/>
            <pc:sldMk cId="1984213577" sldId="260"/>
            <ac:inkMk id="24" creationId="{D6126C50-DE78-41A0-AF5C-835E6E9DAF97}"/>
          </ac:inkMkLst>
        </pc:inkChg>
        <pc:inkChg chg="add">
          <ac:chgData name="Florin Teodorescu" userId="5a9a629557a7747a" providerId="LiveId" clId="{D83E24CA-0FE4-4B1A-98F6-858BFA0BD4DA}" dt="2020-05-21T15:38:17.640" v="9154" actId="9405"/>
          <ac:inkMkLst>
            <pc:docMk/>
            <pc:sldMk cId="1984213577" sldId="260"/>
            <ac:inkMk id="25" creationId="{9753E3A0-1DF0-4C62-B609-F8CBFB094F50}"/>
          </ac:inkMkLst>
        </pc:inkChg>
        <pc:inkChg chg="add">
          <ac:chgData name="Florin Teodorescu" userId="5a9a629557a7747a" providerId="LiveId" clId="{D83E24CA-0FE4-4B1A-98F6-858BFA0BD4DA}" dt="2020-05-21T15:38:19.849" v="9155" actId="9405"/>
          <ac:inkMkLst>
            <pc:docMk/>
            <pc:sldMk cId="1984213577" sldId="260"/>
            <ac:inkMk id="26" creationId="{5B3BAD58-3A31-4A96-A818-E320A26C894F}"/>
          </ac:inkMkLst>
        </pc:inkChg>
        <pc:inkChg chg="add">
          <ac:chgData name="Florin Teodorescu" userId="5a9a629557a7747a" providerId="LiveId" clId="{D83E24CA-0FE4-4B1A-98F6-858BFA0BD4DA}" dt="2020-05-21T15:38:22.729" v="9156" actId="9405"/>
          <ac:inkMkLst>
            <pc:docMk/>
            <pc:sldMk cId="1984213577" sldId="260"/>
            <ac:inkMk id="27" creationId="{5135AECA-1B2C-4FC8-AF1D-6EFDAE02895E}"/>
          </ac:inkMkLst>
        </pc:inkChg>
        <pc:inkChg chg="add">
          <ac:chgData name="Florin Teodorescu" userId="5a9a629557a7747a" providerId="LiveId" clId="{D83E24CA-0FE4-4B1A-98F6-858BFA0BD4DA}" dt="2020-05-21T15:38:27.251" v="9157" actId="9405"/>
          <ac:inkMkLst>
            <pc:docMk/>
            <pc:sldMk cId="1984213577" sldId="260"/>
            <ac:inkMk id="28" creationId="{1FC8C030-DFD3-4354-B047-A596F52F7E56}"/>
          </ac:inkMkLst>
        </pc:inkChg>
        <pc:inkChg chg="add">
          <ac:chgData name="Florin Teodorescu" userId="5a9a629557a7747a" providerId="LiveId" clId="{D83E24CA-0FE4-4B1A-98F6-858BFA0BD4DA}" dt="2020-05-21T15:38:49.312" v="9158" actId="9405"/>
          <ac:inkMkLst>
            <pc:docMk/>
            <pc:sldMk cId="1984213577" sldId="260"/>
            <ac:inkMk id="29" creationId="{06C7A553-71D4-43D5-A745-7EB619E7476B}"/>
          </ac:inkMkLst>
        </pc:inkChg>
        <pc:inkChg chg="add">
          <ac:chgData name="Florin Teodorescu" userId="5a9a629557a7747a" providerId="LiveId" clId="{D83E24CA-0FE4-4B1A-98F6-858BFA0BD4DA}" dt="2020-05-21T15:38:52.197" v="9159" actId="9405"/>
          <ac:inkMkLst>
            <pc:docMk/>
            <pc:sldMk cId="1984213577" sldId="260"/>
            <ac:inkMk id="30" creationId="{8031243F-9D0B-4D1B-ACFC-FBF979C4EC78}"/>
          </ac:inkMkLst>
        </pc:inkChg>
        <pc:inkChg chg="add">
          <ac:chgData name="Florin Teodorescu" userId="5a9a629557a7747a" providerId="LiveId" clId="{D83E24CA-0FE4-4B1A-98F6-858BFA0BD4DA}" dt="2020-05-21T15:38:55.845" v="9160" actId="9405"/>
          <ac:inkMkLst>
            <pc:docMk/>
            <pc:sldMk cId="1984213577" sldId="260"/>
            <ac:inkMk id="31" creationId="{A896294F-0FB6-4E37-AE03-207201292ACB}"/>
          </ac:inkMkLst>
        </pc:inkChg>
        <pc:inkChg chg="add">
          <ac:chgData name="Florin Teodorescu" userId="5a9a629557a7747a" providerId="LiveId" clId="{D83E24CA-0FE4-4B1A-98F6-858BFA0BD4DA}" dt="2020-05-21T15:38:59.229" v="9161" actId="9405"/>
          <ac:inkMkLst>
            <pc:docMk/>
            <pc:sldMk cId="1984213577" sldId="260"/>
            <ac:inkMk id="32" creationId="{57ADEC76-7E2E-4989-A138-0970DEC05E9E}"/>
          </ac:inkMkLst>
        </pc:inkChg>
        <pc:inkChg chg="add">
          <ac:chgData name="Florin Teodorescu" userId="5a9a629557a7747a" providerId="LiveId" clId="{D83E24CA-0FE4-4B1A-98F6-858BFA0BD4DA}" dt="2020-05-21T15:39:02.481" v="9162" actId="9405"/>
          <ac:inkMkLst>
            <pc:docMk/>
            <pc:sldMk cId="1984213577" sldId="260"/>
            <ac:inkMk id="33" creationId="{E941132C-4B17-432D-942B-C5E056B33F20}"/>
          </ac:inkMkLst>
        </pc:inkChg>
        <pc:inkChg chg="add">
          <ac:chgData name="Florin Teodorescu" userId="5a9a629557a7747a" providerId="LiveId" clId="{D83E24CA-0FE4-4B1A-98F6-858BFA0BD4DA}" dt="2020-05-21T15:39:40.712" v="9167" actId="9405"/>
          <ac:inkMkLst>
            <pc:docMk/>
            <pc:sldMk cId="1984213577" sldId="260"/>
            <ac:inkMk id="38" creationId="{A2848968-9294-4968-BF6C-2B5CF1FF78EE}"/>
          </ac:inkMkLst>
        </pc:inkChg>
        <pc:inkChg chg="add">
          <ac:chgData name="Florin Teodorescu" userId="5a9a629557a7747a" providerId="LiveId" clId="{D83E24CA-0FE4-4B1A-98F6-858BFA0BD4DA}" dt="2020-05-21T15:39:43.939" v="9168" actId="9405"/>
          <ac:inkMkLst>
            <pc:docMk/>
            <pc:sldMk cId="1984213577" sldId="260"/>
            <ac:inkMk id="39" creationId="{5500F043-B0C3-46B8-84ED-AABE129C37AB}"/>
          </ac:inkMkLst>
        </pc:inkChg>
        <pc:cxnChg chg="add mod">
          <ac:chgData name="Florin Teodorescu" userId="5a9a629557a7747a" providerId="LiveId" clId="{D83E24CA-0FE4-4B1A-98F6-858BFA0BD4DA}" dt="2020-05-21T15:36:41.933" v="9137" actId="14100"/>
          <ac:cxnSpMkLst>
            <pc:docMk/>
            <pc:sldMk cId="1984213577" sldId="260"/>
            <ac:cxnSpMk id="19" creationId="{BF83702F-0595-4324-9D41-AEE481DF7B69}"/>
          </ac:cxnSpMkLst>
        </pc:cxnChg>
        <pc:cxnChg chg="add mod">
          <ac:chgData name="Florin Teodorescu" userId="5a9a629557a7747a" providerId="LiveId" clId="{D83E24CA-0FE4-4B1A-98F6-858BFA0BD4DA}" dt="2020-05-21T15:37:30.529" v="9151" actId="14100"/>
          <ac:cxnSpMkLst>
            <pc:docMk/>
            <pc:sldMk cId="1984213577" sldId="260"/>
            <ac:cxnSpMk id="22" creationId="{E3BFC7C4-FE6E-4F09-8057-C3051822F9D5}"/>
          </ac:cxnSpMkLst>
        </pc:cxnChg>
        <pc:cxnChg chg="add mod">
          <ac:chgData name="Florin Teodorescu" userId="5a9a629557a7747a" providerId="LiveId" clId="{D83E24CA-0FE4-4B1A-98F6-858BFA0BD4DA}" dt="2020-05-21T15:39:24.215" v="9164" actId="14100"/>
          <ac:cxnSpMkLst>
            <pc:docMk/>
            <pc:sldMk cId="1984213577" sldId="260"/>
            <ac:cxnSpMk id="34" creationId="{5A9EAE9C-D3DE-4843-AF21-1DB956673F02}"/>
          </ac:cxnSpMkLst>
        </pc:cxnChg>
        <pc:cxnChg chg="add mod">
          <ac:chgData name="Florin Teodorescu" userId="5a9a629557a7747a" providerId="LiveId" clId="{D83E24CA-0FE4-4B1A-98F6-858BFA0BD4DA}" dt="2020-05-21T15:40:03.967" v="9171" actId="14100"/>
          <ac:cxnSpMkLst>
            <pc:docMk/>
            <pc:sldMk cId="1984213577" sldId="260"/>
            <ac:cxnSpMk id="36" creationId="{2F720C42-B56F-4357-8720-72A47C1EA233}"/>
          </ac:cxnSpMkLst>
        </pc:cxnChg>
        <pc:cxnChg chg="add mod">
          <ac:chgData name="Florin Teodorescu" userId="5a9a629557a7747a" providerId="LiveId" clId="{D83E24CA-0FE4-4B1A-98F6-858BFA0BD4DA}" dt="2020-05-21T15:40:09.317" v="9173" actId="14100"/>
          <ac:cxnSpMkLst>
            <pc:docMk/>
            <pc:sldMk cId="1984213577" sldId="260"/>
            <ac:cxnSpMk id="43" creationId="{8BB95535-8C4B-4F99-AC3A-EE22FF6F5FF4}"/>
          </ac:cxnSpMkLst>
        </pc:cxnChg>
      </pc:sldChg>
      <pc:sldChg chg="modSp mod">
        <pc:chgData name="Florin Teodorescu" userId="5a9a629557a7747a" providerId="LiveId" clId="{D83E24CA-0FE4-4B1A-98F6-858BFA0BD4DA}" dt="2020-05-26T16:51:21.005" v="32905" actId="20577"/>
        <pc:sldMkLst>
          <pc:docMk/>
          <pc:sldMk cId="429406200" sldId="261"/>
        </pc:sldMkLst>
        <pc:spChg chg="mod">
          <ac:chgData name="Florin Teodorescu" userId="5a9a629557a7747a" providerId="LiveId" clId="{D83E24CA-0FE4-4B1A-98F6-858BFA0BD4DA}" dt="2020-05-26T16:51:03.030" v="32896" actId="20577"/>
          <ac:spMkLst>
            <pc:docMk/>
            <pc:sldMk cId="429406200" sldId="261"/>
            <ac:spMk id="75" creationId="{147A3315-6F92-40D1-8A5D-AED7A0E24E27}"/>
          </ac:spMkLst>
        </pc:spChg>
        <pc:spChg chg="mod">
          <ac:chgData name="Florin Teodorescu" userId="5a9a629557a7747a" providerId="LiveId" clId="{D83E24CA-0FE4-4B1A-98F6-858BFA0BD4DA}" dt="2020-05-23T20:14:46.401" v="19674" actId="692"/>
          <ac:spMkLst>
            <pc:docMk/>
            <pc:sldMk cId="429406200" sldId="261"/>
            <ac:spMk id="83" creationId="{2CAB7B88-6FD0-41C3-92A5-4C311900BC4B}"/>
          </ac:spMkLst>
        </pc:spChg>
        <pc:spChg chg="mod">
          <ac:chgData name="Florin Teodorescu" userId="5a9a629557a7747a" providerId="LiveId" clId="{D83E24CA-0FE4-4B1A-98F6-858BFA0BD4DA}" dt="2020-05-23T20:14:46.401" v="19674" actId="692"/>
          <ac:spMkLst>
            <pc:docMk/>
            <pc:sldMk cId="429406200" sldId="261"/>
            <ac:spMk id="97" creationId="{E0930DFC-489F-4CCC-A1FD-56EAB867C264}"/>
          </ac:spMkLst>
        </pc:spChg>
        <pc:spChg chg="mod">
          <ac:chgData name="Florin Teodorescu" userId="5a9a629557a7747a" providerId="LiveId" clId="{D83E24CA-0FE4-4B1A-98F6-858BFA0BD4DA}" dt="2020-05-23T20:14:46.401" v="19674" actId="692"/>
          <ac:spMkLst>
            <pc:docMk/>
            <pc:sldMk cId="429406200" sldId="261"/>
            <ac:spMk id="100" creationId="{E8C9E5BF-0252-4F62-A641-33E10C213416}"/>
          </ac:spMkLst>
        </pc:spChg>
        <pc:spChg chg="mod">
          <ac:chgData name="Florin Teodorescu" userId="5a9a629557a7747a" providerId="LiveId" clId="{D83E24CA-0FE4-4B1A-98F6-858BFA0BD4DA}" dt="2020-05-23T20:14:46.401" v="19674" actId="692"/>
          <ac:spMkLst>
            <pc:docMk/>
            <pc:sldMk cId="429406200" sldId="261"/>
            <ac:spMk id="122" creationId="{D697203E-1D37-445B-B1ED-8CAF9541D9BA}"/>
          </ac:spMkLst>
        </pc:spChg>
        <pc:spChg chg="mod">
          <ac:chgData name="Florin Teodorescu" userId="5a9a629557a7747a" providerId="LiveId" clId="{D83E24CA-0FE4-4B1A-98F6-858BFA0BD4DA}" dt="2020-05-26T16:51:21.005" v="32905" actId="20577"/>
          <ac:spMkLst>
            <pc:docMk/>
            <pc:sldMk cId="429406200" sldId="261"/>
            <ac:spMk id="145" creationId="{0634F939-EF2A-4171-97D3-8F9918FABDAC}"/>
          </ac:spMkLst>
        </pc:spChg>
        <pc:spChg chg="mod">
          <ac:chgData name="Florin Teodorescu" userId="5a9a629557a7747a" providerId="LiveId" clId="{D83E24CA-0FE4-4B1A-98F6-858BFA0BD4DA}" dt="2020-05-23T20:15:20.606" v="19680" actId="207"/>
          <ac:spMkLst>
            <pc:docMk/>
            <pc:sldMk cId="429406200" sldId="261"/>
            <ac:spMk id="152" creationId="{31D03D52-D2C8-4E59-B54A-4803DC52CF43}"/>
          </ac:spMkLst>
        </pc:spChg>
        <pc:spChg chg="mod">
          <ac:chgData name="Florin Teodorescu" userId="5a9a629557a7747a" providerId="LiveId" clId="{D83E24CA-0FE4-4B1A-98F6-858BFA0BD4DA}" dt="2020-05-23T20:14:46.401" v="19674" actId="692"/>
          <ac:spMkLst>
            <pc:docMk/>
            <pc:sldMk cId="429406200" sldId="261"/>
            <ac:spMk id="160" creationId="{2B885065-D4BA-4B81-BB36-D934C5F55FE0}"/>
          </ac:spMkLst>
        </pc:spChg>
        <pc:spChg chg="mod">
          <ac:chgData name="Florin Teodorescu" userId="5a9a629557a7747a" providerId="LiveId" clId="{D83E24CA-0FE4-4B1A-98F6-858BFA0BD4DA}" dt="2020-05-23T20:14:57.867" v="19675" actId="108"/>
          <ac:spMkLst>
            <pc:docMk/>
            <pc:sldMk cId="429406200" sldId="261"/>
            <ac:spMk id="161" creationId="{4FBA8A07-1A12-4477-A50E-854FD84D73E6}"/>
          </ac:spMkLst>
        </pc:spChg>
        <pc:spChg chg="mod">
          <ac:chgData name="Florin Teodorescu" userId="5a9a629557a7747a" providerId="LiveId" clId="{D83E24CA-0FE4-4B1A-98F6-858BFA0BD4DA}" dt="2020-05-23T20:14:46.401" v="19674" actId="692"/>
          <ac:spMkLst>
            <pc:docMk/>
            <pc:sldMk cId="429406200" sldId="261"/>
            <ac:spMk id="163" creationId="{2DE95002-2F63-4EEE-BBB6-ADCC5B460A00}"/>
          </ac:spMkLst>
        </pc:spChg>
        <pc:spChg chg="mod">
          <ac:chgData name="Florin Teodorescu" userId="5a9a629557a7747a" providerId="LiveId" clId="{D83E24CA-0FE4-4B1A-98F6-858BFA0BD4DA}" dt="2020-05-23T20:15:20.606" v="19680" actId="207"/>
          <ac:spMkLst>
            <pc:docMk/>
            <pc:sldMk cId="429406200" sldId="261"/>
            <ac:spMk id="168" creationId="{F54800D2-793D-406D-8987-59A20FB67F12}"/>
          </ac:spMkLst>
        </pc:spChg>
        <pc:spChg chg="mod">
          <ac:chgData name="Florin Teodorescu" userId="5a9a629557a7747a" providerId="LiveId" clId="{D83E24CA-0FE4-4B1A-98F6-858BFA0BD4DA}" dt="2020-05-23T20:15:20.606" v="19680" actId="207"/>
          <ac:spMkLst>
            <pc:docMk/>
            <pc:sldMk cId="429406200" sldId="261"/>
            <ac:spMk id="188" creationId="{37EFF6F1-69B4-4DF3-9586-E45759A22F82}"/>
          </ac:spMkLst>
        </pc:spChg>
      </pc:sldChg>
      <pc:sldChg chg="addSp delSp modSp add mod ord setBg addCm delCm">
        <pc:chgData name="Florin Teodorescu" userId="5a9a629557a7747a" providerId="LiveId" clId="{D83E24CA-0FE4-4B1A-98F6-858BFA0BD4DA}" dt="2020-05-25T22:50:02.845" v="25180" actId="1037"/>
        <pc:sldMkLst>
          <pc:docMk/>
          <pc:sldMk cId="1738059874" sldId="262"/>
        </pc:sldMkLst>
        <pc:spChg chg="mod">
          <ac:chgData name="Florin Teodorescu" userId="5a9a629557a7747a" providerId="LiveId" clId="{D83E24CA-0FE4-4B1A-98F6-858BFA0BD4DA}" dt="2020-05-23T19:59:15.531" v="19114" actId="20577"/>
          <ac:spMkLst>
            <pc:docMk/>
            <pc:sldMk cId="1738059874" sldId="262"/>
            <ac:spMk id="2" creationId="{5B9E41EB-7DE9-4D82-8DB5-30400D3C1C12}"/>
          </ac:spMkLst>
        </pc:spChg>
        <pc:spChg chg="del mod">
          <ac:chgData name="Florin Teodorescu" userId="5a9a629557a7747a" providerId="LiveId" clId="{D83E24CA-0FE4-4B1A-98F6-858BFA0BD4DA}" dt="2020-05-23T17:23:58.937" v="16602" actId="478"/>
          <ac:spMkLst>
            <pc:docMk/>
            <pc:sldMk cId="1738059874" sldId="262"/>
            <ac:spMk id="4" creationId="{A8593093-8CE2-49CD-898D-830AA83AD6A1}"/>
          </ac:spMkLst>
        </pc:spChg>
        <pc:spChg chg="del">
          <ac:chgData name="Florin Teodorescu" userId="5a9a629557a7747a" providerId="LiveId" clId="{D83E24CA-0FE4-4B1A-98F6-858BFA0BD4DA}" dt="2020-05-17T23:42:14.240" v="266" actId="478"/>
          <ac:spMkLst>
            <pc:docMk/>
            <pc:sldMk cId="1738059874" sldId="262"/>
            <ac:spMk id="5" creationId="{5816C698-B5D1-4B39-81A1-8889BB0AF509}"/>
          </ac:spMkLst>
        </pc:spChg>
        <pc:spChg chg="add del mod">
          <ac:chgData name="Florin Teodorescu" userId="5a9a629557a7747a" providerId="LiveId" clId="{D83E24CA-0FE4-4B1A-98F6-858BFA0BD4DA}" dt="2020-05-19T05:13:52.334" v="528" actId="478"/>
          <ac:spMkLst>
            <pc:docMk/>
            <pc:sldMk cId="1738059874" sldId="262"/>
            <ac:spMk id="5" creationId="{A190C56B-0260-411D-9E80-D2F5185DBF02}"/>
          </ac:spMkLst>
        </pc:spChg>
        <pc:spChg chg="add del mod">
          <ac:chgData name="Florin Teodorescu" userId="5a9a629557a7747a" providerId="LiveId" clId="{D83E24CA-0FE4-4B1A-98F6-858BFA0BD4DA}" dt="2020-05-21T06:12:18.754" v="7348" actId="478"/>
          <ac:spMkLst>
            <pc:docMk/>
            <pc:sldMk cId="1738059874" sldId="262"/>
            <ac:spMk id="8" creationId="{8E1D4059-80BC-48D2-A2A2-CBF9393F6FD6}"/>
          </ac:spMkLst>
        </pc:spChg>
        <pc:spChg chg="del">
          <ac:chgData name="Florin Teodorescu" userId="5a9a629557a7747a" providerId="LiveId" clId="{D83E24CA-0FE4-4B1A-98F6-858BFA0BD4DA}" dt="2020-05-17T23:42:17.911" v="267" actId="478"/>
          <ac:spMkLst>
            <pc:docMk/>
            <pc:sldMk cId="1738059874" sldId="262"/>
            <ac:spMk id="8" creationId="{CDAE72CE-97C5-4940-A93A-6FF155C94681}"/>
          </ac:spMkLst>
        </pc:spChg>
        <pc:spChg chg="del">
          <ac:chgData name="Florin Teodorescu" userId="5a9a629557a7747a" providerId="LiveId" clId="{D83E24CA-0FE4-4B1A-98F6-858BFA0BD4DA}" dt="2020-05-17T23:42:17.911" v="267" actId="478"/>
          <ac:spMkLst>
            <pc:docMk/>
            <pc:sldMk cId="1738059874" sldId="262"/>
            <ac:spMk id="10" creationId="{89A489F5-9902-44B0-89E5-43BBD9150827}"/>
          </ac:spMkLst>
        </pc:spChg>
        <pc:spChg chg="del">
          <ac:chgData name="Florin Teodorescu" userId="5a9a629557a7747a" providerId="LiveId" clId="{D83E24CA-0FE4-4B1A-98F6-858BFA0BD4DA}" dt="2020-05-17T23:42:17.911" v="267" actId="478"/>
          <ac:spMkLst>
            <pc:docMk/>
            <pc:sldMk cId="1738059874" sldId="262"/>
            <ac:spMk id="11" creationId="{6E0759EC-E207-4FEE-A508-365F5742550A}"/>
          </ac:spMkLst>
        </pc:spChg>
        <pc:spChg chg="add del mod">
          <ac:chgData name="Florin Teodorescu" userId="5a9a629557a7747a" providerId="LiveId" clId="{D83E24CA-0FE4-4B1A-98F6-858BFA0BD4DA}" dt="2020-05-23T17:23:58.937" v="16602" actId="478"/>
          <ac:spMkLst>
            <pc:docMk/>
            <pc:sldMk cId="1738059874" sldId="262"/>
            <ac:spMk id="15" creationId="{E35E0A18-00A1-4528-8F66-63AA6B817C97}"/>
          </ac:spMkLst>
        </pc:spChg>
        <pc:spChg chg="add del mod ord">
          <ac:chgData name="Florin Teodorescu" userId="5a9a629557a7747a" providerId="LiveId" clId="{D83E24CA-0FE4-4B1A-98F6-858BFA0BD4DA}" dt="2020-05-23T17:23:58.937" v="16602" actId="478"/>
          <ac:spMkLst>
            <pc:docMk/>
            <pc:sldMk cId="1738059874" sldId="262"/>
            <ac:spMk id="28" creationId="{3FB4B73B-7E70-46D9-BEF6-78312E752EB2}"/>
          </ac:spMkLst>
        </pc:spChg>
        <pc:spChg chg="add del mod">
          <ac:chgData name="Florin Teodorescu" userId="5a9a629557a7747a" providerId="LiveId" clId="{D83E24CA-0FE4-4B1A-98F6-858BFA0BD4DA}" dt="2020-05-23T18:57:51.620" v="16889" actId="478"/>
          <ac:spMkLst>
            <pc:docMk/>
            <pc:sldMk cId="1738059874" sldId="262"/>
            <ac:spMk id="30" creationId="{38DDEA3D-7C8B-4304-A6EE-D643C9783F55}"/>
          </ac:spMkLst>
        </pc:spChg>
        <pc:spChg chg="add del mod ord">
          <ac:chgData name="Florin Teodorescu" userId="5a9a629557a7747a" providerId="LiveId" clId="{D83E24CA-0FE4-4B1A-98F6-858BFA0BD4DA}" dt="2020-05-21T06:18:50.558" v="7545" actId="478"/>
          <ac:spMkLst>
            <pc:docMk/>
            <pc:sldMk cId="1738059874" sldId="262"/>
            <ac:spMk id="31" creationId="{3A60C8D2-4F3F-463B-AC0E-D9AA1CF03201}"/>
          </ac:spMkLst>
        </pc:spChg>
        <pc:spChg chg="add mod">
          <ac:chgData name="Florin Teodorescu" userId="5a9a629557a7747a" providerId="LiveId" clId="{D83E24CA-0FE4-4B1A-98F6-858BFA0BD4DA}" dt="2020-05-23T19:18:45.277" v="17783" actId="1035"/>
          <ac:spMkLst>
            <pc:docMk/>
            <pc:sldMk cId="1738059874" sldId="262"/>
            <ac:spMk id="31" creationId="{A065BBBC-C529-4129-9B03-E9A428693A74}"/>
          </ac:spMkLst>
        </pc:spChg>
        <pc:spChg chg="add del mod topLvl">
          <ac:chgData name="Florin Teodorescu" userId="5a9a629557a7747a" providerId="LiveId" clId="{D83E24CA-0FE4-4B1A-98F6-858BFA0BD4DA}" dt="2020-05-22T18:52:44.626" v="14876" actId="478"/>
          <ac:spMkLst>
            <pc:docMk/>
            <pc:sldMk cId="1738059874" sldId="262"/>
            <ac:spMk id="32" creationId="{187B98BA-FA2C-410A-A263-2B8A7600219D}"/>
          </ac:spMkLst>
        </pc:spChg>
        <pc:spChg chg="add del">
          <ac:chgData name="Florin Teodorescu" userId="5a9a629557a7747a" providerId="LiveId" clId="{D83E24CA-0FE4-4B1A-98F6-858BFA0BD4DA}" dt="2020-05-23T19:12:38.484" v="17410" actId="478"/>
          <ac:spMkLst>
            <pc:docMk/>
            <pc:sldMk cId="1738059874" sldId="262"/>
            <ac:spMk id="32" creationId="{DB3413FC-95BD-4D88-8974-FDCE332BEBB2}"/>
          </ac:spMkLst>
        </pc:spChg>
        <pc:spChg chg="add del mod topLvl">
          <ac:chgData name="Florin Teodorescu" userId="5a9a629557a7747a" providerId="LiveId" clId="{D83E24CA-0FE4-4B1A-98F6-858BFA0BD4DA}" dt="2020-05-22T18:52:44.626" v="14876" actId="478"/>
          <ac:spMkLst>
            <pc:docMk/>
            <pc:sldMk cId="1738059874" sldId="262"/>
            <ac:spMk id="33" creationId="{05040D40-7492-4451-B72C-13445CC3A7BE}"/>
          </ac:spMkLst>
        </pc:spChg>
        <pc:spChg chg="add mod">
          <ac:chgData name="Florin Teodorescu" userId="5a9a629557a7747a" providerId="LiveId" clId="{D83E24CA-0FE4-4B1A-98F6-858BFA0BD4DA}" dt="2020-05-23T19:14:22.281" v="17426" actId="108"/>
          <ac:spMkLst>
            <pc:docMk/>
            <pc:sldMk cId="1738059874" sldId="262"/>
            <ac:spMk id="33" creationId="{5FE74179-71C4-437A-A283-5D6DCEF4F7F4}"/>
          </ac:spMkLst>
        </pc:spChg>
        <pc:spChg chg="add mod">
          <ac:chgData name="Florin Teodorescu" userId="5a9a629557a7747a" providerId="LiveId" clId="{D83E24CA-0FE4-4B1A-98F6-858BFA0BD4DA}" dt="2020-05-23T19:24:31.985" v="17947" actId="108"/>
          <ac:spMkLst>
            <pc:docMk/>
            <pc:sldMk cId="1738059874" sldId="262"/>
            <ac:spMk id="34" creationId="{93017B77-6D5C-4564-B3ED-9B2D5B8ECA54}"/>
          </ac:spMkLst>
        </pc:spChg>
        <pc:spChg chg="add del mod topLvl">
          <ac:chgData name="Florin Teodorescu" userId="5a9a629557a7747a" providerId="LiveId" clId="{D83E24CA-0FE4-4B1A-98F6-858BFA0BD4DA}" dt="2020-05-22T18:52:44.626" v="14876" actId="478"/>
          <ac:spMkLst>
            <pc:docMk/>
            <pc:sldMk cId="1738059874" sldId="262"/>
            <ac:spMk id="34" creationId="{CE620CFA-4D10-4ACD-8D69-CE21474172C1}"/>
          </ac:spMkLst>
        </pc:spChg>
        <pc:spChg chg="add del mod topLvl">
          <ac:chgData name="Florin Teodorescu" userId="5a9a629557a7747a" providerId="LiveId" clId="{D83E24CA-0FE4-4B1A-98F6-858BFA0BD4DA}" dt="2020-05-22T18:52:44.626" v="14876" actId="478"/>
          <ac:spMkLst>
            <pc:docMk/>
            <pc:sldMk cId="1738059874" sldId="262"/>
            <ac:spMk id="36" creationId="{2CFCCE3B-3C1D-4470-A383-60D7F79D58DB}"/>
          </ac:spMkLst>
        </pc:spChg>
        <pc:spChg chg="add del mod topLvl">
          <ac:chgData name="Florin Teodorescu" userId="5a9a629557a7747a" providerId="LiveId" clId="{D83E24CA-0FE4-4B1A-98F6-858BFA0BD4DA}" dt="2020-05-22T18:52:44.626" v="14876" actId="478"/>
          <ac:spMkLst>
            <pc:docMk/>
            <pc:sldMk cId="1738059874" sldId="262"/>
            <ac:spMk id="38" creationId="{70C3418B-C0B2-48CA-B06D-45440EABBD57}"/>
          </ac:spMkLst>
        </pc:spChg>
        <pc:spChg chg="add del mod">
          <ac:chgData name="Florin Teodorescu" userId="5a9a629557a7747a" providerId="LiveId" clId="{D83E24CA-0FE4-4B1A-98F6-858BFA0BD4DA}" dt="2020-05-19T15:32:14.657" v="3698" actId="478"/>
          <ac:spMkLst>
            <pc:docMk/>
            <pc:sldMk cId="1738059874" sldId="262"/>
            <ac:spMk id="39" creationId="{2D2B564C-AD42-4F32-A87A-E8BA7659523D}"/>
          </ac:spMkLst>
        </pc:spChg>
        <pc:spChg chg="add mod ord">
          <ac:chgData name="Florin Teodorescu" userId="5a9a629557a7747a" providerId="LiveId" clId="{D83E24CA-0FE4-4B1A-98F6-858BFA0BD4DA}" dt="2020-05-21T06:43:11.338" v="8398" actId="948"/>
          <ac:spMkLst>
            <pc:docMk/>
            <pc:sldMk cId="1738059874" sldId="262"/>
            <ac:spMk id="39" creationId="{AA1EDAF9-1105-4A67-B264-0C296AE7551F}"/>
          </ac:spMkLst>
        </pc:spChg>
        <pc:spChg chg="add del mod topLvl">
          <ac:chgData name="Florin Teodorescu" userId="5a9a629557a7747a" providerId="LiveId" clId="{D83E24CA-0FE4-4B1A-98F6-858BFA0BD4DA}" dt="2020-05-22T18:52:44.626" v="14876" actId="478"/>
          <ac:spMkLst>
            <pc:docMk/>
            <pc:sldMk cId="1738059874" sldId="262"/>
            <ac:spMk id="40" creationId="{7EED39C1-C043-40F9-9DFB-A3CDD6737F25}"/>
          </ac:spMkLst>
        </pc:spChg>
        <pc:spChg chg="add del mod">
          <ac:chgData name="Florin Teodorescu" userId="5a9a629557a7747a" providerId="LiveId" clId="{D83E24CA-0FE4-4B1A-98F6-858BFA0BD4DA}" dt="2020-05-21T06:34:46.065" v="8210" actId="478"/>
          <ac:spMkLst>
            <pc:docMk/>
            <pc:sldMk cId="1738059874" sldId="262"/>
            <ac:spMk id="41" creationId="{D9B9E871-466E-4089-8ED2-FEDB21327F7F}"/>
          </ac:spMkLst>
        </pc:spChg>
        <pc:spChg chg="add del mod">
          <ac:chgData name="Florin Teodorescu" userId="5a9a629557a7747a" providerId="LiveId" clId="{D83E24CA-0FE4-4B1A-98F6-858BFA0BD4DA}" dt="2020-05-22T19:16:12.597" v="15245" actId="478"/>
          <ac:spMkLst>
            <pc:docMk/>
            <pc:sldMk cId="1738059874" sldId="262"/>
            <ac:spMk id="43" creationId="{C9E150F1-B5B1-4FD9-8AFA-42D7AF9F7C0A}"/>
          </ac:spMkLst>
        </pc:spChg>
        <pc:spChg chg="add del mod">
          <ac:chgData name="Florin Teodorescu" userId="5a9a629557a7747a" providerId="LiveId" clId="{D83E24CA-0FE4-4B1A-98F6-858BFA0BD4DA}" dt="2020-05-22T19:16:12.597" v="15245" actId="478"/>
          <ac:spMkLst>
            <pc:docMk/>
            <pc:sldMk cId="1738059874" sldId="262"/>
            <ac:spMk id="44" creationId="{5EC1ED5D-04BD-40CC-AD0A-862B5B0159E7}"/>
          </ac:spMkLst>
        </pc:spChg>
        <pc:spChg chg="add mod">
          <ac:chgData name="Florin Teodorescu" userId="5a9a629557a7747a" providerId="LiveId" clId="{D83E24CA-0FE4-4B1A-98F6-858BFA0BD4DA}" dt="2020-05-19T15:41:35.105" v="4598" actId="571"/>
          <ac:spMkLst>
            <pc:docMk/>
            <pc:sldMk cId="1738059874" sldId="262"/>
            <ac:spMk id="45" creationId="{A84509E4-9934-44A3-B655-64643E1AF338}"/>
          </ac:spMkLst>
        </pc:spChg>
        <pc:spChg chg="add del mod">
          <ac:chgData name="Florin Teodorescu" userId="5a9a629557a7747a" providerId="LiveId" clId="{D83E24CA-0FE4-4B1A-98F6-858BFA0BD4DA}" dt="2020-05-22T19:16:12.597" v="15245" actId="478"/>
          <ac:spMkLst>
            <pc:docMk/>
            <pc:sldMk cId="1738059874" sldId="262"/>
            <ac:spMk id="46" creationId="{38AD688C-BB8C-44DE-AB07-2F573293BB61}"/>
          </ac:spMkLst>
        </pc:spChg>
        <pc:spChg chg="add mod">
          <ac:chgData name="Florin Teodorescu" userId="5a9a629557a7747a" providerId="LiveId" clId="{D83E24CA-0FE4-4B1A-98F6-858BFA0BD4DA}" dt="2020-05-19T15:41:38.826" v="4600" actId="571"/>
          <ac:spMkLst>
            <pc:docMk/>
            <pc:sldMk cId="1738059874" sldId="262"/>
            <ac:spMk id="47" creationId="{3C3C6795-5A31-40FC-BB18-0380570CEB24}"/>
          </ac:spMkLst>
        </pc:spChg>
        <pc:spChg chg="add del mod">
          <ac:chgData name="Florin Teodorescu" userId="5a9a629557a7747a" providerId="LiveId" clId="{D83E24CA-0FE4-4B1A-98F6-858BFA0BD4DA}" dt="2020-05-22T19:16:12.597" v="15245" actId="478"/>
          <ac:spMkLst>
            <pc:docMk/>
            <pc:sldMk cId="1738059874" sldId="262"/>
            <ac:spMk id="47" creationId="{A95D7D56-D0E4-4ABC-96FF-9D3E5EA0F271}"/>
          </ac:spMkLst>
        </pc:spChg>
        <pc:spChg chg="add del mod">
          <ac:chgData name="Florin Teodorescu" userId="5a9a629557a7747a" providerId="LiveId" clId="{D83E24CA-0FE4-4B1A-98F6-858BFA0BD4DA}" dt="2020-05-22T19:16:12.597" v="15245" actId="478"/>
          <ac:spMkLst>
            <pc:docMk/>
            <pc:sldMk cId="1738059874" sldId="262"/>
            <ac:spMk id="48" creationId="{9B91BE5F-E9B3-4F60-A2CA-52F3896F4F29}"/>
          </ac:spMkLst>
        </pc:spChg>
        <pc:spChg chg="add del mod">
          <ac:chgData name="Florin Teodorescu" userId="5a9a629557a7747a" providerId="LiveId" clId="{D83E24CA-0FE4-4B1A-98F6-858BFA0BD4DA}" dt="2020-05-22T19:16:12.597" v="15245" actId="478"/>
          <ac:spMkLst>
            <pc:docMk/>
            <pc:sldMk cId="1738059874" sldId="262"/>
            <ac:spMk id="49" creationId="{397998DB-AAF0-46A5-9F56-25759AAD5F73}"/>
          </ac:spMkLst>
        </pc:spChg>
        <pc:spChg chg="add del mod">
          <ac:chgData name="Florin Teodorescu" userId="5a9a629557a7747a" providerId="LiveId" clId="{D83E24CA-0FE4-4B1A-98F6-858BFA0BD4DA}" dt="2020-05-23T19:58:24.612" v="19095" actId="478"/>
          <ac:spMkLst>
            <pc:docMk/>
            <pc:sldMk cId="1738059874" sldId="262"/>
            <ac:spMk id="51" creationId="{163E1C67-D299-4700-BF35-9F3D1BA3CE7C}"/>
          </ac:spMkLst>
        </pc:spChg>
        <pc:spChg chg="add del mod">
          <ac:chgData name="Florin Teodorescu" userId="5a9a629557a7747a" providerId="LiveId" clId="{D83E24CA-0FE4-4B1A-98F6-858BFA0BD4DA}" dt="2020-05-23T17:24:04.650" v="16603" actId="478"/>
          <ac:spMkLst>
            <pc:docMk/>
            <pc:sldMk cId="1738059874" sldId="262"/>
            <ac:spMk id="52" creationId="{E6805335-5130-452D-9E58-498C6E1A4F0A}"/>
          </ac:spMkLst>
        </pc:spChg>
        <pc:spChg chg="add del mod">
          <ac:chgData name="Florin Teodorescu" userId="5a9a629557a7747a" providerId="LiveId" clId="{D83E24CA-0FE4-4B1A-98F6-858BFA0BD4DA}" dt="2020-05-23T19:58:24.612" v="19095" actId="478"/>
          <ac:spMkLst>
            <pc:docMk/>
            <pc:sldMk cId="1738059874" sldId="262"/>
            <ac:spMk id="54" creationId="{5E3D7F59-192C-4FD4-81A3-21A0D30A8E14}"/>
          </ac:spMkLst>
        </pc:spChg>
        <pc:spChg chg="add del mod">
          <ac:chgData name="Florin Teodorescu" userId="5a9a629557a7747a" providerId="LiveId" clId="{D83E24CA-0FE4-4B1A-98F6-858BFA0BD4DA}" dt="2020-05-23T17:24:04.650" v="16603" actId="478"/>
          <ac:spMkLst>
            <pc:docMk/>
            <pc:sldMk cId="1738059874" sldId="262"/>
            <ac:spMk id="55" creationId="{7655FCD4-EBBC-4542-89AB-FBB7CBB6792F}"/>
          </ac:spMkLst>
        </pc:spChg>
        <pc:spChg chg="add del mod">
          <ac:chgData name="Florin Teodorescu" userId="5a9a629557a7747a" providerId="LiveId" clId="{D83E24CA-0FE4-4B1A-98F6-858BFA0BD4DA}" dt="2020-05-22T19:16:21.062" v="15247" actId="478"/>
          <ac:spMkLst>
            <pc:docMk/>
            <pc:sldMk cId="1738059874" sldId="262"/>
            <ac:spMk id="56" creationId="{F3594D27-2CDE-4EF0-B2B2-B34E53526FAD}"/>
          </ac:spMkLst>
        </pc:spChg>
        <pc:spChg chg="add del mod">
          <ac:chgData name="Florin Teodorescu" userId="5a9a629557a7747a" providerId="LiveId" clId="{D83E24CA-0FE4-4B1A-98F6-858BFA0BD4DA}" dt="2020-05-22T19:16:21.062" v="15247" actId="478"/>
          <ac:spMkLst>
            <pc:docMk/>
            <pc:sldMk cId="1738059874" sldId="262"/>
            <ac:spMk id="57" creationId="{D1ADA6D2-91D9-43A3-A4EF-EC278848FCA9}"/>
          </ac:spMkLst>
        </pc:spChg>
        <pc:spChg chg="add del mod">
          <ac:chgData name="Florin Teodorescu" userId="5a9a629557a7747a" providerId="LiveId" clId="{D83E24CA-0FE4-4B1A-98F6-858BFA0BD4DA}" dt="2020-05-22T19:16:21.062" v="15247" actId="478"/>
          <ac:spMkLst>
            <pc:docMk/>
            <pc:sldMk cId="1738059874" sldId="262"/>
            <ac:spMk id="58" creationId="{F7421348-B608-48A7-9F29-B1C757F83CE1}"/>
          </ac:spMkLst>
        </pc:spChg>
        <pc:spChg chg="add del mod">
          <ac:chgData name="Florin Teodorescu" userId="5a9a629557a7747a" providerId="LiveId" clId="{D83E24CA-0FE4-4B1A-98F6-858BFA0BD4DA}" dt="2020-05-22T19:16:21.062" v="15247" actId="478"/>
          <ac:spMkLst>
            <pc:docMk/>
            <pc:sldMk cId="1738059874" sldId="262"/>
            <ac:spMk id="68" creationId="{2AFCFB76-EEF4-4291-B0E3-E84055B6956B}"/>
          </ac:spMkLst>
        </pc:spChg>
        <pc:spChg chg="add del mod">
          <ac:chgData name="Florin Teodorescu" userId="5a9a629557a7747a" providerId="LiveId" clId="{D83E24CA-0FE4-4B1A-98F6-858BFA0BD4DA}" dt="2020-05-23T19:58:24.612" v="19095" actId="478"/>
          <ac:spMkLst>
            <pc:docMk/>
            <pc:sldMk cId="1738059874" sldId="262"/>
            <ac:spMk id="74" creationId="{D780EAF4-6130-44C2-A4BB-790F605466E1}"/>
          </ac:spMkLst>
        </pc:spChg>
        <pc:spChg chg="add del mod">
          <ac:chgData name="Florin Teodorescu" userId="5a9a629557a7747a" providerId="LiveId" clId="{D83E24CA-0FE4-4B1A-98F6-858BFA0BD4DA}" dt="2020-05-23T19:58:24.612" v="19095" actId="478"/>
          <ac:spMkLst>
            <pc:docMk/>
            <pc:sldMk cId="1738059874" sldId="262"/>
            <ac:spMk id="76" creationId="{03423CB1-24C2-4B2C-BBF7-92C4B1E12CC8}"/>
          </ac:spMkLst>
        </pc:spChg>
        <pc:spChg chg="add mod">
          <ac:chgData name="Florin Teodorescu" userId="5a9a629557a7747a" providerId="LiveId" clId="{D83E24CA-0FE4-4B1A-98F6-858BFA0BD4DA}" dt="2020-05-23T19:34:46.314" v="18560" actId="179"/>
          <ac:spMkLst>
            <pc:docMk/>
            <pc:sldMk cId="1738059874" sldId="262"/>
            <ac:spMk id="83" creationId="{5A4F2700-4B4A-46F2-8DCD-3E761C4756C7}"/>
          </ac:spMkLst>
        </pc:spChg>
        <pc:spChg chg="add mod">
          <ac:chgData name="Florin Teodorescu" userId="5a9a629557a7747a" providerId="LiveId" clId="{D83E24CA-0FE4-4B1A-98F6-858BFA0BD4DA}" dt="2020-05-23T20:13:56.727" v="19666" actId="207"/>
          <ac:spMkLst>
            <pc:docMk/>
            <pc:sldMk cId="1738059874" sldId="262"/>
            <ac:spMk id="84" creationId="{ECD22272-5A24-4886-B98F-8A96464E6D04}"/>
          </ac:spMkLst>
        </pc:spChg>
        <pc:spChg chg="add del mod">
          <ac:chgData name="Florin Teodorescu" userId="5a9a629557a7747a" providerId="LiveId" clId="{D83E24CA-0FE4-4B1A-98F6-858BFA0BD4DA}" dt="2020-05-23T19:03:58.953" v="17078" actId="478"/>
          <ac:spMkLst>
            <pc:docMk/>
            <pc:sldMk cId="1738059874" sldId="262"/>
            <ac:spMk id="85" creationId="{5A8A58EC-56FA-4D3F-8BA4-F18F3774ECA7}"/>
          </ac:spMkLst>
        </pc:spChg>
        <pc:spChg chg="add del mod">
          <ac:chgData name="Florin Teodorescu" userId="5a9a629557a7747a" providerId="LiveId" clId="{D83E24CA-0FE4-4B1A-98F6-858BFA0BD4DA}" dt="2020-05-23T19:03:58.953" v="17078" actId="478"/>
          <ac:spMkLst>
            <pc:docMk/>
            <pc:sldMk cId="1738059874" sldId="262"/>
            <ac:spMk id="86" creationId="{2C077323-B6DB-41E7-83AC-EB6E814306BD}"/>
          </ac:spMkLst>
        </pc:spChg>
        <pc:spChg chg="add mod">
          <ac:chgData name="Florin Teodorescu" userId="5a9a629557a7747a" providerId="LiveId" clId="{D83E24CA-0FE4-4B1A-98F6-858BFA0BD4DA}" dt="2020-05-23T19:19:00.408" v="17890" actId="1035"/>
          <ac:spMkLst>
            <pc:docMk/>
            <pc:sldMk cId="1738059874" sldId="262"/>
            <ac:spMk id="87" creationId="{0F3B7B0A-12C3-47BC-8727-FE4FA539DC14}"/>
          </ac:spMkLst>
        </pc:spChg>
        <pc:spChg chg="add del mod">
          <ac:chgData name="Florin Teodorescu" userId="5a9a629557a7747a" providerId="LiveId" clId="{D83E24CA-0FE4-4B1A-98F6-858BFA0BD4DA}" dt="2020-05-21T06:26:40.983" v="7819"/>
          <ac:spMkLst>
            <pc:docMk/>
            <pc:sldMk cId="1738059874" sldId="262"/>
            <ac:spMk id="88" creationId="{A8410A4F-0150-4123-B156-5379DF783416}"/>
          </ac:spMkLst>
        </pc:spChg>
        <pc:spChg chg="add mod">
          <ac:chgData name="Florin Teodorescu" userId="5a9a629557a7747a" providerId="LiveId" clId="{D83E24CA-0FE4-4B1A-98F6-858BFA0BD4DA}" dt="2020-05-23T19:13:35.468" v="17419" actId="14100"/>
          <ac:spMkLst>
            <pc:docMk/>
            <pc:sldMk cId="1738059874" sldId="262"/>
            <ac:spMk id="88" creationId="{A929A9AB-016A-424F-B9E3-3004EF02AFDE}"/>
          </ac:spMkLst>
        </pc:spChg>
        <pc:spChg chg="add mod">
          <ac:chgData name="Florin Teodorescu" userId="5a9a629557a7747a" providerId="LiveId" clId="{D83E24CA-0FE4-4B1A-98F6-858BFA0BD4DA}" dt="2020-05-23T20:13:56.727" v="19666" actId="207"/>
          <ac:spMkLst>
            <pc:docMk/>
            <pc:sldMk cId="1738059874" sldId="262"/>
            <ac:spMk id="89" creationId="{BBBA1DF9-C59F-4A0F-B99B-DF7F2BB811C6}"/>
          </ac:spMkLst>
        </pc:spChg>
        <pc:spChg chg="add mod">
          <ac:chgData name="Florin Teodorescu" userId="5a9a629557a7747a" providerId="LiveId" clId="{D83E24CA-0FE4-4B1A-98F6-858BFA0BD4DA}" dt="2020-05-23T19:19:07.984" v="17925" actId="1036"/>
          <ac:spMkLst>
            <pc:docMk/>
            <pc:sldMk cId="1738059874" sldId="262"/>
            <ac:spMk id="90" creationId="{39293AB5-5FED-4963-BE0D-62E4F02A8017}"/>
          </ac:spMkLst>
        </pc:spChg>
        <pc:spChg chg="add mod">
          <ac:chgData name="Florin Teodorescu" userId="5a9a629557a7747a" providerId="LiveId" clId="{D83E24CA-0FE4-4B1A-98F6-858BFA0BD4DA}" dt="2020-05-23T20:14:04.681" v="19667" actId="108"/>
          <ac:spMkLst>
            <pc:docMk/>
            <pc:sldMk cId="1738059874" sldId="262"/>
            <ac:spMk id="91" creationId="{C71E3FE5-6B15-4F1B-A3A6-B46B9DD1BF12}"/>
          </ac:spMkLst>
        </pc:spChg>
        <pc:spChg chg="add mod">
          <ac:chgData name="Florin Teodorescu" userId="5a9a629557a7747a" providerId="LiveId" clId="{D83E24CA-0FE4-4B1A-98F6-858BFA0BD4DA}" dt="2020-05-23T20:18:35.223" v="19716" actId="1036"/>
          <ac:spMkLst>
            <pc:docMk/>
            <pc:sldMk cId="1738059874" sldId="262"/>
            <ac:spMk id="92" creationId="{B9A0C148-3080-423A-9C74-19D0120045D8}"/>
          </ac:spMkLst>
        </pc:spChg>
        <pc:spChg chg="add del mod">
          <ac:chgData name="Florin Teodorescu" userId="5a9a629557a7747a" providerId="LiveId" clId="{D83E24CA-0FE4-4B1A-98F6-858BFA0BD4DA}" dt="2020-05-23T21:16:12.234" v="21486" actId="478"/>
          <ac:spMkLst>
            <pc:docMk/>
            <pc:sldMk cId="1738059874" sldId="262"/>
            <ac:spMk id="93" creationId="{0BF08EE9-8503-41A2-8286-AEA5572E622C}"/>
          </ac:spMkLst>
        </pc:spChg>
        <pc:spChg chg="add mod">
          <ac:chgData name="Florin Teodorescu" userId="5a9a629557a7747a" providerId="LiveId" clId="{D83E24CA-0FE4-4B1A-98F6-858BFA0BD4DA}" dt="2020-05-23T19:26:30.915" v="18065" actId="1035"/>
          <ac:spMkLst>
            <pc:docMk/>
            <pc:sldMk cId="1738059874" sldId="262"/>
            <ac:spMk id="94" creationId="{0EDE880E-8ADF-442F-AD26-CE066F6B1819}"/>
          </ac:spMkLst>
        </pc:spChg>
        <pc:spChg chg="add del mod">
          <ac:chgData name="Florin Teodorescu" userId="5a9a629557a7747a" providerId="LiveId" clId="{D83E24CA-0FE4-4B1A-98F6-858BFA0BD4DA}" dt="2020-05-23T17:23:58.937" v="16602" actId="478"/>
          <ac:spMkLst>
            <pc:docMk/>
            <pc:sldMk cId="1738059874" sldId="262"/>
            <ac:spMk id="96" creationId="{CF549930-0A43-449F-8825-433C7BB24279}"/>
          </ac:spMkLst>
        </pc:spChg>
        <pc:spChg chg="add mod">
          <ac:chgData name="Florin Teodorescu" userId="5a9a629557a7747a" providerId="LiveId" clId="{D83E24CA-0FE4-4B1A-98F6-858BFA0BD4DA}" dt="2020-05-23T19:19:32.559" v="17927" actId="114"/>
          <ac:spMkLst>
            <pc:docMk/>
            <pc:sldMk cId="1738059874" sldId="262"/>
            <ac:spMk id="98" creationId="{6162E3F9-1160-4B09-BAD3-4A2D5170AE6E}"/>
          </ac:spMkLst>
        </pc:spChg>
        <pc:spChg chg="add mod">
          <ac:chgData name="Florin Teodorescu" userId="5a9a629557a7747a" providerId="LiveId" clId="{D83E24CA-0FE4-4B1A-98F6-858BFA0BD4DA}" dt="2020-05-23T20:14:07.587" v="19668" actId="108"/>
          <ac:spMkLst>
            <pc:docMk/>
            <pc:sldMk cId="1738059874" sldId="262"/>
            <ac:spMk id="99" creationId="{04F2C2D8-80BF-4434-9D51-384559C46C09}"/>
          </ac:spMkLst>
        </pc:spChg>
        <pc:spChg chg="add del mod">
          <ac:chgData name="Florin Teodorescu" userId="5a9a629557a7747a" providerId="LiveId" clId="{D83E24CA-0FE4-4B1A-98F6-858BFA0BD4DA}" dt="2020-05-21T06:46:06.677" v="8476" actId="478"/>
          <ac:spMkLst>
            <pc:docMk/>
            <pc:sldMk cId="1738059874" sldId="262"/>
            <ac:spMk id="99" creationId="{2FC06642-9B1A-40C2-A055-590BFD6E9ABA}"/>
          </ac:spMkLst>
        </pc:spChg>
        <pc:spChg chg="add del mod">
          <ac:chgData name="Florin Teodorescu" userId="5a9a629557a7747a" providerId="LiveId" clId="{D83E24CA-0FE4-4B1A-98F6-858BFA0BD4DA}" dt="2020-05-23T17:23:58.937" v="16602" actId="478"/>
          <ac:spMkLst>
            <pc:docMk/>
            <pc:sldMk cId="1738059874" sldId="262"/>
            <ac:spMk id="100" creationId="{E5A024B1-91FA-4EC5-BB10-DA80553073DC}"/>
          </ac:spMkLst>
        </pc:spChg>
        <pc:spChg chg="add mod">
          <ac:chgData name="Florin Teodorescu" userId="5a9a629557a7747a" providerId="LiveId" clId="{D83E24CA-0FE4-4B1A-98F6-858BFA0BD4DA}" dt="2020-05-23T19:25:57.399" v="18054" actId="114"/>
          <ac:spMkLst>
            <pc:docMk/>
            <pc:sldMk cId="1738059874" sldId="262"/>
            <ac:spMk id="101" creationId="{6DD2C6C9-7E0F-4777-A7F5-19BFB9F141A9}"/>
          </ac:spMkLst>
        </pc:spChg>
        <pc:spChg chg="add mod">
          <ac:chgData name="Florin Teodorescu" userId="5a9a629557a7747a" providerId="LiveId" clId="{D83E24CA-0FE4-4B1A-98F6-858BFA0BD4DA}" dt="2020-05-23T20:14:12.652" v="19669" actId="108"/>
          <ac:spMkLst>
            <pc:docMk/>
            <pc:sldMk cId="1738059874" sldId="262"/>
            <ac:spMk id="102" creationId="{1F2E23D8-4A80-49B4-AEBA-1B01CEAA0964}"/>
          </ac:spMkLst>
        </pc:spChg>
        <pc:spChg chg="add mod">
          <ac:chgData name="Florin Teodorescu" userId="5a9a629557a7747a" providerId="LiveId" clId="{D83E24CA-0FE4-4B1A-98F6-858BFA0BD4DA}" dt="2020-05-23T19:25:48.745" v="18048" actId="1035"/>
          <ac:spMkLst>
            <pc:docMk/>
            <pc:sldMk cId="1738059874" sldId="262"/>
            <ac:spMk id="104" creationId="{27B95DB7-BD86-4E90-BDB9-972A57E3CE9D}"/>
          </ac:spMkLst>
        </pc:spChg>
        <pc:spChg chg="add mod">
          <ac:chgData name="Florin Teodorescu" userId="5a9a629557a7747a" providerId="LiveId" clId="{D83E24CA-0FE4-4B1A-98F6-858BFA0BD4DA}" dt="2020-05-23T19:55:11.535" v="18847" actId="14100"/>
          <ac:spMkLst>
            <pc:docMk/>
            <pc:sldMk cId="1738059874" sldId="262"/>
            <ac:spMk id="106" creationId="{439128D5-A0AC-4F10-B1A5-C9258236154D}"/>
          </ac:spMkLst>
        </pc:spChg>
        <pc:spChg chg="add mod">
          <ac:chgData name="Florin Teodorescu" userId="5a9a629557a7747a" providerId="LiveId" clId="{D83E24CA-0FE4-4B1A-98F6-858BFA0BD4DA}" dt="2020-05-25T22:49:20.070" v="25143" actId="1038"/>
          <ac:spMkLst>
            <pc:docMk/>
            <pc:sldMk cId="1738059874" sldId="262"/>
            <ac:spMk id="112" creationId="{E81B133A-730E-44C6-A2A8-859CB43D69CA}"/>
          </ac:spMkLst>
        </pc:spChg>
        <pc:spChg chg="add del mod">
          <ac:chgData name="Florin Teodorescu" userId="5a9a629557a7747a" providerId="LiveId" clId="{D83E24CA-0FE4-4B1A-98F6-858BFA0BD4DA}" dt="2020-05-23T17:23:58.937" v="16602" actId="478"/>
          <ac:spMkLst>
            <pc:docMk/>
            <pc:sldMk cId="1738059874" sldId="262"/>
            <ac:spMk id="122" creationId="{1047D439-8B0A-4914-A32E-9F3A1C37ACC3}"/>
          </ac:spMkLst>
        </pc:spChg>
        <pc:spChg chg="add del mod ord">
          <ac:chgData name="Florin Teodorescu" userId="5a9a629557a7747a" providerId="LiveId" clId="{D83E24CA-0FE4-4B1A-98F6-858BFA0BD4DA}" dt="2020-05-25T22:49:12.551" v="25117" actId="478"/>
          <ac:spMkLst>
            <pc:docMk/>
            <pc:sldMk cId="1738059874" sldId="262"/>
            <ac:spMk id="123" creationId="{0858AD54-55B7-4A89-A744-7FAEC5C3C0EC}"/>
          </ac:spMkLst>
        </pc:spChg>
        <pc:spChg chg="add del">
          <ac:chgData name="Florin Teodorescu" userId="5a9a629557a7747a" providerId="LiveId" clId="{D83E24CA-0FE4-4B1A-98F6-858BFA0BD4DA}" dt="2020-05-21T06:46:23.926" v="8478" actId="478"/>
          <ac:spMkLst>
            <pc:docMk/>
            <pc:sldMk cId="1738059874" sldId="262"/>
            <ac:spMk id="123" creationId="{0B481C1B-4BB3-48C0-B56C-AE7956C7D660}"/>
          </ac:spMkLst>
        </pc:spChg>
        <pc:spChg chg="add del mod">
          <ac:chgData name="Florin Teodorescu" userId="5a9a629557a7747a" providerId="LiveId" clId="{D83E24CA-0FE4-4B1A-98F6-858BFA0BD4DA}" dt="2020-05-23T17:23:58.937" v="16602" actId="478"/>
          <ac:spMkLst>
            <pc:docMk/>
            <pc:sldMk cId="1738059874" sldId="262"/>
            <ac:spMk id="124" creationId="{A32703E8-F5EC-48ED-8279-A42AC2963CD0}"/>
          </ac:spMkLst>
        </pc:spChg>
        <pc:spChg chg="add del mod ord">
          <ac:chgData name="Florin Teodorescu" userId="5a9a629557a7747a" providerId="LiveId" clId="{D83E24CA-0FE4-4B1A-98F6-858BFA0BD4DA}" dt="2020-05-23T21:15:54.569" v="21482" actId="478"/>
          <ac:spMkLst>
            <pc:docMk/>
            <pc:sldMk cId="1738059874" sldId="262"/>
            <ac:spMk id="125" creationId="{A9D11111-6599-4CCF-A584-927AEA6E5A35}"/>
          </ac:spMkLst>
        </pc:spChg>
        <pc:spChg chg="add del mod ord">
          <ac:chgData name="Florin Teodorescu" userId="5a9a629557a7747a" providerId="LiveId" clId="{D83E24CA-0FE4-4B1A-98F6-858BFA0BD4DA}" dt="2020-05-25T22:49:12.551" v="25117" actId="478"/>
          <ac:spMkLst>
            <pc:docMk/>
            <pc:sldMk cId="1738059874" sldId="262"/>
            <ac:spMk id="127" creationId="{A15962CC-D353-4EAB-9176-13EFDD750056}"/>
          </ac:spMkLst>
        </pc:spChg>
        <pc:spChg chg="add del mod ord">
          <ac:chgData name="Florin Teodorescu" userId="5a9a629557a7747a" providerId="LiveId" clId="{D83E24CA-0FE4-4B1A-98F6-858BFA0BD4DA}" dt="2020-05-23T21:15:54.569" v="21482" actId="478"/>
          <ac:spMkLst>
            <pc:docMk/>
            <pc:sldMk cId="1738059874" sldId="262"/>
            <ac:spMk id="128" creationId="{30536E8A-6161-4A1E-9172-E4F50E9AC1B9}"/>
          </ac:spMkLst>
        </pc:spChg>
        <pc:spChg chg="add del mod ord">
          <ac:chgData name="Florin Teodorescu" userId="5a9a629557a7747a" providerId="LiveId" clId="{D83E24CA-0FE4-4B1A-98F6-858BFA0BD4DA}" dt="2020-05-25T22:49:12.551" v="25117" actId="478"/>
          <ac:spMkLst>
            <pc:docMk/>
            <pc:sldMk cId="1738059874" sldId="262"/>
            <ac:spMk id="129" creationId="{A66FE17E-22F3-498E-A3B4-AB7988FBB37A}"/>
          </ac:spMkLst>
        </pc:spChg>
        <pc:spChg chg="add del mod ord">
          <ac:chgData name="Florin Teodorescu" userId="5a9a629557a7747a" providerId="LiveId" clId="{D83E24CA-0FE4-4B1A-98F6-858BFA0BD4DA}" dt="2020-05-25T22:49:12.551" v="25117" actId="478"/>
          <ac:spMkLst>
            <pc:docMk/>
            <pc:sldMk cId="1738059874" sldId="262"/>
            <ac:spMk id="130" creationId="{3A90E04E-6325-4CD1-BFFD-1CE37FE4FE94}"/>
          </ac:spMkLst>
        </pc:spChg>
        <pc:spChg chg="add mod">
          <ac:chgData name="Florin Teodorescu" userId="5a9a629557a7747a" providerId="LiveId" clId="{D83E24CA-0FE4-4B1A-98F6-858BFA0BD4DA}" dt="2020-05-25T22:49:13.622" v="25118"/>
          <ac:spMkLst>
            <pc:docMk/>
            <pc:sldMk cId="1738059874" sldId="262"/>
            <ac:spMk id="132" creationId="{982726B4-9268-4238-9D94-7F9FF7706B0D}"/>
          </ac:spMkLst>
        </pc:spChg>
        <pc:spChg chg="add del mod">
          <ac:chgData name="Florin Teodorescu" userId="5a9a629557a7747a" providerId="LiveId" clId="{D83E24CA-0FE4-4B1A-98F6-858BFA0BD4DA}" dt="2020-05-25T22:49:23.847" v="25144" actId="478"/>
          <ac:spMkLst>
            <pc:docMk/>
            <pc:sldMk cId="1738059874" sldId="262"/>
            <ac:spMk id="133" creationId="{2682B52A-7A22-4715-BDE4-2B0FF39D90BC}"/>
          </ac:spMkLst>
        </pc:spChg>
        <pc:spChg chg="add mod">
          <ac:chgData name="Florin Teodorescu" userId="5a9a629557a7747a" providerId="LiveId" clId="{D83E24CA-0FE4-4B1A-98F6-858BFA0BD4DA}" dt="2020-05-25T22:50:02.845" v="25180" actId="1037"/>
          <ac:spMkLst>
            <pc:docMk/>
            <pc:sldMk cId="1738059874" sldId="262"/>
            <ac:spMk id="135" creationId="{EFE6E4FD-0BE0-448B-8E3B-9FE836B1A1EF}"/>
          </ac:spMkLst>
        </pc:spChg>
        <pc:spChg chg="add del mod">
          <ac:chgData name="Florin Teodorescu" userId="5a9a629557a7747a" providerId="LiveId" clId="{D83E24CA-0FE4-4B1A-98F6-858BFA0BD4DA}" dt="2020-05-25T22:49:23.847" v="25144" actId="478"/>
          <ac:spMkLst>
            <pc:docMk/>
            <pc:sldMk cId="1738059874" sldId="262"/>
            <ac:spMk id="136" creationId="{F3A4D262-90A4-47C7-B75F-C9E1338CBB26}"/>
          </ac:spMkLst>
        </pc:spChg>
        <pc:spChg chg="add mod">
          <ac:chgData name="Florin Teodorescu" userId="5a9a629557a7747a" providerId="LiveId" clId="{D83E24CA-0FE4-4B1A-98F6-858BFA0BD4DA}" dt="2020-05-25T22:49:13.622" v="25118"/>
          <ac:spMkLst>
            <pc:docMk/>
            <pc:sldMk cId="1738059874" sldId="262"/>
            <ac:spMk id="137" creationId="{515C7772-8AF8-4925-BD15-AFD6D5CD2BC0}"/>
          </ac:spMkLst>
        </pc:spChg>
        <pc:spChg chg="add mod">
          <ac:chgData name="Florin Teodorescu" userId="5a9a629557a7747a" providerId="LiveId" clId="{D83E24CA-0FE4-4B1A-98F6-858BFA0BD4DA}" dt="2020-05-25T22:49:13.622" v="25118"/>
          <ac:spMkLst>
            <pc:docMk/>
            <pc:sldMk cId="1738059874" sldId="262"/>
            <ac:spMk id="139" creationId="{CEB63DAA-3D89-4D10-B5EC-D726401208BA}"/>
          </ac:spMkLst>
        </pc:spChg>
        <pc:grpChg chg="add del mod">
          <ac:chgData name="Florin Teodorescu" userId="5a9a629557a7747a" providerId="LiveId" clId="{D83E24CA-0FE4-4B1A-98F6-858BFA0BD4DA}" dt="2020-05-23T17:23:58.937" v="16602" actId="478"/>
          <ac:grpSpMkLst>
            <pc:docMk/>
            <pc:sldMk cId="1738059874" sldId="262"/>
            <ac:grpSpMk id="65" creationId="{CCF066C9-E569-463C-B5AD-C7EB843C438C}"/>
          </ac:grpSpMkLst>
        </pc:grpChg>
        <pc:grpChg chg="add del mod">
          <ac:chgData name="Florin Teodorescu" userId="5a9a629557a7747a" providerId="LiveId" clId="{D83E24CA-0FE4-4B1A-98F6-858BFA0BD4DA}" dt="2020-05-21T06:36:14.999" v="8242" actId="165"/>
          <ac:grpSpMkLst>
            <pc:docMk/>
            <pc:sldMk cId="1738059874" sldId="262"/>
            <ac:grpSpMk id="101" creationId="{625898BB-9F9C-4B12-9499-7C67047B7392}"/>
          </ac:grpSpMkLst>
        </pc:grpChg>
        <pc:graphicFrameChg chg="add del modGraphic">
          <ac:chgData name="Florin Teodorescu" userId="5a9a629557a7747a" providerId="LiveId" clId="{D83E24CA-0FE4-4B1A-98F6-858BFA0BD4DA}" dt="2020-05-22T19:09:02.311" v="15242" actId="478"/>
          <ac:graphicFrameMkLst>
            <pc:docMk/>
            <pc:sldMk cId="1738059874" sldId="262"/>
            <ac:graphicFrameMk id="5" creationId="{574F2230-5EA0-44D0-9C61-E51CC4251EBC}"/>
          </ac:graphicFrameMkLst>
        </pc:graphicFrameChg>
        <pc:graphicFrameChg chg="add del mod modGraphic">
          <ac:chgData name="Florin Teodorescu" userId="5a9a629557a7747a" providerId="LiveId" clId="{D83E24CA-0FE4-4B1A-98F6-858BFA0BD4DA}" dt="2020-05-21T04:59:22.296" v="6262" actId="478"/>
          <ac:graphicFrameMkLst>
            <pc:docMk/>
            <pc:sldMk cId="1738059874" sldId="262"/>
            <ac:graphicFrameMk id="6" creationId="{AA0036A8-72EB-49E6-9F38-CFD70EABEFED}"/>
          </ac:graphicFrameMkLst>
        </pc:graphicFrameChg>
        <pc:graphicFrameChg chg="add del mod">
          <ac:chgData name="Florin Teodorescu" userId="5a9a629557a7747a" providerId="LiveId" clId="{D83E24CA-0FE4-4B1A-98F6-858BFA0BD4DA}" dt="2020-05-23T17:34:19.678" v="16620" actId="478"/>
          <ac:graphicFrameMkLst>
            <pc:docMk/>
            <pc:sldMk cId="1738059874" sldId="262"/>
            <ac:graphicFrameMk id="8" creationId="{FC46908E-7B2A-4DE4-9996-4B9CAD52DCD3}"/>
          </ac:graphicFrameMkLst>
        </pc:graphicFrameChg>
        <pc:graphicFrameChg chg="del">
          <ac:chgData name="Florin Teodorescu" userId="5a9a629557a7747a" providerId="LiveId" clId="{D83E24CA-0FE4-4B1A-98F6-858BFA0BD4DA}" dt="2020-05-17T23:42:17.911" v="267" actId="478"/>
          <ac:graphicFrameMkLst>
            <pc:docMk/>
            <pc:sldMk cId="1738059874" sldId="262"/>
            <ac:graphicFrameMk id="12" creationId="{810EF7C8-81A0-4C98-A2B4-F2F7F8FBE574}"/>
          </ac:graphicFrameMkLst>
        </pc:graphicFrameChg>
        <pc:picChg chg="add del mod">
          <ac:chgData name="Florin Teodorescu" userId="5a9a629557a7747a" providerId="LiveId" clId="{D83E24CA-0FE4-4B1A-98F6-858BFA0BD4DA}" dt="2020-05-23T17:29:30.959" v="16610" actId="478"/>
          <ac:picMkLst>
            <pc:docMk/>
            <pc:sldMk cId="1738059874" sldId="262"/>
            <ac:picMk id="3" creationId="{06438E71-3A2C-47F7-9410-D1159AA9FE9F}"/>
          </ac:picMkLst>
        </pc:picChg>
        <pc:picChg chg="del">
          <ac:chgData name="Florin Teodorescu" userId="5a9a629557a7747a" providerId="LiveId" clId="{D83E24CA-0FE4-4B1A-98F6-858BFA0BD4DA}" dt="2020-05-17T23:42:17.911" v="267" actId="478"/>
          <ac:picMkLst>
            <pc:docMk/>
            <pc:sldMk cId="1738059874" sldId="262"/>
            <ac:picMk id="3" creationId="{1CF8D645-A2DE-4BE6-932F-BCEF9F0CDBD7}"/>
          </ac:picMkLst>
        </pc:picChg>
        <pc:picChg chg="add del mod">
          <ac:chgData name="Florin Teodorescu" userId="5a9a629557a7747a" providerId="LiveId" clId="{D83E24CA-0FE4-4B1A-98F6-858BFA0BD4DA}" dt="2020-05-19T15:23:38.615" v="3081" actId="478"/>
          <ac:picMkLst>
            <pc:docMk/>
            <pc:sldMk cId="1738059874" sldId="262"/>
            <ac:picMk id="3" creationId="{3F900E11-4D92-4B5C-81D0-E3407A37255C}"/>
          </ac:picMkLst>
        </pc:picChg>
        <pc:picChg chg="add del mod">
          <ac:chgData name="Florin Teodorescu" userId="5a9a629557a7747a" providerId="LiveId" clId="{D83E24CA-0FE4-4B1A-98F6-858BFA0BD4DA}" dt="2020-05-23T17:33:52.340" v="16617" actId="478"/>
          <ac:picMkLst>
            <pc:docMk/>
            <pc:sldMk cId="1738059874" sldId="262"/>
            <ac:picMk id="5" creationId="{F7351659-CAF0-4078-AB8E-7BA5506B0650}"/>
          </ac:picMkLst>
        </pc:picChg>
        <pc:picChg chg="del">
          <ac:chgData name="Florin Teodorescu" userId="5a9a629557a7747a" providerId="LiveId" clId="{D83E24CA-0FE4-4B1A-98F6-858BFA0BD4DA}" dt="2020-05-17T23:42:17.911" v="267" actId="478"/>
          <ac:picMkLst>
            <pc:docMk/>
            <pc:sldMk cId="1738059874" sldId="262"/>
            <ac:picMk id="6" creationId="{CEE95A46-665E-4741-AAB4-A3FCCB98DDC7}"/>
          </ac:picMkLst>
        </pc:picChg>
        <pc:picChg chg="add del">
          <ac:chgData name="Florin Teodorescu" userId="5a9a629557a7747a" providerId="LiveId" clId="{D83E24CA-0FE4-4B1A-98F6-858BFA0BD4DA}" dt="2020-05-23T17:31:22.152" v="16616" actId="478"/>
          <ac:picMkLst>
            <pc:docMk/>
            <pc:sldMk cId="1738059874" sldId="262"/>
            <ac:picMk id="6" creationId="{DCA270DF-644B-4D5B-8085-1BA00DAE2F20}"/>
          </ac:picMkLst>
        </pc:picChg>
        <pc:picChg chg="add del mod ord">
          <ac:chgData name="Florin Teodorescu" userId="5a9a629557a7747a" providerId="LiveId" clId="{D83E24CA-0FE4-4B1A-98F6-858BFA0BD4DA}" dt="2020-05-23T17:23:58.937" v="16602" actId="478"/>
          <ac:picMkLst>
            <pc:docMk/>
            <pc:sldMk cId="1738059874" sldId="262"/>
            <ac:picMk id="7" creationId="{36B76A65-952F-41C9-ACAC-3330D442003E}"/>
          </ac:picMkLst>
        </pc:picChg>
        <pc:picChg chg="del">
          <ac:chgData name="Florin Teodorescu" userId="5a9a629557a7747a" providerId="LiveId" clId="{D83E24CA-0FE4-4B1A-98F6-858BFA0BD4DA}" dt="2020-05-17T23:42:17.911" v="267" actId="478"/>
          <ac:picMkLst>
            <pc:docMk/>
            <pc:sldMk cId="1738059874" sldId="262"/>
            <ac:picMk id="7" creationId="{757EB898-BE52-48AE-B144-1E3984F67B65}"/>
          </ac:picMkLst>
        </pc:picChg>
        <pc:picChg chg="add del mod ord">
          <ac:chgData name="Florin Teodorescu" userId="5a9a629557a7747a" providerId="LiveId" clId="{D83E24CA-0FE4-4B1A-98F6-858BFA0BD4DA}" dt="2020-05-21T06:04:14.478" v="7099" actId="478"/>
          <ac:picMkLst>
            <pc:docMk/>
            <pc:sldMk cId="1738059874" sldId="262"/>
            <ac:picMk id="9" creationId="{6877AA2E-7F9A-482D-A8FA-426D90901A7E}"/>
          </ac:picMkLst>
        </pc:picChg>
        <pc:picChg chg="add mod">
          <ac:chgData name="Florin Teodorescu" userId="5a9a629557a7747a" providerId="LiveId" clId="{D83E24CA-0FE4-4B1A-98F6-858BFA0BD4DA}" dt="2020-05-23T19:18:45.277" v="17783" actId="1035"/>
          <ac:picMkLst>
            <pc:docMk/>
            <pc:sldMk cId="1738059874" sldId="262"/>
            <ac:picMk id="10" creationId="{CC049E05-B325-43EE-B6C0-FC75AA3B178F}"/>
          </ac:picMkLst>
        </pc:picChg>
        <pc:picChg chg="add del mod">
          <ac:chgData name="Florin Teodorescu" userId="5a9a629557a7747a" providerId="LiveId" clId="{D83E24CA-0FE4-4B1A-98F6-858BFA0BD4DA}" dt="2020-05-23T17:37:00.383" v="16634" actId="478"/>
          <ac:picMkLst>
            <pc:docMk/>
            <pc:sldMk cId="1738059874" sldId="262"/>
            <ac:picMk id="11" creationId="{AE62B33E-431B-47EE-9B72-D76E0F247B37}"/>
          </ac:picMkLst>
        </pc:picChg>
        <pc:picChg chg="add mod ord">
          <ac:chgData name="Florin Teodorescu" userId="5a9a629557a7747a" providerId="LiveId" clId="{D83E24CA-0FE4-4B1A-98F6-858BFA0BD4DA}" dt="2020-05-23T19:19:07.984" v="17925" actId="1036"/>
          <ac:picMkLst>
            <pc:docMk/>
            <pc:sldMk cId="1738059874" sldId="262"/>
            <ac:picMk id="12" creationId="{16AE7DF3-90B1-497F-85AF-BEE8BAD5B793}"/>
          </ac:picMkLst>
        </pc:picChg>
        <pc:picChg chg="add mod ord">
          <ac:chgData name="Florin Teodorescu" userId="5a9a629557a7747a" providerId="LiveId" clId="{D83E24CA-0FE4-4B1A-98F6-858BFA0BD4DA}" dt="2020-05-23T19:19:07.984" v="17925" actId="1036"/>
          <ac:picMkLst>
            <pc:docMk/>
            <pc:sldMk cId="1738059874" sldId="262"/>
            <ac:picMk id="13" creationId="{4B2EB821-9CE0-4CEC-B601-8E8FE9B7390B}"/>
          </ac:picMkLst>
        </pc:picChg>
        <pc:picChg chg="add mod">
          <ac:chgData name="Florin Teodorescu" userId="5a9a629557a7747a" providerId="LiveId" clId="{D83E24CA-0FE4-4B1A-98F6-858BFA0BD4DA}" dt="2020-05-23T20:18:35.223" v="19716" actId="1036"/>
          <ac:picMkLst>
            <pc:docMk/>
            <pc:sldMk cId="1738059874" sldId="262"/>
            <ac:picMk id="14" creationId="{AAA17E1A-3AA6-43DF-8198-3C48E36B5C95}"/>
          </ac:picMkLst>
        </pc:picChg>
        <pc:picChg chg="add mod">
          <ac:chgData name="Florin Teodorescu" userId="5a9a629557a7747a" providerId="LiveId" clId="{D83E24CA-0FE4-4B1A-98F6-858BFA0BD4DA}" dt="2020-05-23T20:18:35.223" v="19716" actId="1036"/>
          <ac:picMkLst>
            <pc:docMk/>
            <pc:sldMk cId="1738059874" sldId="262"/>
            <ac:picMk id="16" creationId="{0519E135-3F8B-4BC4-AD98-E8BBB7133508}"/>
          </ac:picMkLst>
        </pc:picChg>
        <pc:picChg chg="add del mod">
          <ac:chgData name="Florin Teodorescu" userId="5a9a629557a7747a" providerId="LiveId" clId="{D83E24CA-0FE4-4B1A-98F6-858BFA0BD4DA}" dt="2020-05-19T15:42:47.286" v="4704" actId="478"/>
          <ac:picMkLst>
            <pc:docMk/>
            <pc:sldMk cId="1738059874" sldId="262"/>
            <ac:picMk id="16" creationId="{5134C68D-A687-44FD-95D5-3292C542737C}"/>
          </ac:picMkLst>
        </pc:picChg>
        <pc:picChg chg="add del mod">
          <ac:chgData name="Florin Teodorescu" userId="5a9a629557a7747a" providerId="LiveId" clId="{D83E24CA-0FE4-4B1A-98F6-858BFA0BD4DA}" dt="2020-05-23T17:40:19.845" v="16662" actId="478"/>
          <ac:picMkLst>
            <pc:docMk/>
            <pc:sldMk cId="1738059874" sldId="262"/>
            <ac:picMk id="17" creationId="{2C0BEC33-4495-44A9-991F-39C3AF451AA5}"/>
          </ac:picMkLst>
        </pc:picChg>
        <pc:picChg chg="add del mod ord">
          <ac:chgData name="Florin Teodorescu" userId="5a9a629557a7747a" providerId="LiveId" clId="{D83E24CA-0FE4-4B1A-98F6-858BFA0BD4DA}" dt="2020-05-21T05:05:41.631" v="6389" actId="478"/>
          <ac:picMkLst>
            <pc:docMk/>
            <pc:sldMk cId="1738059874" sldId="262"/>
            <ac:picMk id="17" creationId="{E2DD9F27-7C9A-4D9A-9B54-D98D8B1E6FB2}"/>
          </ac:picMkLst>
        </pc:picChg>
        <pc:picChg chg="add del mod">
          <ac:chgData name="Florin Teodorescu" userId="5a9a629557a7747a" providerId="LiveId" clId="{D83E24CA-0FE4-4B1A-98F6-858BFA0BD4DA}" dt="2020-05-21T05:59:33.454" v="7062" actId="478"/>
          <ac:picMkLst>
            <pc:docMk/>
            <pc:sldMk cId="1738059874" sldId="262"/>
            <ac:picMk id="18" creationId="{6054D293-8C58-4950-A6A8-A4D60EBFB5C1}"/>
          </ac:picMkLst>
        </pc:picChg>
        <pc:picChg chg="add mod ord">
          <ac:chgData name="Florin Teodorescu" userId="5a9a629557a7747a" providerId="LiveId" clId="{D83E24CA-0FE4-4B1A-98F6-858BFA0BD4DA}" dt="2020-05-23T20:18:35.223" v="19716" actId="1036"/>
          <ac:picMkLst>
            <pc:docMk/>
            <pc:sldMk cId="1738059874" sldId="262"/>
            <ac:picMk id="18" creationId="{88D7BC99-78C0-4904-82CA-DF5A2BCD827F}"/>
          </ac:picMkLst>
        </pc:picChg>
        <pc:picChg chg="add del mod">
          <ac:chgData name="Florin Teodorescu" userId="5a9a629557a7747a" providerId="LiveId" clId="{D83E24CA-0FE4-4B1A-98F6-858BFA0BD4DA}" dt="2020-05-23T19:34:06.411" v="18557" actId="478"/>
          <ac:picMkLst>
            <pc:docMk/>
            <pc:sldMk cId="1738059874" sldId="262"/>
            <ac:picMk id="20" creationId="{7A280367-B911-40F5-957F-DA5F5AFC0A52}"/>
          </ac:picMkLst>
        </pc:picChg>
        <pc:picChg chg="add del mod">
          <ac:chgData name="Florin Teodorescu" userId="5a9a629557a7747a" providerId="LiveId" clId="{D83E24CA-0FE4-4B1A-98F6-858BFA0BD4DA}" dt="2020-05-23T17:52:21.527" v="16698" actId="478"/>
          <ac:picMkLst>
            <pc:docMk/>
            <pc:sldMk cId="1738059874" sldId="262"/>
            <ac:picMk id="22" creationId="{8BC5C9BC-99D5-41C3-81A5-22086AFC4FBA}"/>
          </ac:picMkLst>
        </pc:picChg>
        <pc:picChg chg="add del mod">
          <ac:chgData name="Florin Teodorescu" userId="5a9a629557a7747a" providerId="LiveId" clId="{D83E24CA-0FE4-4B1A-98F6-858BFA0BD4DA}" dt="2020-05-23T17:56:51.573" v="16702" actId="478"/>
          <ac:picMkLst>
            <pc:docMk/>
            <pc:sldMk cId="1738059874" sldId="262"/>
            <ac:picMk id="24" creationId="{632A23B6-06F9-4142-A04A-61FC33EDFC5F}"/>
          </ac:picMkLst>
        </pc:picChg>
        <pc:picChg chg="add del mod">
          <ac:chgData name="Florin Teodorescu" userId="5a9a629557a7747a" providerId="LiveId" clId="{D83E24CA-0FE4-4B1A-98F6-858BFA0BD4DA}" dt="2020-05-21T05:59:25.369" v="7061" actId="478"/>
          <ac:picMkLst>
            <pc:docMk/>
            <pc:sldMk cId="1738059874" sldId="262"/>
            <ac:picMk id="24" creationId="{9BF2A42A-5A15-40A6-9DD1-E56248A0F615}"/>
          </ac:picMkLst>
        </pc:picChg>
        <pc:picChg chg="add mod">
          <ac:chgData name="Florin Teodorescu" userId="5a9a629557a7747a" providerId="LiveId" clId="{D83E24CA-0FE4-4B1A-98F6-858BFA0BD4DA}" dt="2020-05-23T19:26:30.915" v="18065" actId="1035"/>
          <ac:picMkLst>
            <pc:docMk/>
            <pc:sldMk cId="1738059874" sldId="262"/>
            <ac:picMk id="26" creationId="{DBCAACD2-C1BA-4A67-B12F-90E5AC24A9D6}"/>
          </ac:picMkLst>
        </pc:picChg>
        <pc:picChg chg="add mod modCrop">
          <ac:chgData name="Florin Teodorescu" userId="5a9a629557a7747a" providerId="LiveId" clId="{D83E24CA-0FE4-4B1A-98F6-858BFA0BD4DA}" dt="2020-05-23T19:23:53.681" v="17943" actId="1076"/>
          <ac:picMkLst>
            <pc:docMk/>
            <pc:sldMk cId="1738059874" sldId="262"/>
            <ac:picMk id="27" creationId="{3351B4D9-1C2D-4F01-9862-B062165DB4DD}"/>
          </ac:picMkLst>
        </pc:picChg>
        <pc:picChg chg="add del mod">
          <ac:chgData name="Florin Teodorescu" userId="5a9a629557a7747a" providerId="LiveId" clId="{D83E24CA-0FE4-4B1A-98F6-858BFA0BD4DA}" dt="2020-05-19T15:52:43.492" v="5277" actId="478"/>
          <ac:picMkLst>
            <pc:docMk/>
            <pc:sldMk cId="1738059874" sldId="262"/>
            <ac:picMk id="29" creationId="{63CAC22A-30B7-4A41-A239-0A11C7402A28}"/>
          </ac:picMkLst>
        </pc:picChg>
        <pc:picChg chg="add mod ord">
          <ac:chgData name="Florin Teodorescu" userId="5a9a629557a7747a" providerId="LiveId" clId="{D83E24CA-0FE4-4B1A-98F6-858BFA0BD4DA}" dt="2020-05-23T21:13:30.518" v="21401" actId="1076"/>
          <ac:picMkLst>
            <pc:docMk/>
            <pc:sldMk cId="1738059874" sldId="262"/>
            <ac:picMk id="29" creationId="{A46283C7-FA00-4F04-B975-A5570393D029}"/>
          </ac:picMkLst>
        </pc:picChg>
        <pc:picChg chg="add del mod">
          <ac:chgData name="Florin Teodorescu" userId="5a9a629557a7747a" providerId="LiveId" clId="{D83E24CA-0FE4-4B1A-98F6-858BFA0BD4DA}" dt="2020-05-21T06:41:01.800" v="8368" actId="478"/>
          <ac:picMkLst>
            <pc:docMk/>
            <pc:sldMk cId="1738059874" sldId="262"/>
            <ac:picMk id="30" creationId="{DACD5CC4-CF76-4B16-ADC8-D460EE9ADD59}"/>
          </ac:picMkLst>
        </pc:picChg>
        <pc:picChg chg="add del mod topLvl">
          <ac:chgData name="Florin Teodorescu" userId="5a9a629557a7747a" providerId="LiveId" clId="{D83E24CA-0FE4-4B1A-98F6-858BFA0BD4DA}" dt="2020-05-22T18:52:44.626" v="14876" actId="478"/>
          <ac:picMkLst>
            <pc:docMk/>
            <pc:sldMk cId="1738059874" sldId="262"/>
            <ac:picMk id="35" creationId="{C4232BCA-F95A-4069-B74D-12E8F3A025E7}"/>
          </ac:picMkLst>
        </pc:picChg>
        <pc:picChg chg="add del mod topLvl">
          <ac:chgData name="Florin Teodorescu" userId="5a9a629557a7747a" providerId="LiveId" clId="{D83E24CA-0FE4-4B1A-98F6-858BFA0BD4DA}" dt="2020-05-22T18:52:44.626" v="14876" actId="478"/>
          <ac:picMkLst>
            <pc:docMk/>
            <pc:sldMk cId="1738059874" sldId="262"/>
            <ac:picMk id="37" creationId="{F99AFED8-151A-498D-922C-2B2AF97ADFF2}"/>
          </ac:picMkLst>
        </pc:picChg>
        <pc:picChg chg="add mod">
          <ac:chgData name="Florin Teodorescu" userId="5a9a629557a7747a" providerId="LiveId" clId="{D83E24CA-0FE4-4B1A-98F6-858BFA0BD4DA}" dt="2020-05-23T19:58:41.894" v="19106" actId="1036"/>
          <ac:picMkLst>
            <pc:docMk/>
            <pc:sldMk cId="1738059874" sldId="262"/>
            <ac:picMk id="38" creationId="{78849C32-5A34-4EFE-BBF4-15AB0558BEB6}"/>
          </ac:picMkLst>
        </pc:picChg>
        <pc:picChg chg="add del mod">
          <ac:chgData name="Florin Teodorescu" userId="5a9a629557a7747a" providerId="LiveId" clId="{D83E24CA-0FE4-4B1A-98F6-858BFA0BD4DA}" dt="2020-05-22T19:16:12.597" v="15245" actId="478"/>
          <ac:picMkLst>
            <pc:docMk/>
            <pc:sldMk cId="1738059874" sldId="262"/>
            <ac:picMk id="45" creationId="{6047F9B6-7B12-4281-AB83-4ACA1ABEB7E5}"/>
          </ac:picMkLst>
        </pc:picChg>
        <pc:picChg chg="add del mod">
          <ac:chgData name="Florin Teodorescu" userId="5a9a629557a7747a" providerId="LiveId" clId="{D83E24CA-0FE4-4B1A-98F6-858BFA0BD4DA}" dt="2020-05-22T19:16:12.597" v="15245" actId="478"/>
          <ac:picMkLst>
            <pc:docMk/>
            <pc:sldMk cId="1738059874" sldId="262"/>
            <ac:picMk id="50" creationId="{2EEAD49A-2593-4071-A1B5-4984425D76A9}"/>
          </ac:picMkLst>
        </pc:picChg>
        <pc:picChg chg="add del mod">
          <ac:chgData name="Florin Teodorescu" userId="5a9a629557a7747a" providerId="LiveId" clId="{D83E24CA-0FE4-4B1A-98F6-858BFA0BD4DA}" dt="2020-05-21T06:06:53.610" v="7168" actId="478"/>
          <ac:picMkLst>
            <pc:docMk/>
            <pc:sldMk cId="1738059874" sldId="262"/>
            <ac:picMk id="50" creationId="{6D8D1DFB-979D-4E44-B3E1-B3D23012DD06}"/>
          </ac:picMkLst>
        </pc:picChg>
        <pc:picChg chg="add del mod">
          <ac:chgData name="Florin Teodorescu" userId="5a9a629557a7747a" providerId="LiveId" clId="{D83E24CA-0FE4-4B1A-98F6-858BFA0BD4DA}" dt="2020-05-23T17:24:04.650" v="16603" actId="478"/>
          <ac:picMkLst>
            <pc:docMk/>
            <pc:sldMk cId="1738059874" sldId="262"/>
            <ac:picMk id="53" creationId="{0E32D4DB-FCDB-437C-9FD3-06AC30A88E95}"/>
          </ac:picMkLst>
        </pc:picChg>
        <pc:picChg chg="add del mod">
          <ac:chgData name="Florin Teodorescu" userId="5a9a629557a7747a" providerId="LiveId" clId="{D83E24CA-0FE4-4B1A-98F6-858BFA0BD4DA}" dt="2020-05-22T19:16:21.062" v="15247" actId="478"/>
          <ac:picMkLst>
            <pc:docMk/>
            <pc:sldMk cId="1738059874" sldId="262"/>
            <ac:picMk id="59" creationId="{A67EC7F4-53C2-4170-A60F-4FFA519FA12A}"/>
          </ac:picMkLst>
        </pc:picChg>
        <pc:picChg chg="add del mod ord">
          <ac:chgData name="Florin Teodorescu" userId="5a9a629557a7747a" providerId="LiveId" clId="{D83E24CA-0FE4-4B1A-98F6-858BFA0BD4DA}" dt="2020-05-23T17:23:58.937" v="16602" actId="478"/>
          <ac:picMkLst>
            <pc:docMk/>
            <pc:sldMk cId="1738059874" sldId="262"/>
            <ac:picMk id="60" creationId="{D508C075-D577-4F9D-A827-247184429AEA}"/>
          </ac:picMkLst>
        </pc:picChg>
        <pc:picChg chg="add del mod ord">
          <ac:chgData name="Florin Teodorescu" userId="5a9a629557a7747a" providerId="LiveId" clId="{D83E24CA-0FE4-4B1A-98F6-858BFA0BD4DA}" dt="2020-05-23T17:23:58.937" v="16602" actId="478"/>
          <ac:picMkLst>
            <pc:docMk/>
            <pc:sldMk cId="1738059874" sldId="262"/>
            <ac:picMk id="61" creationId="{2B83DD0E-13B4-4DC7-AB70-A4BE6F7C1F72}"/>
          </ac:picMkLst>
        </pc:picChg>
        <pc:picChg chg="add del mod">
          <ac:chgData name="Florin Teodorescu" userId="5a9a629557a7747a" providerId="LiveId" clId="{D83E24CA-0FE4-4B1A-98F6-858BFA0BD4DA}" dt="2020-05-23T17:23:58.937" v="16602" actId="478"/>
          <ac:picMkLst>
            <pc:docMk/>
            <pc:sldMk cId="1738059874" sldId="262"/>
            <ac:picMk id="62" creationId="{1595DAD2-0226-4660-902C-20D4D6BB3DF2}"/>
          </ac:picMkLst>
        </pc:picChg>
        <pc:picChg chg="add mod">
          <ac:chgData name="Florin Teodorescu" userId="5a9a629557a7747a" providerId="LiveId" clId="{D83E24CA-0FE4-4B1A-98F6-858BFA0BD4DA}" dt="2020-05-21T06:43:23.769" v="8409" actId="1036"/>
          <ac:picMkLst>
            <pc:docMk/>
            <pc:sldMk cId="1738059874" sldId="262"/>
            <ac:picMk id="63" creationId="{33493ECC-2202-4903-8485-A74C83CF52F8}"/>
          </ac:picMkLst>
        </pc:picChg>
        <pc:picChg chg="add del mod ord">
          <ac:chgData name="Florin Teodorescu" userId="5a9a629557a7747a" providerId="LiveId" clId="{D83E24CA-0FE4-4B1A-98F6-858BFA0BD4DA}" dt="2020-05-23T17:23:58.937" v="16602" actId="478"/>
          <ac:picMkLst>
            <pc:docMk/>
            <pc:sldMk cId="1738059874" sldId="262"/>
            <ac:picMk id="64" creationId="{4D699C82-85B4-43BE-9696-12F3F2AFBCF7}"/>
          </ac:picMkLst>
        </pc:picChg>
        <pc:picChg chg="add del mod">
          <ac:chgData name="Florin Teodorescu" userId="5a9a629557a7747a" providerId="LiveId" clId="{D83E24CA-0FE4-4B1A-98F6-858BFA0BD4DA}" dt="2020-05-23T17:23:58.937" v="16602" actId="478"/>
          <ac:picMkLst>
            <pc:docMk/>
            <pc:sldMk cId="1738059874" sldId="262"/>
            <ac:picMk id="66" creationId="{2CC383E8-285D-42DA-9EFC-5620C682D2CB}"/>
          </ac:picMkLst>
        </pc:picChg>
        <pc:picChg chg="add del mod">
          <ac:chgData name="Florin Teodorescu" userId="5a9a629557a7747a" providerId="LiveId" clId="{D83E24CA-0FE4-4B1A-98F6-858BFA0BD4DA}" dt="2020-05-23T19:58:24.612" v="19095" actId="478"/>
          <ac:picMkLst>
            <pc:docMk/>
            <pc:sldMk cId="1738059874" sldId="262"/>
            <ac:picMk id="78" creationId="{F1FC9B1B-1CF5-486A-B8E0-2738F3C7AB0E}"/>
          </ac:picMkLst>
        </pc:picChg>
        <pc:picChg chg="add del mod">
          <ac:chgData name="Florin Teodorescu" userId="5a9a629557a7747a" providerId="LiveId" clId="{D83E24CA-0FE4-4B1A-98F6-858BFA0BD4DA}" dt="2020-05-23T17:23:58.937" v="16602" actId="478"/>
          <ac:picMkLst>
            <pc:docMk/>
            <pc:sldMk cId="1738059874" sldId="262"/>
            <ac:picMk id="97" creationId="{418FABFB-7B19-47CA-AF7C-BC0D61E3FA9F}"/>
          </ac:picMkLst>
        </pc:picChg>
        <pc:picChg chg="add del mod">
          <ac:chgData name="Florin Teodorescu" userId="5a9a629557a7747a" providerId="LiveId" clId="{D83E24CA-0FE4-4B1A-98F6-858BFA0BD4DA}" dt="2020-05-23T19:33:40.126" v="18540" actId="478"/>
          <ac:picMkLst>
            <pc:docMk/>
            <pc:sldMk cId="1738059874" sldId="262"/>
            <ac:picMk id="109" creationId="{299D3C6D-CC2B-43A3-9F1B-D9B6113AEB9B}"/>
          </ac:picMkLst>
        </pc:picChg>
        <pc:picChg chg="add del mod ord">
          <ac:chgData name="Florin Teodorescu" userId="5a9a629557a7747a" providerId="LiveId" clId="{D83E24CA-0FE4-4B1A-98F6-858BFA0BD4DA}" dt="2020-05-23T21:15:54.569" v="21482" actId="478"/>
          <ac:picMkLst>
            <pc:docMk/>
            <pc:sldMk cId="1738059874" sldId="262"/>
            <ac:picMk id="126" creationId="{52247664-D392-443C-B36D-F65B20BA178B}"/>
          </ac:picMkLst>
        </pc:picChg>
        <pc:picChg chg="add del mod ord">
          <ac:chgData name="Florin Teodorescu" userId="5a9a629557a7747a" providerId="LiveId" clId="{D83E24CA-0FE4-4B1A-98F6-858BFA0BD4DA}" dt="2020-05-25T22:49:12.551" v="25117" actId="478"/>
          <ac:picMkLst>
            <pc:docMk/>
            <pc:sldMk cId="1738059874" sldId="262"/>
            <ac:picMk id="131" creationId="{C47B8DBF-5449-4CCB-B61F-6D6F997E2D2D}"/>
          </ac:picMkLst>
        </pc:picChg>
        <pc:picChg chg="add del mod">
          <ac:chgData name="Florin Teodorescu" userId="5a9a629557a7747a" providerId="LiveId" clId="{D83E24CA-0FE4-4B1A-98F6-858BFA0BD4DA}" dt="2020-05-25T22:49:23.847" v="25144" actId="478"/>
          <ac:picMkLst>
            <pc:docMk/>
            <pc:sldMk cId="1738059874" sldId="262"/>
            <ac:picMk id="134" creationId="{69549783-B525-4E65-BC99-F06C8AE1C395}"/>
          </ac:picMkLst>
        </pc:picChg>
        <pc:picChg chg="add mod">
          <ac:chgData name="Florin Teodorescu" userId="5a9a629557a7747a" providerId="LiveId" clId="{D83E24CA-0FE4-4B1A-98F6-858BFA0BD4DA}" dt="2020-05-25T22:49:13.622" v="25118"/>
          <ac:picMkLst>
            <pc:docMk/>
            <pc:sldMk cId="1738059874" sldId="262"/>
            <ac:picMk id="138" creationId="{6322EB13-92C4-494C-958A-0B49B3532384}"/>
          </ac:picMkLst>
        </pc:picChg>
        <pc:inkChg chg="add del">
          <ac:chgData name="Florin Teodorescu" userId="5a9a629557a7747a" providerId="LiveId" clId="{D83E24CA-0FE4-4B1A-98F6-858BFA0BD4DA}" dt="2020-05-19T05:32:13.084" v="1374"/>
          <ac:inkMkLst>
            <pc:docMk/>
            <pc:sldMk cId="1738059874" sldId="262"/>
            <ac:inkMk id="10" creationId="{4A98313B-1B8D-4701-89EC-8595727F26E7}"/>
          </ac:inkMkLst>
        </pc:inkChg>
        <pc:inkChg chg="add del">
          <ac:chgData name="Florin Teodorescu" userId="5a9a629557a7747a" providerId="LiveId" clId="{D83E24CA-0FE4-4B1A-98F6-858BFA0BD4DA}" dt="2020-05-19T05:32:13.084" v="1373"/>
          <ac:inkMkLst>
            <pc:docMk/>
            <pc:sldMk cId="1738059874" sldId="262"/>
            <ac:inkMk id="11" creationId="{7079D0A0-5470-44BD-BCFC-93EF38681927}"/>
          </ac:inkMkLst>
        </pc:inkChg>
        <pc:inkChg chg="add del">
          <ac:chgData name="Florin Teodorescu" userId="5a9a629557a7747a" providerId="LiveId" clId="{D83E24CA-0FE4-4B1A-98F6-858BFA0BD4DA}" dt="2020-05-21T05:12:42.737" v="6774"/>
          <ac:inkMkLst>
            <pc:docMk/>
            <pc:sldMk cId="1738059874" sldId="262"/>
            <ac:inkMk id="11" creationId="{B8DEE174-60FA-4D27-9A01-5B9780408C39}"/>
          </ac:inkMkLst>
        </pc:inkChg>
        <pc:inkChg chg="add del">
          <ac:chgData name="Florin Teodorescu" userId="5a9a629557a7747a" providerId="LiveId" clId="{D83E24CA-0FE4-4B1A-98F6-858BFA0BD4DA}" dt="2020-05-21T05:12:51.301" v="6778"/>
          <ac:inkMkLst>
            <pc:docMk/>
            <pc:sldMk cId="1738059874" sldId="262"/>
            <ac:inkMk id="12" creationId="{79B374C8-7770-4318-A28B-7C2CC00ED20D}"/>
          </ac:inkMkLst>
        </pc:inkChg>
        <pc:inkChg chg="add del">
          <ac:chgData name="Florin Teodorescu" userId="5a9a629557a7747a" providerId="LiveId" clId="{D83E24CA-0FE4-4B1A-98F6-858BFA0BD4DA}" dt="2020-05-19T05:32:20.014" v="1376"/>
          <ac:inkMkLst>
            <pc:docMk/>
            <pc:sldMk cId="1738059874" sldId="262"/>
            <ac:inkMk id="12" creationId="{8A49495D-5A6D-4855-93AF-872975BF29A8}"/>
          </ac:inkMkLst>
        </pc:inkChg>
        <pc:inkChg chg="add del">
          <ac:chgData name="Florin Teodorescu" userId="5a9a629557a7747a" providerId="LiveId" clId="{D83E24CA-0FE4-4B1A-98F6-858BFA0BD4DA}" dt="2020-05-19T05:32:23.363" v="1378"/>
          <ac:inkMkLst>
            <pc:docMk/>
            <pc:sldMk cId="1738059874" sldId="262"/>
            <ac:inkMk id="13" creationId="{9C69B02A-C4FA-4CCC-AEB2-1A21753B2A71}"/>
          </ac:inkMkLst>
        </pc:inkChg>
        <pc:inkChg chg="add del">
          <ac:chgData name="Florin Teodorescu" userId="5a9a629557a7747a" providerId="LiveId" clId="{D83E24CA-0FE4-4B1A-98F6-858BFA0BD4DA}" dt="2020-05-21T05:12:48.859" v="6777"/>
          <ac:inkMkLst>
            <pc:docMk/>
            <pc:sldMk cId="1738059874" sldId="262"/>
            <ac:inkMk id="13" creationId="{F6F22D22-A81F-4818-B3B3-F0956E810664}"/>
          </ac:inkMkLst>
        </pc:inkChg>
        <pc:inkChg chg="add del mod ord">
          <ac:chgData name="Florin Teodorescu" userId="5a9a629557a7747a" providerId="LiveId" clId="{D83E24CA-0FE4-4B1A-98F6-858BFA0BD4DA}" dt="2020-05-21T05:59:07.364" v="7048" actId="478"/>
          <ac:inkMkLst>
            <pc:docMk/>
            <pc:sldMk cId="1738059874" sldId="262"/>
            <ac:inkMk id="14" creationId="{90BE48D2-9FDC-4815-9D56-4177320C12F2}"/>
          </ac:inkMkLst>
        </pc:inkChg>
        <pc:inkChg chg="add del mod">
          <ac:chgData name="Florin Teodorescu" userId="5a9a629557a7747a" providerId="LiveId" clId="{D83E24CA-0FE4-4B1A-98F6-858BFA0BD4DA}" dt="2020-05-21T05:59:10.002" v="7050" actId="478"/>
          <ac:inkMkLst>
            <pc:docMk/>
            <pc:sldMk cId="1738059874" sldId="262"/>
            <ac:inkMk id="16" creationId="{A576FC0C-75AC-49CF-9413-60136ACC9C2B}"/>
          </ac:inkMkLst>
        </pc:inkChg>
        <pc:inkChg chg="add del mod">
          <ac:chgData name="Florin Teodorescu" userId="5a9a629557a7747a" providerId="LiveId" clId="{D83E24CA-0FE4-4B1A-98F6-858BFA0BD4DA}" dt="2020-05-21T05:59:11.200" v="7051" actId="478"/>
          <ac:inkMkLst>
            <pc:docMk/>
            <pc:sldMk cId="1738059874" sldId="262"/>
            <ac:inkMk id="19" creationId="{5603AF9B-C906-4EDE-BBEC-2F01C5856778}"/>
          </ac:inkMkLst>
        </pc:inkChg>
        <pc:inkChg chg="add del">
          <ac:chgData name="Florin Teodorescu" userId="5a9a629557a7747a" providerId="LiveId" clId="{D83E24CA-0FE4-4B1A-98F6-858BFA0BD4DA}" dt="2020-05-19T05:52:29.709" v="2091"/>
          <ac:inkMkLst>
            <pc:docMk/>
            <pc:sldMk cId="1738059874" sldId="262"/>
            <ac:inkMk id="19" creationId="{E1BB5655-A75F-4486-80F8-021B05CE0C47}"/>
          </ac:inkMkLst>
        </pc:inkChg>
        <pc:inkChg chg="add del mod">
          <ac:chgData name="Florin Teodorescu" userId="5a9a629557a7747a" providerId="LiveId" clId="{D83E24CA-0FE4-4B1A-98F6-858BFA0BD4DA}" dt="2020-05-21T05:59:12.105" v="7052" actId="478"/>
          <ac:inkMkLst>
            <pc:docMk/>
            <pc:sldMk cId="1738059874" sldId="262"/>
            <ac:inkMk id="20" creationId="{B98B6486-DE3F-44F6-AE29-3238097188DF}"/>
          </ac:inkMkLst>
        </pc:inkChg>
        <pc:inkChg chg="add del">
          <ac:chgData name="Florin Teodorescu" userId="5a9a629557a7747a" providerId="LiveId" clId="{D83E24CA-0FE4-4B1A-98F6-858BFA0BD4DA}" dt="2020-05-19T05:52:38.556" v="2094"/>
          <ac:inkMkLst>
            <pc:docMk/>
            <pc:sldMk cId="1738059874" sldId="262"/>
            <ac:inkMk id="21" creationId="{3BBFE4CA-22B3-4EB6-83A5-E519D8211086}"/>
          </ac:inkMkLst>
        </pc:inkChg>
        <pc:inkChg chg="add del">
          <ac:chgData name="Florin Teodorescu" userId="5a9a629557a7747a" providerId="LiveId" clId="{D83E24CA-0FE4-4B1A-98F6-858BFA0BD4DA}" dt="2020-05-19T05:52:43.146" v="2096"/>
          <ac:inkMkLst>
            <pc:docMk/>
            <pc:sldMk cId="1738059874" sldId="262"/>
            <ac:inkMk id="22" creationId="{21B07C10-3683-4639-BB84-381B3E72D499}"/>
          </ac:inkMkLst>
        </pc:inkChg>
        <pc:inkChg chg="add del mod">
          <ac:chgData name="Florin Teodorescu" userId="5a9a629557a7747a" providerId="LiveId" clId="{D83E24CA-0FE4-4B1A-98F6-858BFA0BD4DA}" dt="2020-05-21T05:59:21.938" v="7059" actId="478"/>
          <ac:inkMkLst>
            <pc:docMk/>
            <pc:sldMk cId="1738059874" sldId="262"/>
            <ac:inkMk id="23" creationId="{86064A9D-528D-4746-B293-37775BB1E67B}"/>
          </ac:inkMkLst>
        </pc:inkChg>
        <pc:inkChg chg="add del">
          <ac:chgData name="Florin Teodorescu" userId="5a9a629557a7747a" providerId="LiveId" clId="{D83E24CA-0FE4-4B1A-98F6-858BFA0BD4DA}" dt="2020-05-19T05:53:51.778" v="2128"/>
          <ac:inkMkLst>
            <pc:docMk/>
            <pc:sldMk cId="1738059874" sldId="262"/>
            <ac:inkMk id="25" creationId="{11FD0BC3-84FB-4070-96DF-E816AFBE271B}"/>
          </ac:inkMkLst>
        </pc:inkChg>
        <pc:inkChg chg="add del">
          <ac:chgData name="Florin Teodorescu" userId="5a9a629557a7747a" providerId="LiveId" clId="{D83E24CA-0FE4-4B1A-98F6-858BFA0BD4DA}" dt="2020-05-19T05:53:56.240" v="2130"/>
          <ac:inkMkLst>
            <pc:docMk/>
            <pc:sldMk cId="1738059874" sldId="262"/>
            <ac:inkMk id="26" creationId="{57D9FB5F-ABA6-4E43-BC26-C196E8B33D7A}"/>
          </ac:inkMkLst>
        </pc:inkChg>
        <pc:inkChg chg="add del mod">
          <ac:chgData name="Florin Teodorescu" userId="5a9a629557a7747a" providerId="LiveId" clId="{D83E24CA-0FE4-4B1A-98F6-858BFA0BD4DA}" dt="2020-05-21T06:00:47.636" v="7073" actId="478"/>
          <ac:inkMkLst>
            <pc:docMk/>
            <pc:sldMk cId="1738059874" sldId="262"/>
            <ac:inkMk id="27" creationId="{298541DE-DE87-48C5-B963-164332AC095B}"/>
          </ac:inkMkLst>
        </pc:inkChg>
        <pc:inkChg chg="add del">
          <ac:chgData name="Florin Teodorescu" userId="5a9a629557a7747a" providerId="LiveId" clId="{D83E24CA-0FE4-4B1A-98F6-858BFA0BD4DA}" dt="2020-05-21T05:15:00.939" v="6915"/>
          <ac:inkMkLst>
            <pc:docMk/>
            <pc:sldMk cId="1738059874" sldId="262"/>
            <ac:inkMk id="42" creationId="{84916760-87F7-425A-B09F-C3536F385EA1}"/>
          </ac:inkMkLst>
        </pc:inkChg>
        <pc:inkChg chg="add del">
          <ac:chgData name="Florin Teodorescu" userId="5a9a629557a7747a" providerId="LiveId" clId="{D83E24CA-0FE4-4B1A-98F6-858BFA0BD4DA}" dt="2020-05-21T05:59:08.775" v="7049" actId="478"/>
          <ac:inkMkLst>
            <pc:docMk/>
            <pc:sldMk cId="1738059874" sldId="262"/>
            <ac:inkMk id="46" creationId="{22FC18B3-3FDD-42BD-AE7B-F8FB505A9C0C}"/>
          </ac:inkMkLst>
        </pc:inkChg>
        <pc:inkChg chg="add del">
          <ac:chgData name="Florin Teodorescu" userId="5a9a629557a7747a" providerId="LiveId" clId="{D83E24CA-0FE4-4B1A-98F6-858BFA0BD4DA}" dt="2020-05-21T06:39:02.847" v="8348"/>
          <ac:inkMkLst>
            <pc:docMk/>
            <pc:sldMk cId="1738059874" sldId="262"/>
            <ac:inkMk id="102" creationId="{34909A55-7830-4692-B18A-2CF2C3FE0437}"/>
          </ac:inkMkLst>
        </pc:inkChg>
        <pc:inkChg chg="add del">
          <ac:chgData name="Florin Teodorescu" userId="5a9a629557a7747a" providerId="LiveId" clId="{D83E24CA-0FE4-4B1A-98F6-858BFA0BD4DA}" dt="2020-05-23T17:23:58.937" v="16602" actId="478"/>
          <ac:inkMkLst>
            <pc:docMk/>
            <pc:sldMk cId="1738059874" sldId="262"/>
            <ac:inkMk id="103" creationId="{2C6B558F-64C9-4B67-AA8A-8FECAED47FAD}"/>
          </ac:inkMkLst>
        </pc:inkChg>
        <pc:inkChg chg="add del">
          <ac:chgData name="Florin Teodorescu" userId="5a9a629557a7747a" providerId="LiveId" clId="{D83E24CA-0FE4-4B1A-98F6-858BFA0BD4DA}" dt="2020-05-21T06:39:01.976" v="8347"/>
          <ac:inkMkLst>
            <pc:docMk/>
            <pc:sldMk cId="1738059874" sldId="262"/>
            <ac:inkMk id="104" creationId="{94F53F02-F4AF-4A93-98F7-0FA2154C153C}"/>
          </ac:inkMkLst>
        </pc:inkChg>
        <pc:inkChg chg="add del">
          <ac:chgData name="Florin Teodorescu" userId="5a9a629557a7747a" providerId="LiveId" clId="{D83E24CA-0FE4-4B1A-98F6-858BFA0BD4DA}" dt="2020-05-23T17:23:58.937" v="16602" actId="478"/>
          <ac:inkMkLst>
            <pc:docMk/>
            <pc:sldMk cId="1738059874" sldId="262"/>
            <ac:inkMk id="105" creationId="{FE355202-C7E8-47C2-B721-D1BB72DC5737}"/>
          </ac:inkMkLst>
        </pc:inkChg>
        <pc:inkChg chg="add del">
          <ac:chgData name="Florin Teodorescu" userId="5a9a629557a7747a" providerId="LiveId" clId="{D83E24CA-0FE4-4B1A-98F6-858BFA0BD4DA}" dt="2020-05-23T17:23:58.937" v="16602" actId="478"/>
          <ac:inkMkLst>
            <pc:docMk/>
            <pc:sldMk cId="1738059874" sldId="262"/>
            <ac:inkMk id="108" creationId="{55022822-B8F6-4850-BC54-EE6BE267D11E}"/>
          </ac:inkMkLst>
        </pc:inkChg>
        <pc:inkChg chg="add del">
          <ac:chgData name="Florin Teodorescu" userId="5a9a629557a7747a" providerId="LiveId" clId="{D83E24CA-0FE4-4B1A-98F6-858BFA0BD4DA}" dt="2020-05-21T06:39:36.669" v="8354"/>
          <ac:inkMkLst>
            <pc:docMk/>
            <pc:sldMk cId="1738059874" sldId="262"/>
            <ac:inkMk id="109" creationId="{EFED8A78-D268-47F3-BBA4-7E845B063069}"/>
          </ac:inkMkLst>
        </pc:inkChg>
        <pc:inkChg chg="add del">
          <ac:chgData name="Florin Teodorescu" userId="5a9a629557a7747a" providerId="LiveId" clId="{D83E24CA-0FE4-4B1A-98F6-858BFA0BD4DA}" dt="2020-05-23T17:23:58.937" v="16602" actId="478"/>
          <ac:inkMkLst>
            <pc:docMk/>
            <pc:sldMk cId="1738059874" sldId="262"/>
            <ac:inkMk id="110" creationId="{C5AC2F67-91B0-493E-9209-E6E21B10767F}"/>
          </ac:inkMkLst>
        </pc:inkChg>
        <pc:inkChg chg="add del">
          <ac:chgData name="Florin Teodorescu" userId="5a9a629557a7747a" providerId="LiveId" clId="{D83E24CA-0FE4-4B1A-98F6-858BFA0BD4DA}" dt="2020-05-23T17:23:58.937" v="16602" actId="478"/>
          <ac:inkMkLst>
            <pc:docMk/>
            <pc:sldMk cId="1738059874" sldId="262"/>
            <ac:inkMk id="111" creationId="{722C1223-1650-460D-82C8-F844B9EBE5D7}"/>
          </ac:inkMkLst>
        </pc:inkChg>
        <pc:inkChg chg="add del">
          <ac:chgData name="Florin Teodorescu" userId="5a9a629557a7747a" providerId="LiveId" clId="{D83E24CA-0FE4-4B1A-98F6-858BFA0BD4DA}" dt="2020-05-21T06:39:45.002" v="8358"/>
          <ac:inkMkLst>
            <pc:docMk/>
            <pc:sldMk cId="1738059874" sldId="262"/>
            <ac:inkMk id="112" creationId="{9E5823B9-FF56-41A2-B251-5E9DCA425E20}"/>
          </ac:inkMkLst>
        </pc:inkChg>
        <pc:inkChg chg="add del">
          <ac:chgData name="Florin Teodorescu" userId="5a9a629557a7747a" providerId="LiveId" clId="{D83E24CA-0FE4-4B1A-98F6-858BFA0BD4DA}" dt="2020-05-23T17:23:58.937" v="16602" actId="478"/>
          <ac:inkMkLst>
            <pc:docMk/>
            <pc:sldMk cId="1738059874" sldId="262"/>
            <ac:inkMk id="113" creationId="{CFCC998A-F92C-4534-9939-50D96BED0A73}"/>
          </ac:inkMkLst>
        </pc:inkChg>
        <pc:inkChg chg="add del">
          <ac:chgData name="Florin Teodorescu" userId="5a9a629557a7747a" providerId="LiveId" clId="{D83E24CA-0FE4-4B1A-98F6-858BFA0BD4DA}" dt="2020-05-21T06:40:09.073" v="8362"/>
          <ac:inkMkLst>
            <pc:docMk/>
            <pc:sldMk cId="1738059874" sldId="262"/>
            <ac:inkMk id="115" creationId="{5FB34EC4-9465-4CE4-849B-2DC3FC4FE8C1}"/>
          </ac:inkMkLst>
        </pc:inkChg>
        <pc:inkChg chg="add del">
          <ac:chgData name="Florin Teodorescu" userId="5a9a629557a7747a" providerId="LiveId" clId="{D83E24CA-0FE4-4B1A-98F6-858BFA0BD4DA}" dt="2020-05-21T06:40:14.618" v="8364"/>
          <ac:inkMkLst>
            <pc:docMk/>
            <pc:sldMk cId="1738059874" sldId="262"/>
            <ac:inkMk id="116" creationId="{230A23E1-9701-4199-B5B0-3078538E07D7}"/>
          </ac:inkMkLst>
        </pc:inkChg>
        <pc:inkChg chg="add del">
          <ac:chgData name="Florin Teodorescu" userId="5a9a629557a7747a" providerId="LiveId" clId="{D83E24CA-0FE4-4B1A-98F6-858BFA0BD4DA}" dt="2020-05-23T17:23:58.937" v="16602" actId="478"/>
          <ac:inkMkLst>
            <pc:docMk/>
            <pc:sldMk cId="1738059874" sldId="262"/>
            <ac:inkMk id="117" creationId="{095CCEDF-B43A-4D4B-A2C3-F03922663771}"/>
          </ac:inkMkLst>
        </pc:inkChg>
        <pc:inkChg chg="add del">
          <ac:chgData name="Florin Teodorescu" userId="5a9a629557a7747a" providerId="LiveId" clId="{D83E24CA-0FE4-4B1A-98F6-858BFA0BD4DA}" dt="2020-05-23T17:23:58.937" v="16602" actId="478"/>
          <ac:inkMkLst>
            <pc:docMk/>
            <pc:sldMk cId="1738059874" sldId="262"/>
            <ac:inkMk id="118" creationId="{9CEE2F7E-BB09-43BE-A552-3C4874563660}"/>
          </ac:inkMkLst>
        </pc:inkChg>
        <pc:inkChg chg="add del">
          <ac:chgData name="Florin Teodorescu" userId="5a9a629557a7747a" providerId="LiveId" clId="{D83E24CA-0FE4-4B1A-98F6-858BFA0BD4DA}" dt="2020-05-23T17:23:58.937" v="16602" actId="478"/>
          <ac:inkMkLst>
            <pc:docMk/>
            <pc:sldMk cId="1738059874" sldId="262"/>
            <ac:inkMk id="119" creationId="{EFBB1955-6906-435A-A38F-DB50D980D2F5}"/>
          </ac:inkMkLst>
        </pc:inkChg>
        <pc:cxnChg chg="add del mod">
          <ac:chgData name="Florin Teodorescu" userId="5a9a629557a7747a" providerId="LiveId" clId="{D83E24CA-0FE4-4B1A-98F6-858BFA0BD4DA}" dt="2020-05-21T06:22:19.332" v="7704" actId="478"/>
          <ac:cxnSpMkLst>
            <pc:docMk/>
            <pc:sldMk cId="1738059874" sldId="262"/>
            <ac:cxnSpMk id="43" creationId="{5E1AA64B-44D5-4F9A-9863-E7C4B55EAE5F}"/>
          </ac:cxnSpMkLst>
        </pc:cxnChg>
        <pc:cxnChg chg="add del mod">
          <ac:chgData name="Florin Teodorescu" userId="5a9a629557a7747a" providerId="LiveId" clId="{D83E24CA-0FE4-4B1A-98F6-858BFA0BD4DA}" dt="2020-05-19T15:41:06.394" v="4566" actId="478"/>
          <ac:cxnSpMkLst>
            <pc:docMk/>
            <pc:sldMk cId="1738059874" sldId="262"/>
            <ac:cxnSpMk id="44" creationId="{4CE80CCA-89C9-47E7-AF25-9EE8FC0A9B03}"/>
          </ac:cxnSpMkLst>
        </pc:cxnChg>
        <pc:cxnChg chg="add del mod">
          <ac:chgData name="Florin Teodorescu" userId="5a9a629557a7747a" providerId="LiveId" clId="{D83E24CA-0FE4-4B1A-98F6-858BFA0BD4DA}" dt="2020-05-21T05:59:13.428" v="7053" actId="478"/>
          <ac:cxnSpMkLst>
            <pc:docMk/>
            <pc:sldMk cId="1738059874" sldId="262"/>
            <ac:cxnSpMk id="44" creationId="{8E049F12-3260-4B1C-A1C4-192AB5A11D73}"/>
          </ac:cxnSpMkLst>
        </pc:cxnChg>
        <pc:cxnChg chg="add del mod">
          <ac:chgData name="Florin Teodorescu" userId="5a9a629557a7747a" providerId="LiveId" clId="{D83E24CA-0FE4-4B1A-98F6-858BFA0BD4DA}" dt="2020-05-21T05:59:14.313" v="7054" actId="478"/>
          <ac:cxnSpMkLst>
            <pc:docMk/>
            <pc:sldMk cId="1738059874" sldId="262"/>
            <ac:cxnSpMk id="45" creationId="{9FA9E877-0927-411E-862B-AA2AF28E41A4}"/>
          </ac:cxnSpMkLst>
        </pc:cxnChg>
        <pc:cxnChg chg="add mod">
          <ac:chgData name="Florin Teodorescu" userId="5a9a629557a7747a" providerId="LiveId" clId="{D83E24CA-0FE4-4B1A-98F6-858BFA0BD4DA}" dt="2020-05-19T15:41:35.105" v="4598" actId="571"/>
          <ac:cxnSpMkLst>
            <pc:docMk/>
            <pc:sldMk cId="1738059874" sldId="262"/>
            <ac:cxnSpMk id="46" creationId="{62272093-EA8F-4DC7-A85F-77528CF5254B}"/>
          </ac:cxnSpMkLst>
        </pc:cxnChg>
        <pc:cxnChg chg="add del mod">
          <ac:chgData name="Florin Teodorescu" userId="5a9a629557a7747a" providerId="LiveId" clId="{D83E24CA-0FE4-4B1A-98F6-858BFA0BD4DA}" dt="2020-05-21T05:59:15.292" v="7055" actId="478"/>
          <ac:cxnSpMkLst>
            <pc:docMk/>
            <pc:sldMk cId="1738059874" sldId="262"/>
            <ac:cxnSpMk id="47" creationId="{68EDC367-3DA1-4454-9657-D1CAE1FC40D7}"/>
          </ac:cxnSpMkLst>
        </pc:cxnChg>
        <pc:cxnChg chg="add mod">
          <ac:chgData name="Florin Teodorescu" userId="5a9a629557a7747a" providerId="LiveId" clId="{D83E24CA-0FE4-4B1A-98F6-858BFA0BD4DA}" dt="2020-05-19T15:41:38.826" v="4600" actId="571"/>
          <ac:cxnSpMkLst>
            <pc:docMk/>
            <pc:sldMk cId="1738059874" sldId="262"/>
            <ac:cxnSpMk id="48" creationId="{19E55D11-4EBA-4A7C-8B34-1EF5F8893559}"/>
          </ac:cxnSpMkLst>
        </pc:cxnChg>
        <pc:cxnChg chg="add mod">
          <ac:chgData name="Florin Teodorescu" userId="5a9a629557a7747a" providerId="LiveId" clId="{D83E24CA-0FE4-4B1A-98F6-858BFA0BD4DA}" dt="2020-05-19T15:41:51.289" v="4602" actId="571"/>
          <ac:cxnSpMkLst>
            <pc:docMk/>
            <pc:sldMk cId="1738059874" sldId="262"/>
            <ac:cxnSpMk id="49" creationId="{A2294186-1677-4E43-8A69-0BDBEE0EF450}"/>
          </ac:cxnSpMkLst>
        </pc:cxnChg>
        <pc:cxnChg chg="add del mod">
          <ac:chgData name="Florin Teodorescu" userId="5a9a629557a7747a" providerId="LiveId" clId="{D83E24CA-0FE4-4B1A-98F6-858BFA0BD4DA}" dt="2020-05-21T05:59:20.582" v="7058" actId="478"/>
          <ac:cxnSpMkLst>
            <pc:docMk/>
            <pc:sldMk cId="1738059874" sldId="262"/>
            <ac:cxnSpMk id="51" creationId="{38AE5606-9021-46CE-91B4-FFD256A9ECF7}"/>
          </ac:cxnSpMkLst>
        </pc:cxnChg>
        <pc:cxnChg chg="add del mod">
          <ac:chgData name="Florin Teodorescu" userId="5a9a629557a7747a" providerId="LiveId" clId="{D83E24CA-0FE4-4B1A-98F6-858BFA0BD4DA}" dt="2020-05-21T05:14:27.971" v="6907" actId="478"/>
          <ac:cxnSpMkLst>
            <pc:docMk/>
            <pc:sldMk cId="1738059874" sldId="262"/>
            <ac:cxnSpMk id="53" creationId="{944F8790-49D6-4B30-8DF3-AA91508F2A66}"/>
          </ac:cxnSpMkLst>
        </pc:cxnChg>
        <pc:cxnChg chg="add del mod">
          <ac:chgData name="Florin Teodorescu" userId="5a9a629557a7747a" providerId="LiveId" clId="{D83E24CA-0FE4-4B1A-98F6-858BFA0BD4DA}" dt="2020-05-21T05:59:23.750" v="7060" actId="478"/>
          <ac:cxnSpMkLst>
            <pc:docMk/>
            <pc:sldMk cId="1738059874" sldId="262"/>
            <ac:cxnSpMk id="56" creationId="{F177FAA9-5DCF-4464-B825-24E5B26A6A75}"/>
          </ac:cxnSpMkLst>
        </pc:cxnChg>
        <pc:cxnChg chg="add del mod">
          <ac:chgData name="Florin Teodorescu" userId="5a9a629557a7747a" providerId="LiveId" clId="{D83E24CA-0FE4-4B1A-98F6-858BFA0BD4DA}" dt="2020-05-23T17:23:58.937" v="16602" actId="478"/>
          <ac:cxnSpMkLst>
            <pc:docMk/>
            <pc:sldMk cId="1738059874" sldId="262"/>
            <ac:cxnSpMk id="67" creationId="{689932AC-FCF4-40B2-B70A-E88513F837E1}"/>
          </ac:cxnSpMkLst>
        </pc:cxnChg>
        <pc:cxnChg chg="add del mod">
          <ac:chgData name="Florin Teodorescu" userId="5a9a629557a7747a" providerId="LiveId" clId="{D83E24CA-0FE4-4B1A-98F6-858BFA0BD4DA}" dt="2020-05-23T17:23:58.937" v="16602" actId="478"/>
          <ac:cxnSpMkLst>
            <pc:docMk/>
            <pc:sldMk cId="1738059874" sldId="262"/>
            <ac:cxnSpMk id="69" creationId="{E942418E-92AC-4B53-8134-BA578C7A53B4}"/>
          </ac:cxnSpMkLst>
        </pc:cxnChg>
        <pc:cxnChg chg="add del mod">
          <ac:chgData name="Florin Teodorescu" userId="5a9a629557a7747a" providerId="LiveId" clId="{D83E24CA-0FE4-4B1A-98F6-858BFA0BD4DA}" dt="2020-05-22T19:16:21.062" v="15247" actId="478"/>
          <ac:cxnSpMkLst>
            <pc:docMk/>
            <pc:sldMk cId="1738059874" sldId="262"/>
            <ac:cxnSpMk id="70" creationId="{F2116CBC-C651-494C-A7D5-E16BDE37B43A}"/>
          </ac:cxnSpMkLst>
        </pc:cxnChg>
        <pc:cxnChg chg="add del mod">
          <ac:chgData name="Florin Teodorescu" userId="5a9a629557a7747a" providerId="LiveId" clId="{D83E24CA-0FE4-4B1A-98F6-858BFA0BD4DA}" dt="2020-05-23T17:23:58.937" v="16602" actId="478"/>
          <ac:cxnSpMkLst>
            <pc:docMk/>
            <pc:sldMk cId="1738059874" sldId="262"/>
            <ac:cxnSpMk id="71" creationId="{E9AE263F-B511-4983-A0C3-968D14E51C89}"/>
          </ac:cxnSpMkLst>
        </pc:cxnChg>
        <pc:cxnChg chg="add del mod">
          <ac:chgData name="Florin Teodorescu" userId="5a9a629557a7747a" providerId="LiveId" clId="{D83E24CA-0FE4-4B1A-98F6-858BFA0BD4DA}" dt="2020-05-22T19:16:21.062" v="15247" actId="478"/>
          <ac:cxnSpMkLst>
            <pc:docMk/>
            <pc:sldMk cId="1738059874" sldId="262"/>
            <ac:cxnSpMk id="72" creationId="{46090D9C-CE28-4D93-B49D-6AD2641DAB78}"/>
          </ac:cxnSpMkLst>
        </pc:cxnChg>
        <pc:cxnChg chg="add del mod">
          <ac:chgData name="Florin Teodorescu" userId="5a9a629557a7747a" providerId="LiveId" clId="{D83E24CA-0FE4-4B1A-98F6-858BFA0BD4DA}" dt="2020-05-23T17:23:58.937" v="16602" actId="478"/>
          <ac:cxnSpMkLst>
            <pc:docMk/>
            <pc:sldMk cId="1738059874" sldId="262"/>
            <ac:cxnSpMk id="73" creationId="{B1891B85-A8C2-4991-9E0D-5AEB9C0A41BD}"/>
          </ac:cxnSpMkLst>
        </pc:cxnChg>
        <pc:cxnChg chg="add del mod">
          <ac:chgData name="Florin Teodorescu" userId="5a9a629557a7747a" providerId="LiveId" clId="{D83E24CA-0FE4-4B1A-98F6-858BFA0BD4DA}" dt="2020-05-23T17:23:58.937" v="16602" actId="478"/>
          <ac:cxnSpMkLst>
            <pc:docMk/>
            <pc:sldMk cId="1738059874" sldId="262"/>
            <ac:cxnSpMk id="75" creationId="{3B773ADA-2C6F-448A-97AE-6063FFB82E79}"/>
          </ac:cxnSpMkLst>
        </pc:cxnChg>
        <pc:cxnChg chg="add del mod">
          <ac:chgData name="Florin Teodorescu" userId="5a9a629557a7747a" providerId="LiveId" clId="{D83E24CA-0FE4-4B1A-98F6-858BFA0BD4DA}" dt="2020-05-23T17:23:58.937" v="16602" actId="478"/>
          <ac:cxnSpMkLst>
            <pc:docMk/>
            <pc:sldMk cId="1738059874" sldId="262"/>
            <ac:cxnSpMk id="77" creationId="{2F36D067-464B-42F5-BF0D-79A309CFAFFD}"/>
          </ac:cxnSpMkLst>
        </pc:cxnChg>
        <pc:cxnChg chg="add del mod">
          <ac:chgData name="Florin Teodorescu" userId="5a9a629557a7747a" providerId="LiveId" clId="{D83E24CA-0FE4-4B1A-98F6-858BFA0BD4DA}" dt="2020-05-21T06:26:40.967" v="7817" actId="478"/>
          <ac:cxnSpMkLst>
            <pc:docMk/>
            <pc:sldMk cId="1738059874" sldId="262"/>
            <ac:cxnSpMk id="84" creationId="{10E3A8B3-C270-4FA4-8ED1-56FDB2C239DE}"/>
          </ac:cxnSpMkLst>
        </pc:cxnChg>
        <pc:cxnChg chg="add del mod">
          <ac:chgData name="Florin Teodorescu" userId="5a9a629557a7747a" providerId="LiveId" clId="{D83E24CA-0FE4-4B1A-98F6-858BFA0BD4DA}" dt="2020-05-21T06:31:39.815" v="8137" actId="478"/>
          <ac:cxnSpMkLst>
            <pc:docMk/>
            <pc:sldMk cId="1738059874" sldId="262"/>
            <ac:cxnSpMk id="98" creationId="{C75CEC6C-1A67-4586-A86C-EE60E4EED36A}"/>
          </ac:cxnSpMkLst>
        </pc:cxnChg>
        <pc:cxnChg chg="add del mod">
          <ac:chgData name="Florin Teodorescu" userId="5a9a629557a7747a" providerId="LiveId" clId="{D83E24CA-0FE4-4B1A-98F6-858BFA0BD4DA}" dt="2020-05-21T06:43:50.434" v="8412" actId="478"/>
          <ac:cxnSpMkLst>
            <pc:docMk/>
            <pc:sldMk cId="1738059874" sldId="262"/>
            <ac:cxnSpMk id="106" creationId="{02885747-6FA3-4D78-8B24-093128F909DB}"/>
          </ac:cxnSpMkLst>
        </pc:cxnChg>
        <pc:cxnChg chg="add mod">
          <ac:chgData name="Florin Teodorescu" userId="5a9a629557a7747a" providerId="LiveId" clId="{D83E24CA-0FE4-4B1A-98F6-858BFA0BD4DA}" dt="2020-05-23T19:58:48.861" v="19107" actId="14100"/>
          <ac:cxnSpMkLst>
            <pc:docMk/>
            <pc:sldMk cId="1738059874" sldId="262"/>
            <ac:cxnSpMk id="107" creationId="{FD4FBB82-3053-483B-B959-EAFB73D5E0A5}"/>
          </ac:cxnSpMkLst>
        </pc:cxnChg>
        <pc:cxnChg chg="add mod">
          <ac:chgData name="Florin Teodorescu" userId="5a9a629557a7747a" providerId="LiveId" clId="{D83E24CA-0FE4-4B1A-98F6-858BFA0BD4DA}" dt="2020-05-25T22:49:28.430" v="25145" actId="14100"/>
          <ac:cxnSpMkLst>
            <pc:docMk/>
            <pc:sldMk cId="1738059874" sldId="262"/>
            <ac:cxnSpMk id="114" creationId="{15F0E341-4F58-4229-8DCB-7AC74F5F9D01}"/>
          </ac:cxnSpMkLst>
        </pc:cxnChg>
      </pc:sldChg>
      <pc:sldChg chg="addSp delSp modSp add mod setBg">
        <pc:chgData name="Florin Teodorescu" userId="5a9a629557a7747a" providerId="LiveId" clId="{D83E24CA-0FE4-4B1A-98F6-858BFA0BD4DA}" dt="2020-05-26T00:13:29.759" v="29379" actId="692"/>
        <pc:sldMkLst>
          <pc:docMk/>
          <pc:sldMk cId="1447859083" sldId="263"/>
        </pc:sldMkLst>
        <pc:spChg chg="del mod">
          <ac:chgData name="Florin Teodorescu" userId="5a9a629557a7747a" providerId="LiveId" clId="{D83E24CA-0FE4-4B1A-98F6-858BFA0BD4DA}" dt="2020-05-22T17:15:52.774" v="12801" actId="478"/>
          <ac:spMkLst>
            <pc:docMk/>
            <pc:sldMk cId="1447859083" sldId="263"/>
            <ac:spMk id="2" creationId="{5B9E41EB-7DE9-4D82-8DB5-30400D3C1C12}"/>
          </ac:spMkLst>
        </pc:spChg>
        <pc:spChg chg="add del mod">
          <ac:chgData name="Florin Teodorescu" userId="5a9a629557a7747a" providerId="LiveId" clId="{D83E24CA-0FE4-4B1A-98F6-858BFA0BD4DA}" dt="2020-05-21T15:48:00.326" v="9187" actId="478"/>
          <ac:spMkLst>
            <pc:docMk/>
            <pc:sldMk cId="1447859083" sldId="263"/>
            <ac:spMk id="3" creationId="{5027AA5E-A1C7-4EB5-9272-46B8564D4229}"/>
          </ac:spMkLst>
        </pc:spChg>
        <pc:spChg chg="del">
          <ac:chgData name="Florin Teodorescu" userId="5a9a629557a7747a" providerId="LiveId" clId="{D83E24CA-0FE4-4B1A-98F6-858BFA0BD4DA}" dt="2020-05-19T06:07:56.605" v="2830" actId="478"/>
          <ac:spMkLst>
            <pc:docMk/>
            <pc:sldMk cId="1447859083" sldId="263"/>
            <ac:spMk id="4" creationId="{A8593093-8CE2-49CD-898D-830AA83AD6A1}"/>
          </ac:spMkLst>
        </pc:spChg>
        <pc:spChg chg="del">
          <ac:chgData name="Florin Teodorescu" userId="5a9a629557a7747a" providerId="LiveId" clId="{D83E24CA-0FE4-4B1A-98F6-858BFA0BD4DA}" dt="2020-05-19T06:07:56.605" v="2830" actId="478"/>
          <ac:spMkLst>
            <pc:docMk/>
            <pc:sldMk cId="1447859083" sldId="263"/>
            <ac:spMk id="5" creationId="{5816C698-B5D1-4B39-81A1-8889BB0AF509}"/>
          </ac:spMkLst>
        </pc:spChg>
        <pc:spChg chg="del">
          <ac:chgData name="Florin Teodorescu" userId="5a9a629557a7747a" providerId="LiveId" clId="{D83E24CA-0FE4-4B1A-98F6-858BFA0BD4DA}" dt="2020-05-19T06:07:56.605" v="2830" actId="478"/>
          <ac:spMkLst>
            <pc:docMk/>
            <pc:sldMk cId="1447859083" sldId="263"/>
            <ac:spMk id="8" creationId="{CDAE72CE-97C5-4940-A93A-6FF155C94681}"/>
          </ac:spMkLst>
        </pc:spChg>
        <pc:spChg chg="del">
          <ac:chgData name="Florin Teodorescu" userId="5a9a629557a7747a" providerId="LiveId" clId="{D83E24CA-0FE4-4B1A-98F6-858BFA0BD4DA}" dt="2020-05-19T06:07:56.605" v="2830" actId="478"/>
          <ac:spMkLst>
            <pc:docMk/>
            <pc:sldMk cId="1447859083" sldId="263"/>
            <ac:spMk id="10" creationId="{89A489F5-9902-44B0-89E5-43BBD9150827}"/>
          </ac:spMkLst>
        </pc:spChg>
        <pc:spChg chg="add del mod">
          <ac:chgData name="Florin Teodorescu" userId="5a9a629557a7747a" providerId="LiveId" clId="{D83E24CA-0FE4-4B1A-98F6-858BFA0BD4DA}" dt="2020-05-22T17:39:23.872" v="12955" actId="478"/>
          <ac:spMkLst>
            <pc:docMk/>
            <pc:sldMk cId="1447859083" sldId="263"/>
            <ac:spMk id="11" creationId="{6A6B8356-404A-4581-BE80-048661AEC0B9}"/>
          </ac:spMkLst>
        </pc:spChg>
        <pc:spChg chg="del">
          <ac:chgData name="Florin Teodorescu" userId="5a9a629557a7747a" providerId="LiveId" clId="{D83E24CA-0FE4-4B1A-98F6-858BFA0BD4DA}" dt="2020-05-19T06:07:56.605" v="2830" actId="478"/>
          <ac:spMkLst>
            <pc:docMk/>
            <pc:sldMk cId="1447859083" sldId="263"/>
            <ac:spMk id="11" creationId="{6E0759EC-E207-4FEE-A508-365F5742550A}"/>
          </ac:spMkLst>
        </pc:spChg>
        <pc:spChg chg="add del mod">
          <ac:chgData name="Florin Teodorescu" userId="5a9a629557a7747a" providerId="LiveId" clId="{D83E24CA-0FE4-4B1A-98F6-858BFA0BD4DA}" dt="2020-05-22T17:39:23.872" v="12955" actId="478"/>
          <ac:spMkLst>
            <pc:docMk/>
            <pc:sldMk cId="1447859083" sldId="263"/>
            <ac:spMk id="12" creationId="{DC64DDFE-F6A1-4029-92C4-F41BB2FABDA6}"/>
          </ac:spMkLst>
        </pc:spChg>
        <pc:spChg chg="add del mod">
          <ac:chgData name="Florin Teodorescu" userId="5a9a629557a7747a" providerId="LiveId" clId="{D83E24CA-0FE4-4B1A-98F6-858BFA0BD4DA}" dt="2020-05-22T17:16:18.542" v="12836" actId="478"/>
          <ac:spMkLst>
            <pc:docMk/>
            <pc:sldMk cId="1447859083" sldId="263"/>
            <ac:spMk id="22" creationId="{F17CB895-E31F-4ECD-895B-A5CCF8DDD82B}"/>
          </ac:spMkLst>
        </pc:spChg>
        <pc:spChg chg="add del mod">
          <ac:chgData name="Florin Teodorescu" userId="5a9a629557a7747a" providerId="LiveId" clId="{D83E24CA-0FE4-4B1A-98F6-858BFA0BD4DA}" dt="2020-05-22T17:39:23.872" v="12955" actId="478"/>
          <ac:spMkLst>
            <pc:docMk/>
            <pc:sldMk cId="1447859083" sldId="263"/>
            <ac:spMk id="24" creationId="{B6747D97-AFC8-4DD1-8A92-C49111F7D7F6}"/>
          </ac:spMkLst>
        </pc:spChg>
        <pc:spChg chg="add del">
          <ac:chgData name="Florin Teodorescu" userId="5a9a629557a7747a" providerId="LiveId" clId="{D83E24CA-0FE4-4B1A-98F6-858BFA0BD4DA}" dt="2020-05-22T17:40:02.190" v="12961" actId="478"/>
          <ac:spMkLst>
            <pc:docMk/>
            <pc:sldMk cId="1447859083" sldId="263"/>
            <ac:spMk id="27" creationId="{C3C9A031-D0E2-4966-A745-55026509190C}"/>
          </ac:spMkLst>
        </pc:spChg>
        <pc:spChg chg="add del mod">
          <ac:chgData name="Florin Teodorescu" userId="5a9a629557a7747a" providerId="LiveId" clId="{D83E24CA-0FE4-4B1A-98F6-858BFA0BD4DA}" dt="2020-05-22T17:42:11.438" v="12986" actId="478"/>
          <ac:spMkLst>
            <pc:docMk/>
            <pc:sldMk cId="1447859083" sldId="263"/>
            <ac:spMk id="29" creationId="{6B2F6C03-C51A-424F-9912-8DA41209BA7C}"/>
          </ac:spMkLst>
        </pc:spChg>
        <pc:spChg chg="add del mod">
          <ac:chgData name="Florin Teodorescu" userId="5a9a629557a7747a" providerId="LiveId" clId="{D83E24CA-0FE4-4B1A-98F6-858BFA0BD4DA}" dt="2020-05-22T17:39:23.872" v="12955" actId="478"/>
          <ac:spMkLst>
            <pc:docMk/>
            <pc:sldMk cId="1447859083" sldId="263"/>
            <ac:spMk id="30" creationId="{3E84C274-76A2-48CC-90F3-6614E23A9C4D}"/>
          </ac:spMkLst>
        </pc:spChg>
        <pc:spChg chg="add del mod">
          <ac:chgData name="Florin Teodorescu" userId="5a9a629557a7747a" providerId="LiveId" clId="{D83E24CA-0FE4-4B1A-98F6-858BFA0BD4DA}" dt="2020-05-22T17:42:50.557" v="12989" actId="478"/>
          <ac:spMkLst>
            <pc:docMk/>
            <pc:sldMk cId="1447859083" sldId="263"/>
            <ac:spMk id="32" creationId="{A3BCEAF5-4472-41A4-87B7-6F410ECE1B39}"/>
          </ac:spMkLst>
        </pc:spChg>
        <pc:spChg chg="add del mod">
          <ac:chgData name="Florin Teodorescu" userId="5a9a629557a7747a" providerId="LiveId" clId="{D83E24CA-0FE4-4B1A-98F6-858BFA0BD4DA}" dt="2020-05-22T17:39:33.478" v="12958" actId="478"/>
          <ac:spMkLst>
            <pc:docMk/>
            <pc:sldMk cId="1447859083" sldId="263"/>
            <ac:spMk id="42" creationId="{145D8C2A-AD98-4074-AA6B-9361715DA1F2}"/>
          </ac:spMkLst>
        </pc:spChg>
        <pc:spChg chg="add del mod">
          <ac:chgData name="Florin Teodorescu" userId="5a9a629557a7747a" providerId="LiveId" clId="{D83E24CA-0FE4-4B1A-98F6-858BFA0BD4DA}" dt="2020-05-22T18:03:53.979" v="13834" actId="478"/>
          <ac:spMkLst>
            <pc:docMk/>
            <pc:sldMk cId="1447859083" sldId="263"/>
            <ac:spMk id="44" creationId="{B301F0E8-D82A-43D9-8036-1051A6962A6F}"/>
          </ac:spMkLst>
        </pc:spChg>
        <pc:spChg chg="add mod">
          <ac:chgData name="Florin Teodorescu" userId="5a9a629557a7747a" providerId="LiveId" clId="{D83E24CA-0FE4-4B1A-98F6-858BFA0BD4DA}" dt="2020-05-25T22:47:58.290" v="25108"/>
          <ac:spMkLst>
            <pc:docMk/>
            <pc:sldMk cId="1447859083" sldId="263"/>
            <ac:spMk id="54" creationId="{7598BB40-75E5-48FA-99FC-820DC488C35C}"/>
          </ac:spMkLst>
        </pc:spChg>
        <pc:spChg chg="add del mod">
          <ac:chgData name="Florin Teodorescu" userId="5a9a629557a7747a" providerId="LiveId" clId="{D83E24CA-0FE4-4B1A-98F6-858BFA0BD4DA}" dt="2020-05-22T17:39:23.872" v="12955" actId="478"/>
          <ac:spMkLst>
            <pc:docMk/>
            <pc:sldMk cId="1447859083" sldId="263"/>
            <ac:spMk id="54" creationId="{B675082A-10B6-4196-A7AD-8B7C508B4934}"/>
          </ac:spMkLst>
        </pc:spChg>
        <pc:spChg chg="add mod">
          <ac:chgData name="Florin Teodorescu" userId="5a9a629557a7747a" providerId="LiveId" clId="{D83E24CA-0FE4-4B1A-98F6-858BFA0BD4DA}" dt="2020-05-25T22:47:58.290" v="25108"/>
          <ac:spMkLst>
            <pc:docMk/>
            <pc:sldMk cId="1447859083" sldId="263"/>
            <ac:spMk id="55" creationId="{0F264431-164F-48B8-A68A-5C2BA2B10FA7}"/>
          </ac:spMkLst>
        </pc:spChg>
        <pc:spChg chg="add del mod ord">
          <ac:chgData name="Florin Teodorescu" userId="5a9a629557a7747a" providerId="LiveId" clId="{D83E24CA-0FE4-4B1A-98F6-858BFA0BD4DA}" dt="2020-05-22T17:39:23.872" v="12955" actId="478"/>
          <ac:spMkLst>
            <pc:docMk/>
            <pc:sldMk cId="1447859083" sldId="263"/>
            <ac:spMk id="55" creationId="{71B3EF01-DDE0-46B9-8743-464C4F90F204}"/>
          </ac:spMkLst>
        </pc:spChg>
        <pc:spChg chg="add del mod">
          <ac:chgData name="Florin Teodorescu" userId="5a9a629557a7747a" providerId="LiveId" clId="{D83E24CA-0FE4-4B1A-98F6-858BFA0BD4DA}" dt="2020-05-22T17:39:23.872" v="12955" actId="478"/>
          <ac:spMkLst>
            <pc:docMk/>
            <pc:sldMk cId="1447859083" sldId="263"/>
            <ac:spMk id="56" creationId="{975DF4D3-866E-45C0-868E-D0B5D6D9B0B2}"/>
          </ac:spMkLst>
        </pc:spChg>
        <pc:spChg chg="add del mod">
          <ac:chgData name="Florin Teodorescu" userId="5a9a629557a7747a" providerId="LiveId" clId="{D83E24CA-0FE4-4B1A-98F6-858BFA0BD4DA}" dt="2020-05-25T22:50:17.850" v="25188" actId="478"/>
          <ac:spMkLst>
            <pc:docMk/>
            <pc:sldMk cId="1447859083" sldId="263"/>
            <ac:spMk id="57" creationId="{4AF1DAE5-2C4F-41CD-8B6D-2F6275E25C36}"/>
          </ac:spMkLst>
        </pc:spChg>
        <pc:spChg chg="add del mod">
          <ac:chgData name="Florin Teodorescu" userId="5a9a629557a7747a" providerId="LiveId" clId="{D83E24CA-0FE4-4B1A-98F6-858BFA0BD4DA}" dt="2020-05-22T17:39:23.872" v="12955" actId="478"/>
          <ac:spMkLst>
            <pc:docMk/>
            <pc:sldMk cId="1447859083" sldId="263"/>
            <ac:spMk id="58" creationId="{19044B7A-938B-4FF1-AD8C-B9E772147DC6}"/>
          </ac:spMkLst>
        </pc:spChg>
        <pc:spChg chg="add mod">
          <ac:chgData name="Florin Teodorescu" userId="5a9a629557a7747a" providerId="LiveId" clId="{D83E24CA-0FE4-4B1A-98F6-858BFA0BD4DA}" dt="2020-05-25T22:47:58.290" v="25108"/>
          <ac:spMkLst>
            <pc:docMk/>
            <pc:sldMk cId="1447859083" sldId="263"/>
            <ac:spMk id="58" creationId="{3EDA7678-946D-472B-A26C-0C294C477C85}"/>
          </ac:spMkLst>
        </pc:spChg>
        <pc:spChg chg="add mod">
          <ac:chgData name="Florin Teodorescu" userId="5a9a629557a7747a" providerId="LiveId" clId="{D83E24CA-0FE4-4B1A-98F6-858BFA0BD4DA}" dt="2020-05-25T22:47:58.290" v="25108"/>
          <ac:spMkLst>
            <pc:docMk/>
            <pc:sldMk cId="1447859083" sldId="263"/>
            <ac:spMk id="59" creationId="{5811A5CD-D27A-4ED0-B6C9-E1123E0CDAA4}"/>
          </ac:spMkLst>
        </pc:spChg>
        <pc:spChg chg="add mod">
          <ac:chgData name="Florin Teodorescu" userId="5a9a629557a7747a" providerId="LiveId" clId="{D83E24CA-0FE4-4B1A-98F6-858BFA0BD4DA}" dt="2020-05-25T22:47:58.290" v="25108"/>
          <ac:spMkLst>
            <pc:docMk/>
            <pc:sldMk cId="1447859083" sldId="263"/>
            <ac:spMk id="60" creationId="{D4A1916C-216B-4A12-9C95-3812041C23D1}"/>
          </ac:spMkLst>
        </pc:spChg>
        <pc:spChg chg="add del mod">
          <ac:chgData name="Florin Teodorescu" userId="5a9a629557a7747a" providerId="LiveId" clId="{D83E24CA-0FE4-4B1A-98F6-858BFA0BD4DA}" dt="2020-05-22T17:39:23.872" v="12955" actId="478"/>
          <ac:spMkLst>
            <pc:docMk/>
            <pc:sldMk cId="1447859083" sldId="263"/>
            <ac:spMk id="60" creationId="{E3827C89-BCD6-4AE9-A20E-3081D753F4A9}"/>
          </ac:spMkLst>
        </pc:spChg>
        <pc:spChg chg="add mod">
          <ac:chgData name="Florin Teodorescu" userId="5a9a629557a7747a" providerId="LiveId" clId="{D83E24CA-0FE4-4B1A-98F6-858BFA0BD4DA}" dt="2020-05-25T22:47:58.290" v="25108"/>
          <ac:spMkLst>
            <pc:docMk/>
            <pc:sldMk cId="1447859083" sldId="263"/>
            <ac:spMk id="61" creationId="{171DECB7-DE56-40BA-B193-308AA17B0703}"/>
          </ac:spMkLst>
        </pc:spChg>
        <pc:spChg chg="add del mod">
          <ac:chgData name="Florin Teodorescu" userId="5a9a629557a7747a" providerId="LiveId" clId="{D83E24CA-0FE4-4B1A-98F6-858BFA0BD4DA}" dt="2020-05-22T17:39:23.872" v="12955" actId="478"/>
          <ac:spMkLst>
            <pc:docMk/>
            <pc:sldMk cId="1447859083" sldId="263"/>
            <ac:spMk id="61" creationId="{8BD8E5E7-136F-4A18-AADC-F1AEBA4EF1BE}"/>
          </ac:spMkLst>
        </pc:spChg>
        <pc:spChg chg="add mod">
          <ac:chgData name="Florin Teodorescu" userId="5a9a629557a7747a" providerId="LiveId" clId="{D83E24CA-0FE4-4B1A-98F6-858BFA0BD4DA}" dt="2020-05-22T19:27:29.208" v="15413" actId="20577"/>
          <ac:spMkLst>
            <pc:docMk/>
            <pc:sldMk cId="1447859083" sldId="263"/>
            <ac:spMk id="62" creationId="{39FEB809-FC66-4193-915F-2C0806472ABC}"/>
          </ac:spMkLst>
        </pc:spChg>
        <pc:spChg chg="add mod">
          <ac:chgData name="Florin Teodorescu" userId="5a9a629557a7747a" providerId="LiveId" clId="{D83E24CA-0FE4-4B1A-98F6-858BFA0BD4DA}" dt="2020-05-25T22:47:58.290" v="25108"/>
          <ac:spMkLst>
            <pc:docMk/>
            <pc:sldMk cId="1447859083" sldId="263"/>
            <ac:spMk id="64" creationId="{DE399B6C-D43F-4323-B1B1-89A23FC559F7}"/>
          </ac:spMkLst>
        </pc:spChg>
        <pc:spChg chg="add mod">
          <ac:chgData name="Florin Teodorescu" userId="5a9a629557a7747a" providerId="LiveId" clId="{D83E24CA-0FE4-4B1A-98F6-858BFA0BD4DA}" dt="2020-05-25T22:47:58.290" v="25108"/>
          <ac:spMkLst>
            <pc:docMk/>
            <pc:sldMk cId="1447859083" sldId="263"/>
            <ac:spMk id="66" creationId="{251CAB3C-EBA1-4648-9C7A-A36D9300C6BD}"/>
          </ac:spMkLst>
        </pc:spChg>
        <pc:spChg chg="add del mod">
          <ac:chgData name="Florin Teodorescu" userId="5a9a629557a7747a" providerId="LiveId" clId="{D83E24CA-0FE4-4B1A-98F6-858BFA0BD4DA}" dt="2020-05-22T17:39:23.872" v="12955" actId="478"/>
          <ac:spMkLst>
            <pc:docMk/>
            <pc:sldMk cId="1447859083" sldId="263"/>
            <ac:spMk id="67" creationId="{9AA87EE9-B509-40E7-9B64-EDE35A54EBB2}"/>
          </ac:spMkLst>
        </pc:spChg>
        <pc:spChg chg="add del mod">
          <ac:chgData name="Florin Teodorescu" userId="5a9a629557a7747a" providerId="LiveId" clId="{D83E24CA-0FE4-4B1A-98F6-858BFA0BD4DA}" dt="2020-05-21T16:42:06.873" v="10018" actId="478"/>
          <ac:spMkLst>
            <pc:docMk/>
            <pc:sldMk cId="1447859083" sldId="263"/>
            <ac:spMk id="68" creationId="{B0021592-6B3A-4206-8C90-858CFDD14D8E}"/>
          </ac:spMkLst>
        </pc:spChg>
        <pc:spChg chg="add mod">
          <ac:chgData name="Florin Teodorescu" userId="5a9a629557a7747a" providerId="LiveId" clId="{D83E24CA-0FE4-4B1A-98F6-858BFA0BD4DA}" dt="2020-05-26T00:13:29.759" v="29379" actId="692"/>
          <ac:spMkLst>
            <pc:docMk/>
            <pc:sldMk cId="1447859083" sldId="263"/>
            <ac:spMk id="69" creationId="{177621E4-EADB-4ABF-AA86-18A726671737}"/>
          </ac:spMkLst>
        </pc:spChg>
        <pc:spChg chg="add del mod">
          <ac:chgData name="Florin Teodorescu" userId="5a9a629557a7747a" providerId="LiveId" clId="{D83E24CA-0FE4-4B1A-98F6-858BFA0BD4DA}" dt="2020-05-22T17:39:23.872" v="12955" actId="478"/>
          <ac:spMkLst>
            <pc:docMk/>
            <pc:sldMk cId="1447859083" sldId="263"/>
            <ac:spMk id="70" creationId="{720BC32D-C5D0-461E-8803-F17B930B7EA7}"/>
          </ac:spMkLst>
        </pc:spChg>
        <pc:spChg chg="add mod">
          <ac:chgData name="Florin Teodorescu" userId="5a9a629557a7747a" providerId="LiveId" clId="{D83E24CA-0FE4-4B1A-98F6-858BFA0BD4DA}" dt="2020-05-25T22:47:58.290" v="25108"/>
          <ac:spMkLst>
            <pc:docMk/>
            <pc:sldMk cId="1447859083" sldId="263"/>
            <ac:spMk id="70" creationId="{FD71ABEB-30BD-464E-B24E-FBAFFA0414F9}"/>
          </ac:spMkLst>
        </pc:spChg>
        <pc:spChg chg="add mod">
          <ac:chgData name="Florin Teodorescu" userId="5a9a629557a7747a" providerId="LiveId" clId="{D83E24CA-0FE4-4B1A-98F6-858BFA0BD4DA}" dt="2020-05-25T22:50:18.811" v="25189"/>
          <ac:spMkLst>
            <pc:docMk/>
            <pc:sldMk cId="1447859083" sldId="263"/>
            <ac:spMk id="71" creationId="{D159B06B-FDFF-45E2-8975-83D8536AFD22}"/>
          </ac:spMkLst>
        </pc:spChg>
        <pc:spChg chg="add del mod">
          <ac:chgData name="Florin Teodorescu" userId="5a9a629557a7747a" providerId="LiveId" clId="{D83E24CA-0FE4-4B1A-98F6-858BFA0BD4DA}" dt="2020-05-22T17:59:32.052" v="13476" actId="478"/>
          <ac:spMkLst>
            <pc:docMk/>
            <pc:sldMk cId="1447859083" sldId="263"/>
            <ac:spMk id="72" creationId="{167B34F6-7AB6-431F-90C9-E4D90E89FEB6}"/>
          </ac:spMkLst>
        </pc:spChg>
        <pc:spChg chg="add del mod">
          <ac:chgData name="Florin Teodorescu" userId="5a9a629557a7747a" providerId="LiveId" clId="{D83E24CA-0FE4-4B1A-98F6-858BFA0BD4DA}" dt="2020-05-21T16:41:49.896" v="10015" actId="478"/>
          <ac:spMkLst>
            <pc:docMk/>
            <pc:sldMk cId="1447859083" sldId="263"/>
            <ac:spMk id="73" creationId="{B5FAF6B0-F26E-40CA-90B7-28ECC595877C}"/>
          </ac:spMkLst>
        </pc:spChg>
        <pc:spChg chg="add del mod">
          <ac:chgData name="Florin Teodorescu" userId="5a9a629557a7747a" providerId="LiveId" clId="{D83E24CA-0FE4-4B1A-98F6-858BFA0BD4DA}" dt="2020-05-21T16:41:46.280" v="10014" actId="478"/>
          <ac:spMkLst>
            <pc:docMk/>
            <pc:sldMk cId="1447859083" sldId="263"/>
            <ac:spMk id="74" creationId="{17B2221E-C06A-4D4E-836B-6EC421E2FC2D}"/>
          </ac:spMkLst>
        </pc:spChg>
        <pc:spChg chg="add del mod">
          <ac:chgData name="Florin Teodorescu" userId="5a9a629557a7747a" providerId="LiveId" clId="{D83E24CA-0FE4-4B1A-98F6-858BFA0BD4DA}" dt="2020-05-21T16:42:09.699" v="10019" actId="478"/>
          <ac:spMkLst>
            <pc:docMk/>
            <pc:sldMk cId="1447859083" sldId="263"/>
            <ac:spMk id="75" creationId="{80359019-7C5D-439E-9BEF-06DD652FA77B}"/>
          </ac:spMkLst>
        </pc:spChg>
        <pc:spChg chg="add del mod">
          <ac:chgData name="Florin Teodorescu" userId="5a9a629557a7747a" providerId="LiveId" clId="{D83E24CA-0FE4-4B1A-98F6-858BFA0BD4DA}" dt="2020-05-22T17:39:23.872" v="12955" actId="478"/>
          <ac:spMkLst>
            <pc:docMk/>
            <pc:sldMk cId="1447859083" sldId="263"/>
            <ac:spMk id="76" creationId="{227AC899-56A2-4861-ACC5-53337ADBFD1D}"/>
          </ac:spMkLst>
        </pc:spChg>
        <pc:spChg chg="add del mod">
          <ac:chgData name="Florin Teodorescu" userId="5a9a629557a7747a" providerId="LiveId" clId="{D83E24CA-0FE4-4B1A-98F6-858BFA0BD4DA}" dt="2020-05-22T17:39:23.872" v="12955" actId="478"/>
          <ac:spMkLst>
            <pc:docMk/>
            <pc:sldMk cId="1447859083" sldId="263"/>
            <ac:spMk id="78" creationId="{F7414800-B75F-45E0-AC2F-12EFAB01E7B0}"/>
          </ac:spMkLst>
        </pc:spChg>
        <pc:spChg chg="add mod ord">
          <ac:chgData name="Florin Teodorescu" userId="5a9a629557a7747a" providerId="LiveId" clId="{D83E24CA-0FE4-4B1A-98F6-858BFA0BD4DA}" dt="2020-05-23T20:11:41.727" v="19647" actId="1076"/>
          <ac:spMkLst>
            <pc:docMk/>
            <pc:sldMk cId="1447859083" sldId="263"/>
            <ac:spMk id="80" creationId="{9883F0AB-8868-45AB-8C56-C76B15595FE6}"/>
          </ac:spMkLst>
        </pc:spChg>
        <pc:spChg chg="add mod ord">
          <ac:chgData name="Florin Teodorescu" userId="5a9a629557a7747a" providerId="LiveId" clId="{D83E24CA-0FE4-4B1A-98F6-858BFA0BD4DA}" dt="2020-05-23T20:12:43.610" v="19652" actId="692"/>
          <ac:spMkLst>
            <pc:docMk/>
            <pc:sldMk cId="1447859083" sldId="263"/>
            <ac:spMk id="81" creationId="{270AED52-9A7A-4CC7-98F9-01895E48AF5C}"/>
          </ac:spMkLst>
        </pc:spChg>
        <pc:spChg chg="add mod">
          <ac:chgData name="Florin Teodorescu" userId="5a9a629557a7747a" providerId="LiveId" clId="{D83E24CA-0FE4-4B1A-98F6-858BFA0BD4DA}" dt="2020-05-22T18:05:51.924" v="13881" actId="1038"/>
          <ac:spMkLst>
            <pc:docMk/>
            <pc:sldMk cId="1447859083" sldId="263"/>
            <ac:spMk id="84" creationId="{6D663E3F-4EDA-4218-8FDD-FBE41AA4832A}"/>
          </ac:spMkLst>
        </pc:spChg>
        <pc:spChg chg="add mod">
          <ac:chgData name="Florin Teodorescu" userId="5a9a629557a7747a" providerId="LiveId" clId="{D83E24CA-0FE4-4B1A-98F6-858BFA0BD4DA}" dt="2020-05-22T17:51:56.535" v="13110" actId="1076"/>
          <ac:spMkLst>
            <pc:docMk/>
            <pc:sldMk cId="1447859083" sldId="263"/>
            <ac:spMk id="85" creationId="{8BD401C8-1E44-42B8-A044-E359879CAFCB}"/>
          </ac:spMkLst>
        </pc:spChg>
        <pc:spChg chg="add del mod">
          <ac:chgData name="Florin Teodorescu" userId="5a9a629557a7747a" providerId="LiveId" clId="{D83E24CA-0FE4-4B1A-98F6-858BFA0BD4DA}" dt="2020-05-22T17:39:23.872" v="12955" actId="478"/>
          <ac:spMkLst>
            <pc:docMk/>
            <pc:sldMk cId="1447859083" sldId="263"/>
            <ac:spMk id="86" creationId="{146DD682-D93A-4DEC-9A53-D2E0233FA0EA}"/>
          </ac:spMkLst>
        </pc:spChg>
        <pc:spChg chg="add del mod">
          <ac:chgData name="Florin Teodorescu" userId="5a9a629557a7747a" providerId="LiveId" clId="{D83E24CA-0FE4-4B1A-98F6-858BFA0BD4DA}" dt="2020-05-22T17:39:23.872" v="12955" actId="478"/>
          <ac:spMkLst>
            <pc:docMk/>
            <pc:sldMk cId="1447859083" sldId="263"/>
            <ac:spMk id="87" creationId="{D4C2D2FB-15E0-4803-A80C-DF1850C5106D}"/>
          </ac:spMkLst>
        </pc:spChg>
        <pc:spChg chg="add mod">
          <ac:chgData name="Florin Teodorescu" userId="5a9a629557a7747a" providerId="LiveId" clId="{D83E24CA-0FE4-4B1A-98F6-858BFA0BD4DA}" dt="2020-05-22T17:54:22.038" v="13195" actId="571"/>
          <ac:spMkLst>
            <pc:docMk/>
            <pc:sldMk cId="1447859083" sldId="263"/>
            <ac:spMk id="88" creationId="{4FD43792-8D96-4D49-86D7-1D0530BFEC28}"/>
          </ac:spMkLst>
        </pc:spChg>
        <pc:spChg chg="add del mod">
          <ac:chgData name="Florin Teodorescu" userId="5a9a629557a7747a" providerId="LiveId" clId="{D83E24CA-0FE4-4B1A-98F6-858BFA0BD4DA}" dt="2020-05-22T17:55:56.048" v="13204" actId="478"/>
          <ac:spMkLst>
            <pc:docMk/>
            <pc:sldMk cId="1447859083" sldId="263"/>
            <ac:spMk id="89" creationId="{AF0E5E89-9A6E-45FF-994A-B34F9562017E}"/>
          </ac:spMkLst>
        </pc:spChg>
        <pc:spChg chg="add del mod">
          <ac:chgData name="Florin Teodorescu" userId="5a9a629557a7747a" providerId="LiveId" clId="{D83E24CA-0FE4-4B1A-98F6-858BFA0BD4DA}" dt="2020-05-22T17:58:44.680" v="13392" actId="478"/>
          <ac:spMkLst>
            <pc:docMk/>
            <pc:sldMk cId="1447859083" sldId="263"/>
            <ac:spMk id="90" creationId="{3CC247EA-AC8F-4F0D-A9D1-0234E8359571}"/>
          </ac:spMkLst>
        </pc:spChg>
        <pc:spChg chg="add mod ord">
          <ac:chgData name="Florin Teodorescu" userId="5a9a629557a7747a" providerId="LiveId" clId="{D83E24CA-0FE4-4B1A-98F6-858BFA0BD4DA}" dt="2020-05-22T18:13:37.509" v="14116" actId="1036"/>
          <ac:spMkLst>
            <pc:docMk/>
            <pc:sldMk cId="1447859083" sldId="263"/>
            <ac:spMk id="93" creationId="{D51E622E-620B-461D-82C6-A26B2B26D848}"/>
          </ac:spMkLst>
        </pc:spChg>
        <pc:spChg chg="add mod ord">
          <ac:chgData name="Florin Teodorescu" userId="5a9a629557a7747a" providerId="LiveId" clId="{D83E24CA-0FE4-4B1A-98F6-858BFA0BD4DA}" dt="2020-05-23T20:12:43.610" v="19652" actId="692"/>
          <ac:spMkLst>
            <pc:docMk/>
            <pc:sldMk cId="1447859083" sldId="263"/>
            <ac:spMk id="94" creationId="{9558CDF4-457C-4EEE-962D-6DEAE15BD2E2}"/>
          </ac:spMkLst>
        </pc:spChg>
        <pc:spChg chg="add mod ord">
          <ac:chgData name="Florin Teodorescu" userId="5a9a629557a7747a" providerId="LiveId" clId="{D83E24CA-0FE4-4B1A-98F6-858BFA0BD4DA}" dt="2020-05-22T18:13:37.509" v="14116" actId="1036"/>
          <ac:spMkLst>
            <pc:docMk/>
            <pc:sldMk cId="1447859083" sldId="263"/>
            <ac:spMk id="97" creationId="{735B1373-55DF-420A-9656-48F781F93BB3}"/>
          </ac:spMkLst>
        </pc:spChg>
        <pc:spChg chg="add mod ord">
          <ac:chgData name="Florin Teodorescu" userId="5a9a629557a7747a" providerId="LiveId" clId="{D83E24CA-0FE4-4B1A-98F6-858BFA0BD4DA}" dt="2020-05-22T18:13:37.509" v="14116" actId="1036"/>
          <ac:spMkLst>
            <pc:docMk/>
            <pc:sldMk cId="1447859083" sldId="263"/>
            <ac:spMk id="99" creationId="{75D55E82-9F7B-49B0-A1B8-B96DC53967D7}"/>
          </ac:spMkLst>
        </pc:spChg>
        <pc:spChg chg="add mod ord">
          <ac:chgData name="Florin Teodorescu" userId="5a9a629557a7747a" providerId="LiveId" clId="{D83E24CA-0FE4-4B1A-98F6-858BFA0BD4DA}" dt="2020-05-23T20:12:43.610" v="19652" actId="692"/>
          <ac:spMkLst>
            <pc:docMk/>
            <pc:sldMk cId="1447859083" sldId="263"/>
            <ac:spMk id="100" creationId="{842C5A57-DFBF-4102-B9AD-D6CB7E1F0B4D}"/>
          </ac:spMkLst>
        </pc:spChg>
        <pc:spChg chg="add mod">
          <ac:chgData name="Florin Teodorescu" userId="5a9a629557a7747a" providerId="LiveId" clId="{D83E24CA-0FE4-4B1A-98F6-858BFA0BD4DA}" dt="2020-05-22T18:01:02.573" v="13555" actId="571"/>
          <ac:spMkLst>
            <pc:docMk/>
            <pc:sldMk cId="1447859083" sldId="263"/>
            <ac:spMk id="101" creationId="{7DCA935D-AC46-4603-B8F1-45FF0D1299A2}"/>
          </ac:spMkLst>
        </pc:spChg>
        <pc:spChg chg="add mod ord">
          <ac:chgData name="Florin Teodorescu" userId="5a9a629557a7747a" providerId="LiveId" clId="{D83E24CA-0FE4-4B1A-98F6-858BFA0BD4DA}" dt="2020-05-23T20:12:43.610" v="19652" actId="692"/>
          <ac:spMkLst>
            <pc:docMk/>
            <pc:sldMk cId="1447859083" sldId="263"/>
            <ac:spMk id="102" creationId="{718E7587-1CBF-451A-8865-CEBFB75EA45B}"/>
          </ac:spMkLst>
        </pc:spChg>
        <pc:spChg chg="add mod">
          <ac:chgData name="Florin Teodorescu" userId="5a9a629557a7747a" providerId="LiveId" clId="{D83E24CA-0FE4-4B1A-98F6-858BFA0BD4DA}" dt="2020-05-25T23:13:50.981" v="25978" actId="108"/>
          <ac:spMkLst>
            <pc:docMk/>
            <pc:sldMk cId="1447859083" sldId="263"/>
            <ac:spMk id="104" creationId="{93333F91-E75D-4239-9A1D-1D21A814EDCE}"/>
          </ac:spMkLst>
        </pc:spChg>
        <pc:spChg chg="add mod">
          <ac:chgData name="Florin Teodorescu" userId="5a9a629557a7747a" providerId="LiveId" clId="{D83E24CA-0FE4-4B1A-98F6-858BFA0BD4DA}" dt="2020-05-25T23:13:41.389" v="25977" actId="14100"/>
          <ac:spMkLst>
            <pc:docMk/>
            <pc:sldMk cId="1447859083" sldId="263"/>
            <ac:spMk id="105" creationId="{F25651D7-3D22-45A9-AA30-E405C97233E1}"/>
          </ac:spMkLst>
        </pc:spChg>
        <pc:spChg chg="add mod">
          <ac:chgData name="Florin Teodorescu" userId="5a9a629557a7747a" providerId="LiveId" clId="{D83E24CA-0FE4-4B1A-98F6-858BFA0BD4DA}" dt="2020-05-25T23:13:31.501" v="25974" actId="1037"/>
          <ac:spMkLst>
            <pc:docMk/>
            <pc:sldMk cId="1447859083" sldId="263"/>
            <ac:spMk id="106" creationId="{1AA96804-A545-4CA1-85EE-3BD0E702E413}"/>
          </ac:spMkLst>
        </pc:spChg>
        <pc:spChg chg="add mod">
          <ac:chgData name="Florin Teodorescu" userId="5a9a629557a7747a" providerId="LiveId" clId="{D83E24CA-0FE4-4B1A-98F6-858BFA0BD4DA}" dt="2020-05-22T18:28:16.335" v="14706" actId="1038"/>
          <ac:spMkLst>
            <pc:docMk/>
            <pc:sldMk cId="1447859083" sldId="263"/>
            <ac:spMk id="107" creationId="{1F3673D0-6668-41D3-97C2-FD917876A54F}"/>
          </ac:spMkLst>
        </pc:spChg>
        <pc:spChg chg="add mod">
          <ac:chgData name="Florin Teodorescu" userId="5a9a629557a7747a" providerId="LiveId" clId="{D83E24CA-0FE4-4B1A-98F6-858BFA0BD4DA}" dt="2020-05-22T18:28:16.335" v="14706" actId="1038"/>
          <ac:spMkLst>
            <pc:docMk/>
            <pc:sldMk cId="1447859083" sldId="263"/>
            <ac:spMk id="108" creationId="{FCA64263-5B18-4AD0-8759-01817DA08448}"/>
          </ac:spMkLst>
        </pc:spChg>
        <pc:spChg chg="add mod">
          <ac:chgData name="Florin Teodorescu" userId="5a9a629557a7747a" providerId="LiveId" clId="{D83E24CA-0FE4-4B1A-98F6-858BFA0BD4DA}" dt="2020-05-23T20:12:43.610" v="19652" actId="692"/>
          <ac:spMkLst>
            <pc:docMk/>
            <pc:sldMk cId="1447859083" sldId="263"/>
            <ac:spMk id="109" creationId="{0E73407C-D6EB-4442-AEC2-A90FE455742D}"/>
          </ac:spMkLst>
        </pc:spChg>
        <pc:spChg chg="add mod">
          <ac:chgData name="Florin Teodorescu" userId="5a9a629557a7747a" providerId="LiveId" clId="{D83E24CA-0FE4-4B1A-98F6-858BFA0BD4DA}" dt="2020-05-23T20:12:43.610" v="19652" actId="692"/>
          <ac:spMkLst>
            <pc:docMk/>
            <pc:sldMk cId="1447859083" sldId="263"/>
            <ac:spMk id="110" creationId="{9C0D174C-699B-487E-9AA9-1252F4243A95}"/>
          </ac:spMkLst>
        </pc:spChg>
        <pc:spChg chg="add del mod">
          <ac:chgData name="Florin Teodorescu" userId="5a9a629557a7747a" providerId="LiveId" clId="{D83E24CA-0FE4-4B1A-98F6-858BFA0BD4DA}" dt="2020-05-22T18:10:47.140" v="14022" actId="478"/>
          <ac:spMkLst>
            <pc:docMk/>
            <pc:sldMk cId="1447859083" sldId="263"/>
            <ac:spMk id="113" creationId="{71F69F9A-BA62-4E2E-BD95-AF2E64AED136}"/>
          </ac:spMkLst>
        </pc:spChg>
        <pc:spChg chg="add del mod">
          <ac:chgData name="Florin Teodorescu" userId="5a9a629557a7747a" providerId="LiveId" clId="{D83E24CA-0FE4-4B1A-98F6-858BFA0BD4DA}" dt="2020-05-25T22:47:57.418" v="25107" actId="478"/>
          <ac:spMkLst>
            <pc:docMk/>
            <pc:sldMk cId="1447859083" sldId="263"/>
            <ac:spMk id="114" creationId="{F1D4822C-6A92-429C-9A5C-E618C7F352E5}"/>
          </ac:spMkLst>
        </pc:spChg>
        <pc:spChg chg="add del mod ord">
          <ac:chgData name="Florin Teodorescu" userId="5a9a629557a7747a" providerId="LiveId" clId="{D83E24CA-0FE4-4B1A-98F6-858BFA0BD4DA}" dt="2020-05-25T22:47:57.418" v="25107" actId="478"/>
          <ac:spMkLst>
            <pc:docMk/>
            <pc:sldMk cId="1447859083" sldId="263"/>
            <ac:spMk id="115" creationId="{D0BBC0E8-8ADC-4AFA-9D4C-9C003FE4DFBB}"/>
          </ac:spMkLst>
        </pc:spChg>
        <pc:spChg chg="add del mod ord">
          <ac:chgData name="Florin Teodorescu" userId="5a9a629557a7747a" providerId="LiveId" clId="{D83E24CA-0FE4-4B1A-98F6-858BFA0BD4DA}" dt="2020-05-25T22:47:57.418" v="25107" actId="478"/>
          <ac:spMkLst>
            <pc:docMk/>
            <pc:sldMk cId="1447859083" sldId="263"/>
            <ac:spMk id="116" creationId="{41801C99-074E-4307-AD4D-B3739CB9E36F}"/>
          </ac:spMkLst>
        </pc:spChg>
        <pc:spChg chg="add del mod">
          <ac:chgData name="Florin Teodorescu" userId="5a9a629557a7747a" providerId="LiveId" clId="{D83E24CA-0FE4-4B1A-98F6-858BFA0BD4DA}" dt="2020-05-25T22:47:57.418" v="25107" actId="478"/>
          <ac:spMkLst>
            <pc:docMk/>
            <pc:sldMk cId="1447859083" sldId="263"/>
            <ac:spMk id="118" creationId="{A43EF2C1-5511-44F4-A21F-A3F24EB8A62A}"/>
          </ac:spMkLst>
        </pc:spChg>
        <pc:spChg chg="add del mod">
          <ac:chgData name="Florin Teodorescu" userId="5a9a629557a7747a" providerId="LiveId" clId="{D83E24CA-0FE4-4B1A-98F6-858BFA0BD4DA}" dt="2020-05-25T22:47:57.418" v="25107" actId="478"/>
          <ac:spMkLst>
            <pc:docMk/>
            <pc:sldMk cId="1447859083" sldId="263"/>
            <ac:spMk id="120" creationId="{F3940F81-59D8-49B1-9EA4-4401B685B230}"/>
          </ac:spMkLst>
        </pc:spChg>
        <pc:spChg chg="add del mod">
          <ac:chgData name="Florin Teodorescu" userId="5a9a629557a7747a" providerId="LiveId" clId="{D83E24CA-0FE4-4B1A-98F6-858BFA0BD4DA}" dt="2020-05-25T22:47:57.418" v="25107" actId="478"/>
          <ac:spMkLst>
            <pc:docMk/>
            <pc:sldMk cId="1447859083" sldId="263"/>
            <ac:spMk id="121" creationId="{49BE8815-9FE7-4D29-8E06-322639D1E201}"/>
          </ac:spMkLst>
        </pc:spChg>
        <pc:spChg chg="add del mod">
          <ac:chgData name="Florin Teodorescu" userId="5a9a629557a7747a" providerId="LiveId" clId="{D83E24CA-0FE4-4B1A-98F6-858BFA0BD4DA}" dt="2020-05-25T22:47:57.418" v="25107" actId="478"/>
          <ac:spMkLst>
            <pc:docMk/>
            <pc:sldMk cId="1447859083" sldId="263"/>
            <ac:spMk id="122" creationId="{F31509A4-2E3E-445E-B3D7-C7B5BE11D5DB}"/>
          </ac:spMkLst>
        </pc:spChg>
        <pc:spChg chg="add del mod">
          <ac:chgData name="Florin Teodorescu" userId="5a9a629557a7747a" providerId="LiveId" clId="{D83E24CA-0FE4-4B1A-98F6-858BFA0BD4DA}" dt="2020-05-25T22:47:57.418" v="25107" actId="478"/>
          <ac:spMkLst>
            <pc:docMk/>
            <pc:sldMk cId="1447859083" sldId="263"/>
            <ac:spMk id="123" creationId="{0A4B5E32-4BBE-424E-B8B2-55C5FA43963C}"/>
          </ac:spMkLst>
        </pc:spChg>
        <pc:spChg chg="add del mod">
          <ac:chgData name="Florin Teodorescu" userId="5a9a629557a7747a" providerId="LiveId" clId="{D83E24CA-0FE4-4B1A-98F6-858BFA0BD4DA}" dt="2020-05-25T22:47:57.418" v="25107" actId="478"/>
          <ac:spMkLst>
            <pc:docMk/>
            <pc:sldMk cId="1447859083" sldId="263"/>
            <ac:spMk id="124" creationId="{1A647100-84FD-44CA-9FD7-3389FE125DEB}"/>
          </ac:spMkLst>
        </pc:spChg>
        <pc:spChg chg="add del mod">
          <ac:chgData name="Florin Teodorescu" userId="5a9a629557a7747a" providerId="LiveId" clId="{D83E24CA-0FE4-4B1A-98F6-858BFA0BD4DA}" dt="2020-05-25T22:47:57.418" v="25107" actId="478"/>
          <ac:spMkLst>
            <pc:docMk/>
            <pc:sldMk cId="1447859083" sldId="263"/>
            <ac:spMk id="126" creationId="{27EAB428-A1C5-4E16-96A2-CD4671E8232D}"/>
          </ac:spMkLst>
        </pc:spChg>
        <pc:spChg chg="add mod">
          <ac:chgData name="Florin Teodorescu" userId="5a9a629557a7747a" providerId="LiveId" clId="{D83E24CA-0FE4-4B1A-98F6-858BFA0BD4DA}" dt="2020-05-22T18:35:06.634" v="14867" actId="1037"/>
          <ac:spMkLst>
            <pc:docMk/>
            <pc:sldMk cId="1447859083" sldId="263"/>
            <ac:spMk id="131" creationId="{85B81193-D04F-46BE-ADEB-DF6F37D00110}"/>
          </ac:spMkLst>
        </pc:spChg>
        <pc:spChg chg="add mod">
          <ac:chgData name="Florin Teodorescu" userId="5a9a629557a7747a" providerId="LiveId" clId="{D83E24CA-0FE4-4B1A-98F6-858BFA0BD4DA}" dt="2020-05-22T18:28:16.335" v="14706" actId="1038"/>
          <ac:spMkLst>
            <pc:docMk/>
            <pc:sldMk cId="1447859083" sldId="263"/>
            <ac:spMk id="132" creationId="{B832C65A-1F06-4635-AEF2-58B47D8D4DE8}"/>
          </ac:spMkLst>
        </pc:spChg>
        <pc:spChg chg="add mod">
          <ac:chgData name="Florin Teodorescu" userId="5a9a629557a7747a" providerId="LiveId" clId="{D83E24CA-0FE4-4B1A-98F6-858BFA0BD4DA}" dt="2020-05-23T20:12:58.758" v="19655" actId="108"/>
          <ac:spMkLst>
            <pc:docMk/>
            <pc:sldMk cId="1447859083" sldId="263"/>
            <ac:spMk id="135" creationId="{F868F63E-4594-441F-88EE-1E4A0589235C}"/>
          </ac:spMkLst>
        </pc:spChg>
        <pc:spChg chg="add mod">
          <ac:chgData name="Florin Teodorescu" userId="5a9a629557a7747a" providerId="LiveId" clId="{D83E24CA-0FE4-4B1A-98F6-858BFA0BD4DA}" dt="2020-05-22T18:28:16.335" v="14706" actId="1038"/>
          <ac:spMkLst>
            <pc:docMk/>
            <pc:sldMk cId="1447859083" sldId="263"/>
            <ac:spMk id="137" creationId="{FDB0E464-07B7-40D2-85AF-6747026CF69E}"/>
          </ac:spMkLst>
        </pc:spChg>
        <pc:spChg chg="add mod">
          <ac:chgData name="Florin Teodorescu" userId="5a9a629557a7747a" providerId="LiveId" clId="{D83E24CA-0FE4-4B1A-98F6-858BFA0BD4DA}" dt="2020-05-23T20:13:06.323" v="19656" actId="108"/>
          <ac:spMkLst>
            <pc:docMk/>
            <pc:sldMk cId="1447859083" sldId="263"/>
            <ac:spMk id="139" creationId="{F94DEA87-8FF0-4E58-9086-F33F8485828B}"/>
          </ac:spMkLst>
        </pc:spChg>
        <pc:spChg chg="add mod">
          <ac:chgData name="Florin Teodorescu" userId="5a9a629557a7747a" providerId="LiveId" clId="{D83E24CA-0FE4-4B1A-98F6-858BFA0BD4DA}" dt="2020-05-22T18:25:08.130" v="14586" actId="14100"/>
          <ac:spMkLst>
            <pc:docMk/>
            <pc:sldMk cId="1447859083" sldId="263"/>
            <ac:spMk id="140" creationId="{A05350C9-AAD7-4465-8E82-A14742AA2108}"/>
          </ac:spMkLst>
        </pc:spChg>
        <pc:spChg chg="add mod">
          <ac:chgData name="Florin Teodorescu" userId="5a9a629557a7747a" providerId="LiveId" clId="{D83E24CA-0FE4-4B1A-98F6-858BFA0BD4DA}" dt="2020-05-22T18:26:18.795" v="14648" actId="1036"/>
          <ac:spMkLst>
            <pc:docMk/>
            <pc:sldMk cId="1447859083" sldId="263"/>
            <ac:spMk id="145" creationId="{C0CB3A58-9B31-4E72-9844-1EA19E0E2C85}"/>
          </ac:spMkLst>
        </pc:spChg>
        <pc:grpChg chg="del mod">
          <ac:chgData name="Florin Teodorescu" userId="5a9a629557a7747a" providerId="LiveId" clId="{D83E24CA-0FE4-4B1A-98F6-858BFA0BD4DA}" dt="2020-05-21T16:28:49.410" v="9449"/>
          <ac:grpSpMkLst>
            <pc:docMk/>
            <pc:sldMk cId="1447859083" sldId="263"/>
            <ac:grpSpMk id="19" creationId="{A07EB115-CA7B-4365-A643-C08FA85CDF28}"/>
          </ac:grpSpMkLst>
        </pc:grpChg>
        <pc:graphicFrameChg chg="del">
          <ac:chgData name="Florin Teodorescu" userId="5a9a629557a7747a" providerId="LiveId" clId="{D83E24CA-0FE4-4B1A-98F6-858BFA0BD4DA}" dt="2020-05-19T06:07:56.605" v="2830" actId="478"/>
          <ac:graphicFrameMkLst>
            <pc:docMk/>
            <pc:sldMk cId="1447859083" sldId="263"/>
            <ac:graphicFrameMk id="12" creationId="{810EF7C8-81A0-4C98-A2B4-F2F7F8FBE574}"/>
          </ac:graphicFrameMkLst>
        </pc:graphicFrameChg>
        <pc:graphicFrameChg chg="add del mod">
          <ac:chgData name="Florin Teodorescu" userId="5a9a629557a7747a" providerId="LiveId" clId="{D83E24CA-0FE4-4B1A-98F6-858BFA0BD4DA}" dt="2020-05-22T17:45:32.688" v="12996" actId="478"/>
          <ac:graphicFrameMkLst>
            <pc:docMk/>
            <pc:sldMk cId="1447859083" sldId="263"/>
            <ac:graphicFrameMk id="33" creationId="{731659FE-63B6-4947-A72D-D44A6549A048}"/>
          </ac:graphicFrameMkLst>
        </pc:graphicFrameChg>
        <pc:picChg chg="del">
          <ac:chgData name="Florin Teodorescu" userId="5a9a629557a7747a" providerId="LiveId" clId="{D83E24CA-0FE4-4B1A-98F6-858BFA0BD4DA}" dt="2020-05-19T06:07:56.605" v="2830" actId="478"/>
          <ac:picMkLst>
            <pc:docMk/>
            <pc:sldMk cId="1447859083" sldId="263"/>
            <ac:picMk id="3" creationId="{1CF8D645-A2DE-4BE6-932F-BCEF9F0CDBD7}"/>
          </ac:picMkLst>
        </pc:picChg>
        <pc:picChg chg="add del mod">
          <ac:chgData name="Florin Teodorescu" userId="5a9a629557a7747a" providerId="LiveId" clId="{D83E24CA-0FE4-4B1A-98F6-858BFA0BD4DA}" dt="2020-05-22T17:39:23.872" v="12955" actId="478"/>
          <ac:picMkLst>
            <pc:docMk/>
            <pc:sldMk cId="1447859083" sldId="263"/>
            <ac:picMk id="4" creationId="{D6B44FBE-FFB2-4441-94DB-6DB6E7895157}"/>
          </ac:picMkLst>
        </pc:picChg>
        <pc:picChg chg="add del mod">
          <ac:chgData name="Florin Teodorescu" userId="5a9a629557a7747a" providerId="LiveId" clId="{D83E24CA-0FE4-4B1A-98F6-858BFA0BD4DA}" dt="2020-05-22T17:39:23.872" v="12955" actId="478"/>
          <ac:picMkLst>
            <pc:docMk/>
            <pc:sldMk cId="1447859083" sldId="263"/>
            <ac:picMk id="5" creationId="{1E86646C-DDF2-4273-BE14-7FEFA6429E98}"/>
          </ac:picMkLst>
        </pc:picChg>
        <pc:picChg chg="add del mod">
          <ac:chgData name="Florin Teodorescu" userId="5a9a629557a7747a" providerId="LiveId" clId="{D83E24CA-0FE4-4B1A-98F6-858BFA0BD4DA}" dt="2020-05-21T15:56:12.366" v="9207" actId="478"/>
          <ac:picMkLst>
            <pc:docMk/>
            <pc:sldMk cId="1447859083" sldId="263"/>
            <ac:picMk id="6" creationId="{61D306E4-8699-4963-B1AC-CAD3FB164CCC}"/>
          </ac:picMkLst>
        </pc:picChg>
        <pc:picChg chg="del">
          <ac:chgData name="Florin Teodorescu" userId="5a9a629557a7747a" providerId="LiveId" clId="{D83E24CA-0FE4-4B1A-98F6-858BFA0BD4DA}" dt="2020-05-19T06:07:56.605" v="2830" actId="478"/>
          <ac:picMkLst>
            <pc:docMk/>
            <pc:sldMk cId="1447859083" sldId="263"/>
            <ac:picMk id="6" creationId="{CEE95A46-665E-4741-AAB4-A3FCCB98DDC7}"/>
          </ac:picMkLst>
        </pc:picChg>
        <pc:picChg chg="add del mod ord">
          <ac:chgData name="Florin Teodorescu" userId="5a9a629557a7747a" providerId="LiveId" clId="{D83E24CA-0FE4-4B1A-98F6-858BFA0BD4DA}" dt="2020-05-22T17:39:23.872" v="12955" actId="478"/>
          <ac:picMkLst>
            <pc:docMk/>
            <pc:sldMk cId="1447859083" sldId="263"/>
            <ac:picMk id="7" creationId="{7495B076-BDA1-464A-80F5-7CF7D5AFEF1D}"/>
          </ac:picMkLst>
        </pc:picChg>
        <pc:picChg chg="del">
          <ac:chgData name="Florin Teodorescu" userId="5a9a629557a7747a" providerId="LiveId" clId="{D83E24CA-0FE4-4B1A-98F6-858BFA0BD4DA}" dt="2020-05-19T06:07:56.605" v="2830" actId="478"/>
          <ac:picMkLst>
            <pc:docMk/>
            <pc:sldMk cId="1447859083" sldId="263"/>
            <ac:picMk id="7" creationId="{757EB898-BE52-48AE-B144-1E3984F67B65}"/>
          </ac:picMkLst>
        </pc:picChg>
        <pc:picChg chg="add del mod">
          <ac:chgData name="Florin Teodorescu" userId="5a9a629557a7747a" providerId="LiveId" clId="{D83E24CA-0FE4-4B1A-98F6-858BFA0BD4DA}" dt="2020-05-22T17:39:23.872" v="12955" actId="478"/>
          <ac:picMkLst>
            <pc:docMk/>
            <pc:sldMk cId="1447859083" sldId="263"/>
            <ac:picMk id="8" creationId="{1A63B196-600C-4407-9C55-2676D8BD9C89}"/>
          </ac:picMkLst>
        </pc:picChg>
        <pc:picChg chg="add del mod ord modCrop">
          <ac:chgData name="Florin Teodorescu" userId="5a9a629557a7747a" providerId="LiveId" clId="{D83E24CA-0FE4-4B1A-98F6-858BFA0BD4DA}" dt="2020-05-22T17:13:20.472" v="12663" actId="478"/>
          <ac:picMkLst>
            <pc:docMk/>
            <pc:sldMk cId="1447859083" sldId="263"/>
            <ac:picMk id="9" creationId="{92F78CE7-38C9-4C3B-B60E-B5C746E2861A}"/>
          </ac:picMkLst>
        </pc:picChg>
        <pc:picChg chg="add del mod">
          <ac:chgData name="Florin Teodorescu" userId="5a9a629557a7747a" providerId="LiveId" clId="{D83E24CA-0FE4-4B1A-98F6-858BFA0BD4DA}" dt="2020-05-22T17:39:23.872" v="12955" actId="478"/>
          <ac:picMkLst>
            <pc:docMk/>
            <pc:sldMk cId="1447859083" sldId="263"/>
            <ac:picMk id="10" creationId="{488FAC5F-4AA3-4AF1-A958-E5DD08FAA9FD}"/>
          </ac:picMkLst>
        </pc:picChg>
        <pc:picChg chg="add del mod">
          <ac:chgData name="Florin Teodorescu" userId="5a9a629557a7747a" providerId="LiveId" clId="{D83E24CA-0FE4-4B1A-98F6-858BFA0BD4DA}" dt="2020-05-22T17:39:33.478" v="12958" actId="478"/>
          <ac:picMkLst>
            <pc:docMk/>
            <pc:sldMk cId="1447859083" sldId="263"/>
            <ac:picMk id="13" creationId="{2BDE7DF5-D722-496B-BE20-79BA50983949}"/>
          </ac:picMkLst>
        </pc:picChg>
        <pc:picChg chg="add del mod modCrop">
          <ac:chgData name="Florin Teodorescu" userId="5a9a629557a7747a" providerId="LiveId" clId="{D83E24CA-0FE4-4B1A-98F6-858BFA0BD4DA}" dt="2020-05-22T17:42:52.653" v="12990" actId="478"/>
          <ac:picMkLst>
            <pc:docMk/>
            <pc:sldMk cId="1447859083" sldId="263"/>
            <ac:picMk id="26" creationId="{BA378B02-95D4-47E8-951E-6416D0EE9915}"/>
          </ac:picMkLst>
        </pc:picChg>
        <pc:picChg chg="add del mod">
          <ac:chgData name="Florin Teodorescu" userId="5a9a629557a7747a" providerId="LiveId" clId="{D83E24CA-0FE4-4B1A-98F6-858BFA0BD4DA}" dt="2020-05-22T17:46:53.768" v="13004" actId="478"/>
          <ac:picMkLst>
            <pc:docMk/>
            <pc:sldMk cId="1447859083" sldId="263"/>
            <ac:picMk id="38" creationId="{9C9AF213-EE18-4094-A943-ECC843E32318}"/>
          </ac:picMkLst>
        </pc:picChg>
        <pc:picChg chg="add del mod">
          <ac:chgData name="Florin Teodorescu" userId="5a9a629557a7747a" providerId="LiveId" clId="{D83E24CA-0FE4-4B1A-98F6-858BFA0BD4DA}" dt="2020-05-22T17:50:13.176" v="13025" actId="478"/>
          <ac:picMkLst>
            <pc:docMk/>
            <pc:sldMk cId="1447859083" sldId="263"/>
            <ac:picMk id="40" creationId="{DF06DA70-386F-4D10-B6BA-0512FB6132CC}"/>
          </ac:picMkLst>
        </pc:picChg>
        <pc:picChg chg="add mod modCrop">
          <ac:chgData name="Florin Teodorescu" userId="5a9a629557a7747a" providerId="LiveId" clId="{D83E24CA-0FE4-4B1A-98F6-858BFA0BD4DA}" dt="2020-05-22T18:04:54.144" v="13838" actId="14100"/>
          <ac:picMkLst>
            <pc:docMk/>
            <pc:sldMk cId="1447859083" sldId="263"/>
            <ac:picMk id="41" creationId="{9A0AF48C-BEA7-4F22-84D3-0CD2C86660AE}"/>
          </ac:picMkLst>
        </pc:picChg>
        <pc:picChg chg="add mod">
          <ac:chgData name="Florin Teodorescu" userId="5a9a629557a7747a" providerId="LiveId" clId="{D83E24CA-0FE4-4B1A-98F6-858BFA0BD4DA}" dt="2020-05-25T22:47:58.290" v="25108"/>
          <ac:picMkLst>
            <pc:docMk/>
            <pc:sldMk cId="1447859083" sldId="263"/>
            <ac:picMk id="56" creationId="{4D2EDDC0-8A6F-485F-8A1B-35936FAD174E}"/>
          </ac:picMkLst>
        </pc:picChg>
        <pc:picChg chg="add del mod">
          <ac:chgData name="Florin Teodorescu" userId="5a9a629557a7747a" providerId="LiveId" clId="{D83E24CA-0FE4-4B1A-98F6-858BFA0BD4DA}" dt="2020-05-22T17:39:23.872" v="12955" actId="478"/>
          <ac:picMkLst>
            <pc:docMk/>
            <pc:sldMk cId="1447859083" sldId="263"/>
            <ac:picMk id="57" creationId="{56DCDA82-5AA9-4538-AE22-B65C6AFBC7BD}"/>
          </ac:picMkLst>
        </pc:picChg>
        <pc:picChg chg="add del mod">
          <ac:chgData name="Florin Teodorescu" userId="5a9a629557a7747a" providerId="LiveId" clId="{D83E24CA-0FE4-4B1A-98F6-858BFA0BD4DA}" dt="2020-05-22T17:39:23.872" v="12955" actId="478"/>
          <ac:picMkLst>
            <pc:docMk/>
            <pc:sldMk cId="1447859083" sldId="263"/>
            <ac:picMk id="59" creationId="{08E44389-E402-4F0E-BC26-D420044A92CE}"/>
          </ac:picMkLst>
        </pc:picChg>
        <pc:picChg chg="add mod">
          <ac:chgData name="Florin Teodorescu" userId="5a9a629557a7747a" providerId="LiveId" clId="{D83E24CA-0FE4-4B1A-98F6-858BFA0BD4DA}" dt="2020-05-25T22:47:58.290" v="25108"/>
          <ac:picMkLst>
            <pc:docMk/>
            <pc:sldMk cId="1447859083" sldId="263"/>
            <ac:picMk id="63" creationId="{78821376-C1F9-4ABF-AA78-70137FD11A93}"/>
          </ac:picMkLst>
        </pc:picChg>
        <pc:picChg chg="add mod">
          <ac:chgData name="Florin Teodorescu" userId="5a9a629557a7747a" providerId="LiveId" clId="{D83E24CA-0FE4-4B1A-98F6-858BFA0BD4DA}" dt="2020-05-25T22:47:58.290" v="25108"/>
          <ac:picMkLst>
            <pc:docMk/>
            <pc:sldMk cId="1447859083" sldId="263"/>
            <ac:picMk id="67" creationId="{F15F6612-69D4-4424-A487-20C29898BCD7}"/>
          </ac:picMkLst>
        </pc:picChg>
        <pc:picChg chg="add del mod">
          <ac:chgData name="Florin Teodorescu" userId="5a9a629557a7747a" providerId="LiveId" clId="{D83E24CA-0FE4-4B1A-98F6-858BFA0BD4DA}" dt="2020-05-21T16:41:56.847" v="10016" actId="478"/>
          <ac:picMkLst>
            <pc:docMk/>
            <pc:sldMk cId="1447859083" sldId="263"/>
            <ac:picMk id="69" creationId="{25902111-611D-47F1-B310-EE68D9402ECE}"/>
          </ac:picMkLst>
        </pc:picChg>
        <pc:picChg chg="add mod ord">
          <ac:chgData name="Florin Teodorescu" userId="5a9a629557a7747a" providerId="LiveId" clId="{D83E24CA-0FE4-4B1A-98F6-858BFA0BD4DA}" dt="2020-05-22T18:13:37.509" v="14116" actId="1036"/>
          <ac:picMkLst>
            <pc:docMk/>
            <pc:sldMk cId="1447859083" sldId="263"/>
            <ac:picMk id="75" creationId="{424B46F2-1744-4344-9033-B5329571427A}"/>
          </ac:picMkLst>
        </pc:picChg>
        <pc:picChg chg="add del mod">
          <ac:chgData name="Florin Teodorescu" userId="5a9a629557a7747a" providerId="LiveId" clId="{D83E24CA-0FE4-4B1A-98F6-858BFA0BD4DA}" dt="2020-05-22T17:39:23.872" v="12955" actId="478"/>
          <ac:picMkLst>
            <pc:docMk/>
            <pc:sldMk cId="1447859083" sldId="263"/>
            <ac:picMk id="77" creationId="{78986C54-C6C1-4957-B2BF-B2CC83E8BCB4}"/>
          </ac:picMkLst>
        </pc:picChg>
        <pc:picChg chg="add mod ord">
          <ac:chgData name="Florin Teodorescu" userId="5a9a629557a7747a" providerId="LiveId" clId="{D83E24CA-0FE4-4B1A-98F6-858BFA0BD4DA}" dt="2020-05-22T18:28:16.335" v="14706" actId="1038"/>
          <ac:picMkLst>
            <pc:docMk/>
            <pc:sldMk cId="1447859083" sldId="263"/>
            <ac:picMk id="103" creationId="{48088D76-5717-485E-AB5C-81FCAB8B8FBE}"/>
          </ac:picMkLst>
        </pc:picChg>
        <pc:picChg chg="add mod">
          <ac:chgData name="Florin Teodorescu" userId="5a9a629557a7747a" providerId="LiveId" clId="{D83E24CA-0FE4-4B1A-98F6-858BFA0BD4DA}" dt="2020-05-22T18:28:16.335" v="14706" actId="1038"/>
          <ac:picMkLst>
            <pc:docMk/>
            <pc:sldMk cId="1447859083" sldId="263"/>
            <ac:picMk id="112" creationId="{00DCA522-0E00-4DBC-B5AE-A354CE0A0501}"/>
          </ac:picMkLst>
        </pc:picChg>
        <pc:picChg chg="add del mod ord">
          <ac:chgData name="Florin Teodorescu" userId="5a9a629557a7747a" providerId="LiveId" clId="{D83E24CA-0FE4-4B1A-98F6-858BFA0BD4DA}" dt="2020-05-25T22:47:57.418" v="25107" actId="478"/>
          <ac:picMkLst>
            <pc:docMk/>
            <pc:sldMk cId="1447859083" sldId="263"/>
            <ac:picMk id="117" creationId="{52E040AC-14D7-4CFA-80C5-1F2E4B97EFC3}"/>
          </ac:picMkLst>
        </pc:picChg>
        <pc:picChg chg="add del mod">
          <ac:chgData name="Florin Teodorescu" userId="5a9a629557a7747a" providerId="LiveId" clId="{D83E24CA-0FE4-4B1A-98F6-858BFA0BD4DA}" dt="2020-05-25T22:47:57.418" v="25107" actId="478"/>
          <ac:picMkLst>
            <pc:docMk/>
            <pc:sldMk cId="1447859083" sldId="263"/>
            <ac:picMk id="119" creationId="{BA34875F-0695-404D-A686-DE7EFAB91F88}"/>
          </ac:picMkLst>
        </pc:picChg>
        <pc:picChg chg="add del mod">
          <ac:chgData name="Florin Teodorescu" userId="5a9a629557a7747a" providerId="LiveId" clId="{D83E24CA-0FE4-4B1A-98F6-858BFA0BD4DA}" dt="2020-05-25T22:47:57.418" v="25107" actId="478"/>
          <ac:picMkLst>
            <pc:docMk/>
            <pc:sldMk cId="1447859083" sldId="263"/>
            <ac:picMk id="125" creationId="{68E66781-EFA4-4B0C-805E-10DD7E96ADFF}"/>
          </ac:picMkLst>
        </pc:picChg>
        <pc:inkChg chg="add del mod">
          <ac:chgData name="Florin Teodorescu" userId="5a9a629557a7747a" providerId="LiveId" clId="{D83E24CA-0FE4-4B1A-98F6-858BFA0BD4DA}" dt="2020-05-22T17:39:23.872" v="12955" actId="478"/>
          <ac:inkMkLst>
            <pc:docMk/>
            <pc:sldMk cId="1447859083" sldId="263"/>
            <ac:inkMk id="14" creationId="{6AB879C0-A532-4684-868B-4B493E3263DE}"/>
          </ac:inkMkLst>
        </pc:inkChg>
        <pc:inkChg chg="add del mod">
          <ac:chgData name="Florin Teodorescu" userId="5a9a629557a7747a" providerId="LiveId" clId="{D83E24CA-0FE4-4B1A-98F6-858BFA0BD4DA}" dt="2020-05-22T17:39:23.872" v="12955" actId="478"/>
          <ac:inkMkLst>
            <pc:docMk/>
            <pc:sldMk cId="1447859083" sldId="263"/>
            <ac:inkMk id="15" creationId="{DB4118A3-67D1-42E9-B958-2908A6B33CD5}"/>
          </ac:inkMkLst>
        </pc:inkChg>
        <pc:inkChg chg="add del mod">
          <ac:chgData name="Florin Teodorescu" userId="5a9a629557a7747a" providerId="LiveId" clId="{D83E24CA-0FE4-4B1A-98F6-858BFA0BD4DA}" dt="2020-05-22T17:39:23.872" v="12955" actId="478"/>
          <ac:inkMkLst>
            <pc:docMk/>
            <pc:sldMk cId="1447859083" sldId="263"/>
            <ac:inkMk id="16" creationId="{DB70555F-8103-4A4D-8BBC-3D8715D9F9B2}"/>
          </ac:inkMkLst>
        </pc:inkChg>
        <pc:inkChg chg="add del mod">
          <ac:chgData name="Florin Teodorescu" userId="5a9a629557a7747a" providerId="LiveId" clId="{D83E24CA-0FE4-4B1A-98F6-858BFA0BD4DA}" dt="2020-05-21T16:28:49.410" v="9449"/>
          <ac:inkMkLst>
            <pc:docMk/>
            <pc:sldMk cId="1447859083" sldId="263"/>
            <ac:inkMk id="17" creationId="{5A9BDBAC-2E2E-4265-BCAC-953CBA3F6683}"/>
          </ac:inkMkLst>
        </pc:inkChg>
        <pc:inkChg chg="add del mod">
          <ac:chgData name="Florin Teodorescu" userId="5a9a629557a7747a" providerId="LiveId" clId="{D83E24CA-0FE4-4B1A-98F6-858BFA0BD4DA}" dt="2020-05-21T16:28:49.411" v="9450"/>
          <ac:inkMkLst>
            <pc:docMk/>
            <pc:sldMk cId="1447859083" sldId="263"/>
            <ac:inkMk id="18" creationId="{D5E024DB-825E-4B5D-B364-4D01EC34E19A}"/>
          </ac:inkMkLst>
        </pc:inkChg>
        <pc:inkChg chg="add del mod">
          <ac:chgData name="Florin Teodorescu" userId="5a9a629557a7747a" providerId="LiveId" clId="{D83E24CA-0FE4-4B1A-98F6-858BFA0BD4DA}" dt="2020-05-22T17:39:23.872" v="12955" actId="478"/>
          <ac:inkMkLst>
            <pc:docMk/>
            <pc:sldMk cId="1447859083" sldId="263"/>
            <ac:inkMk id="20" creationId="{41BF3F86-62E8-4C38-A061-DB013BCDC363}"/>
          </ac:inkMkLst>
        </pc:inkChg>
        <pc:inkChg chg="add del mod">
          <ac:chgData name="Florin Teodorescu" userId="5a9a629557a7747a" providerId="LiveId" clId="{D83E24CA-0FE4-4B1A-98F6-858BFA0BD4DA}" dt="2020-05-22T17:39:33.478" v="12958" actId="478"/>
          <ac:inkMkLst>
            <pc:docMk/>
            <pc:sldMk cId="1447859083" sldId="263"/>
            <ac:inkMk id="21" creationId="{1E5D3172-E435-4102-A451-23B94445262F}"/>
          </ac:inkMkLst>
        </pc:inkChg>
        <pc:inkChg chg="add del">
          <ac:chgData name="Florin Teodorescu" userId="5a9a629557a7747a" providerId="LiveId" clId="{D83E24CA-0FE4-4B1A-98F6-858BFA0BD4DA}" dt="2020-05-21T16:40:20.821" v="10003" actId="478"/>
          <ac:inkMkLst>
            <pc:docMk/>
            <pc:sldMk cId="1447859083" sldId="263"/>
            <ac:inkMk id="22" creationId="{51DC565A-C48C-47D9-B4E4-7B96951941A7}"/>
          </ac:inkMkLst>
        </pc:inkChg>
        <pc:inkChg chg="add del mod">
          <ac:chgData name="Florin Teodorescu" userId="5a9a629557a7747a" providerId="LiveId" clId="{D83E24CA-0FE4-4B1A-98F6-858BFA0BD4DA}" dt="2020-05-22T17:39:23.872" v="12955" actId="478"/>
          <ac:inkMkLst>
            <pc:docMk/>
            <pc:sldMk cId="1447859083" sldId="263"/>
            <ac:inkMk id="23" creationId="{75F6D672-5378-4496-A6D0-021EFCFCE74B}"/>
          </ac:inkMkLst>
        </pc:inkChg>
        <pc:inkChg chg="add del mod">
          <ac:chgData name="Florin Teodorescu" userId="5a9a629557a7747a" providerId="LiveId" clId="{D83E24CA-0FE4-4B1A-98F6-858BFA0BD4DA}" dt="2020-05-22T17:39:23.872" v="12955" actId="478"/>
          <ac:inkMkLst>
            <pc:docMk/>
            <pc:sldMk cId="1447859083" sldId="263"/>
            <ac:inkMk id="34" creationId="{DF21F57C-507B-42BA-94D2-255E92227709}"/>
          </ac:inkMkLst>
        </pc:inkChg>
        <pc:inkChg chg="add del mod">
          <ac:chgData name="Florin Teodorescu" userId="5a9a629557a7747a" providerId="LiveId" clId="{D83E24CA-0FE4-4B1A-98F6-858BFA0BD4DA}" dt="2020-05-22T17:39:23.872" v="12955" actId="478"/>
          <ac:inkMkLst>
            <pc:docMk/>
            <pc:sldMk cId="1447859083" sldId="263"/>
            <ac:inkMk id="37" creationId="{084F5A31-D773-4DF7-A083-E0687AA65767}"/>
          </ac:inkMkLst>
        </pc:inkChg>
        <pc:inkChg chg="add del">
          <ac:chgData name="Florin Teodorescu" userId="5a9a629557a7747a" providerId="LiveId" clId="{D83E24CA-0FE4-4B1A-98F6-858BFA0BD4DA}" dt="2020-05-21T16:38:56.259" v="9992"/>
          <ac:inkMkLst>
            <pc:docMk/>
            <pc:sldMk cId="1447859083" sldId="263"/>
            <ac:inkMk id="50" creationId="{758F9DE0-B5BE-4CD8-A553-D1AEFA1D342A}"/>
          </ac:inkMkLst>
        </pc:inkChg>
        <pc:inkChg chg="add del">
          <ac:chgData name="Florin Teodorescu" userId="5a9a629557a7747a" providerId="LiveId" clId="{D83E24CA-0FE4-4B1A-98F6-858BFA0BD4DA}" dt="2020-05-21T16:39:01.032" v="9994"/>
          <ac:inkMkLst>
            <pc:docMk/>
            <pc:sldMk cId="1447859083" sldId="263"/>
            <ac:inkMk id="51" creationId="{C5754D22-4876-47CB-B7B3-CD098D6E15F5}"/>
          </ac:inkMkLst>
        </pc:inkChg>
        <pc:inkChg chg="add del mod">
          <ac:chgData name="Florin Teodorescu" userId="5a9a629557a7747a" providerId="LiveId" clId="{D83E24CA-0FE4-4B1A-98F6-858BFA0BD4DA}" dt="2020-05-22T17:13:20.472" v="12663" actId="478"/>
          <ac:inkMkLst>
            <pc:docMk/>
            <pc:sldMk cId="1447859083" sldId="263"/>
            <ac:inkMk id="52" creationId="{96839D07-CFF3-4651-BB90-A08BD050C91C}"/>
          </ac:inkMkLst>
        </pc:inkChg>
        <pc:inkChg chg="add del mod">
          <ac:chgData name="Florin Teodorescu" userId="5a9a629557a7747a" providerId="LiveId" clId="{D83E24CA-0FE4-4B1A-98F6-858BFA0BD4DA}" dt="2020-05-22T17:39:23.872" v="12955" actId="478"/>
          <ac:inkMkLst>
            <pc:docMk/>
            <pc:sldMk cId="1447859083" sldId="263"/>
            <ac:inkMk id="53" creationId="{95246407-12B4-44D8-B17E-8779966D3771}"/>
          </ac:inkMkLst>
        </pc:inkChg>
        <pc:inkChg chg="add del">
          <ac:chgData name="Florin Teodorescu" userId="5a9a629557a7747a" providerId="LiveId" clId="{D83E24CA-0FE4-4B1A-98F6-858BFA0BD4DA}" dt="2020-05-22T17:54:02.919" v="13192"/>
          <ac:inkMkLst>
            <pc:docMk/>
            <pc:sldMk cId="1447859083" sldId="263"/>
            <ac:inkMk id="64" creationId="{EC4CDE8A-BD23-4961-96C4-11BDE326C1A1}"/>
          </ac:inkMkLst>
        </pc:inkChg>
        <pc:inkChg chg="add mod">
          <ac:chgData name="Florin Teodorescu" userId="5a9a629557a7747a" providerId="LiveId" clId="{D83E24CA-0FE4-4B1A-98F6-858BFA0BD4DA}" dt="2020-05-22T18:05:51.924" v="13881" actId="1038"/>
          <ac:inkMkLst>
            <pc:docMk/>
            <pc:sldMk cId="1447859083" sldId="263"/>
            <ac:inkMk id="65" creationId="{02E955CA-A520-4ED1-A2E1-7FB4FA69D8F9}"/>
          </ac:inkMkLst>
        </pc:inkChg>
        <pc:inkChg chg="add del mod">
          <ac:chgData name="Florin Teodorescu" userId="5a9a629557a7747a" providerId="LiveId" clId="{D83E24CA-0FE4-4B1A-98F6-858BFA0BD4DA}" dt="2020-05-22T17:39:23.872" v="12955" actId="478"/>
          <ac:inkMkLst>
            <pc:docMk/>
            <pc:sldMk cId="1447859083" sldId="263"/>
            <ac:inkMk id="66" creationId="{04F2E170-C1D1-43FE-9026-221E86A3DAFF}"/>
          </ac:inkMkLst>
        </pc:inkChg>
        <pc:inkChg chg="add mod">
          <ac:chgData name="Florin Teodorescu" userId="5a9a629557a7747a" providerId="LiveId" clId="{D83E24CA-0FE4-4B1A-98F6-858BFA0BD4DA}" dt="2020-05-22T18:06:00.593" v="13887" actId="1036"/>
          <ac:inkMkLst>
            <pc:docMk/>
            <pc:sldMk cId="1447859083" sldId="263"/>
            <ac:inkMk id="68" creationId="{248E9B28-FBC4-41D1-91CD-44D4680EE9E8}"/>
          </ac:inkMkLst>
        </pc:inkChg>
        <pc:inkChg chg="add del mod">
          <ac:chgData name="Florin Teodorescu" userId="5a9a629557a7747a" providerId="LiveId" clId="{D83E24CA-0FE4-4B1A-98F6-858BFA0BD4DA}" dt="2020-05-22T17:50:40.713" v="13028" actId="478"/>
          <ac:inkMkLst>
            <pc:docMk/>
            <pc:sldMk cId="1447859083" sldId="263"/>
            <ac:inkMk id="69" creationId="{99C1508F-1555-451C-AE27-09872B700968}"/>
          </ac:inkMkLst>
        </pc:inkChg>
        <pc:inkChg chg="add del mod">
          <ac:chgData name="Florin Teodorescu" userId="5a9a629557a7747a" providerId="LiveId" clId="{D83E24CA-0FE4-4B1A-98F6-858BFA0BD4DA}" dt="2020-05-22T17:50:40.713" v="13028" actId="478"/>
          <ac:inkMkLst>
            <pc:docMk/>
            <pc:sldMk cId="1447859083" sldId="263"/>
            <ac:inkMk id="71" creationId="{4B87B12F-B81C-41EC-B6BC-39A3B50C5AD5}"/>
          </ac:inkMkLst>
        </pc:inkChg>
        <pc:inkChg chg="add mod ord">
          <ac:chgData name="Florin Teodorescu" userId="5a9a629557a7747a" providerId="LiveId" clId="{D83E24CA-0FE4-4B1A-98F6-858BFA0BD4DA}" dt="2020-05-22T18:13:37.509" v="14116" actId="1036"/>
          <ac:inkMkLst>
            <pc:docMk/>
            <pc:sldMk cId="1447859083" sldId="263"/>
            <ac:inkMk id="95" creationId="{CA797B69-4B43-4887-87B2-BDDF5FDB871D}"/>
          </ac:inkMkLst>
        </pc:inkChg>
        <pc:inkChg chg="add mod ord">
          <ac:chgData name="Florin Teodorescu" userId="5a9a629557a7747a" providerId="LiveId" clId="{D83E24CA-0FE4-4B1A-98F6-858BFA0BD4DA}" dt="2020-05-22T18:13:37.509" v="14116" actId="1036"/>
          <ac:inkMkLst>
            <pc:docMk/>
            <pc:sldMk cId="1447859083" sldId="263"/>
            <ac:inkMk id="98" creationId="{810D1957-B45D-4F28-A722-4635BDE53A0A}"/>
          </ac:inkMkLst>
        </pc:inkChg>
        <pc:inkChg chg="add mod">
          <ac:chgData name="Florin Teodorescu" userId="5a9a629557a7747a" providerId="LiveId" clId="{D83E24CA-0FE4-4B1A-98F6-858BFA0BD4DA}" dt="2020-05-22T18:28:16.335" v="14706" actId="1038"/>
          <ac:inkMkLst>
            <pc:docMk/>
            <pc:sldMk cId="1447859083" sldId="263"/>
            <ac:inkMk id="111" creationId="{F1E2B21E-F570-4F59-82EE-F9C5FA7C7151}"/>
          </ac:inkMkLst>
        </pc:inkChg>
        <pc:inkChg chg="add del">
          <ac:chgData name="Florin Teodorescu" userId="5a9a629557a7747a" providerId="LiveId" clId="{D83E24CA-0FE4-4B1A-98F6-858BFA0BD4DA}" dt="2020-05-22T18:14:42.055" v="14131"/>
          <ac:inkMkLst>
            <pc:docMk/>
            <pc:sldMk cId="1447859083" sldId="263"/>
            <ac:inkMk id="133" creationId="{5F1D9091-CD55-480B-8367-9AFCF11F22D7}"/>
          </ac:inkMkLst>
        </pc:inkChg>
        <pc:inkChg chg="add mod">
          <ac:chgData name="Florin Teodorescu" userId="5a9a629557a7747a" providerId="LiveId" clId="{D83E24CA-0FE4-4B1A-98F6-858BFA0BD4DA}" dt="2020-05-22T18:28:16.335" v="14706" actId="1038"/>
          <ac:inkMkLst>
            <pc:docMk/>
            <pc:sldMk cId="1447859083" sldId="263"/>
            <ac:inkMk id="134" creationId="{7E358657-3279-4414-AD62-BE935FB298A8}"/>
          </ac:inkMkLst>
        </pc:inkChg>
        <pc:inkChg chg="add del mod">
          <ac:chgData name="Florin Teodorescu" userId="5a9a629557a7747a" providerId="LiveId" clId="{D83E24CA-0FE4-4B1A-98F6-858BFA0BD4DA}" dt="2020-05-22T18:15:44.703" v="14264" actId="478"/>
          <ac:inkMkLst>
            <pc:docMk/>
            <pc:sldMk cId="1447859083" sldId="263"/>
            <ac:inkMk id="136" creationId="{F73D83B2-838B-4EBA-8388-2E75137679CD}"/>
          </ac:inkMkLst>
        </pc:inkChg>
        <pc:inkChg chg="add del mod">
          <ac:chgData name="Florin Teodorescu" userId="5a9a629557a7747a" providerId="LiveId" clId="{D83E24CA-0FE4-4B1A-98F6-858BFA0BD4DA}" dt="2020-05-22T18:17:33.207" v="14397" actId="478"/>
          <ac:inkMkLst>
            <pc:docMk/>
            <pc:sldMk cId="1447859083" sldId="263"/>
            <ac:inkMk id="138" creationId="{8A4C0D97-4A39-4147-A9FC-AA78B8E35251}"/>
          </ac:inkMkLst>
        </pc:inkChg>
        <pc:cxnChg chg="add del mod">
          <ac:chgData name="Florin Teodorescu" userId="5a9a629557a7747a" providerId="LiveId" clId="{D83E24CA-0FE4-4B1A-98F6-858BFA0BD4DA}" dt="2020-05-22T17:39:23.872" v="12955" actId="478"/>
          <ac:cxnSpMkLst>
            <pc:docMk/>
            <pc:sldMk cId="1447859083" sldId="263"/>
            <ac:cxnSpMk id="25" creationId="{0EAF250E-997A-4E7F-BF4D-63AE72A57321}"/>
          </ac:cxnSpMkLst>
        </pc:cxnChg>
        <pc:cxnChg chg="add del mod">
          <ac:chgData name="Florin Teodorescu" userId="5a9a629557a7747a" providerId="LiveId" clId="{D83E24CA-0FE4-4B1A-98F6-858BFA0BD4DA}" dt="2020-05-22T17:39:23.872" v="12955" actId="478"/>
          <ac:cxnSpMkLst>
            <pc:docMk/>
            <pc:sldMk cId="1447859083" sldId="263"/>
            <ac:cxnSpMk id="28" creationId="{ABF67B94-344D-4345-A308-FDDF046C0357}"/>
          </ac:cxnSpMkLst>
        </pc:cxnChg>
        <pc:cxnChg chg="add del mod">
          <ac:chgData name="Florin Teodorescu" userId="5a9a629557a7747a" providerId="LiveId" clId="{D83E24CA-0FE4-4B1A-98F6-858BFA0BD4DA}" dt="2020-05-22T17:39:23.872" v="12955" actId="478"/>
          <ac:cxnSpMkLst>
            <pc:docMk/>
            <pc:sldMk cId="1447859083" sldId="263"/>
            <ac:cxnSpMk id="31" creationId="{C862BF68-5A19-48E8-B289-72A2717ABB96}"/>
          </ac:cxnSpMkLst>
        </pc:cxnChg>
        <pc:cxnChg chg="add del mod">
          <ac:chgData name="Florin Teodorescu" userId="5a9a629557a7747a" providerId="LiveId" clId="{D83E24CA-0FE4-4B1A-98F6-858BFA0BD4DA}" dt="2020-05-22T17:39:23.872" v="12955" actId="478"/>
          <ac:cxnSpMkLst>
            <pc:docMk/>
            <pc:sldMk cId="1447859083" sldId="263"/>
            <ac:cxnSpMk id="35" creationId="{2336335F-E726-4F1A-9FF8-FF6964BCB9A6}"/>
          </ac:cxnSpMkLst>
        </pc:cxnChg>
        <pc:cxnChg chg="add del mod">
          <ac:chgData name="Florin Teodorescu" userId="5a9a629557a7747a" providerId="LiveId" clId="{D83E24CA-0FE4-4B1A-98F6-858BFA0BD4DA}" dt="2020-05-22T17:39:33.478" v="12958" actId="478"/>
          <ac:cxnSpMkLst>
            <pc:docMk/>
            <pc:sldMk cId="1447859083" sldId="263"/>
            <ac:cxnSpMk id="43" creationId="{5BA8A8F5-DCD8-4992-86F1-52DEA745C2B2}"/>
          </ac:cxnSpMkLst>
        </pc:cxnChg>
        <pc:cxnChg chg="add del mod">
          <ac:chgData name="Florin Teodorescu" userId="5a9a629557a7747a" providerId="LiveId" clId="{D83E24CA-0FE4-4B1A-98F6-858BFA0BD4DA}" dt="2020-05-22T17:39:33.478" v="12958" actId="478"/>
          <ac:cxnSpMkLst>
            <pc:docMk/>
            <pc:sldMk cId="1447859083" sldId="263"/>
            <ac:cxnSpMk id="46" creationId="{1105B87E-3BEA-4781-83BB-BA6EC2ED7BF8}"/>
          </ac:cxnSpMkLst>
        </pc:cxnChg>
        <pc:cxnChg chg="add del mod">
          <ac:chgData name="Florin Teodorescu" userId="5a9a629557a7747a" providerId="LiveId" clId="{D83E24CA-0FE4-4B1A-98F6-858BFA0BD4DA}" dt="2020-05-22T17:39:33.478" v="12958" actId="478"/>
          <ac:cxnSpMkLst>
            <pc:docMk/>
            <pc:sldMk cId="1447859083" sldId="263"/>
            <ac:cxnSpMk id="48" creationId="{3AB96204-0023-4CAF-9A23-AB13A741716E}"/>
          </ac:cxnSpMkLst>
        </pc:cxnChg>
        <pc:cxnChg chg="add del mod">
          <ac:chgData name="Florin Teodorescu" userId="5a9a629557a7747a" providerId="LiveId" clId="{D83E24CA-0FE4-4B1A-98F6-858BFA0BD4DA}" dt="2020-05-21T16:41:49.896" v="10015" actId="478"/>
          <ac:cxnSpMkLst>
            <pc:docMk/>
            <pc:sldMk cId="1447859083" sldId="263"/>
            <ac:cxnSpMk id="71" creationId="{EF70B5B9-9BA8-4910-9FE0-5DCC9848F052}"/>
          </ac:cxnSpMkLst>
        </pc:cxnChg>
        <pc:cxnChg chg="add del mod">
          <ac:chgData name="Florin Teodorescu" userId="5a9a629557a7747a" providerId="LiveId" clId="{D83E24CA-0FE4-4B1A-98F6-858BFA0BD4DA}" dt="2020-05-21T16:41:49.896" v="10015" actId="478"/>
          <ac:cxnSpMkLst>
            <pc:docMk/>
            <pc:sldMk cId="1447859083" sldId="263"/>
            <ac:cxnSpMk id="72" creationId="{70FFE3E9-B8EF-4387-B288-5AF054B271D8}"/>
          </ac:cxnSpMkLst>
        </pc:cxnChg>
        <pc:cxnChg chg="add del mod">
          <ac:chgData name="Florin Teodorescu" userId="5a9a629557a7747a" providerId="LiveId" clId="{D83E24CA-0FE4-4B1A-98F6-858BFA0BD4DA}" dt="2020-05-22T17:59:32.052" v="13476" actId="478"/>
          <ac:cxnSpMkLst>
            <pc:docMk/>
            <pc:sldMk cId="1447859083" sldId="263"/>
            <ac:cxnSpMk id="73" creationId="{9A7F494A-965C-49F6-A9A6-FAEDB2ECBB92}"/>
          </ac:cxnSpMkLst>
        </pc:cxnChg>
        <pc:cxnChg chg="add del mod">
          <ac:chgData name="Florin Teodorescu" userId="5a9a629557a7747a" providerId="LiveId" clId="{D83E24CA-0FE4-4B1A-98F6-858BFA0BD4DA}" dt="2020-05-22T17:59:32.052" v="13476" actId="478"/>
          <ac:cxnSpMkLst>
            <pc:docMk/>
            <pc:sldMk cId="1447859083" sldId="263"/>
            <ac:cxnSpMk id="74" creationId="{E198EF1F-2E66-4348-9A0F-F2BAA26BC93F}"/>
          </ac:cxnSpMkLst>
        </pc:cxnChg>
        <pc:cxnChg chg="add del mod">
          <ac:chgData name="Florin Teodorescu" userId="5a9a629557a7747a" providerId="LiveId" clId="{D83E24CA-0FE4-4B1A-98F6-858BFA0BD4DA}" dt="2020-05-22T17:39:23.872" v="12955" actId="478"/>
          <ac:cxnSpMkLst>
            <pc:docMk/>
            <pc:sldMk cId="1447859083" sldId="263"/>
            <ac:cxnSpMk id="79" creationId="{385A0A7D-A5A0-453F-B2E9-47BF3B33A9FF}"/>
          </ac:cxnSpMkLst>
        </pc:cxnChg>
        <pc:cxnChg chg="add del mod">
          <ac:chgData name="Florin Teodorescu" userId="5a9a629557a7747a" providerId="LiveId" clId="{D83E24CA-0FE4-4B1A-98F6-858BFA0BD4DA}" dt="2020-05-22T17:39:23.872" v="12955" actId="478"/>
          <ac:cxnSpMkLst>
            <pc:docMk/>
            <pc:sldMk cId="1447859083" sldId="263"/>
            <ac:cxnSpMk id="82" creationId="{E7E12D14-2AEE-4AC4-B01C-02308752D9E7}"/>
          </ac:cxnSpMkLst>
        </pc:cxnChg>
        <pc:cxnChg chg="add del mod">
          <ac:chgData name="Florin Teodorescu" userId="5a9a629557a7747a" providerId="LiveId" clId="{D83E24CA-0FE4-4B1A-98F6-858BFA0BD4DA}" dt="2020-05-22T17:58:47.911" v="13393" actId="478"/>
          <ac:cxnSpMkLst>
            <pc:docMk/>
            <pc:sldMk cId="1447859083" sldId="263"/>
            <ac:cxnSpMk id="91" creationId="{64A38816-E3EA-42A2-80DE-75C13E9BCD78}"/>
          </ac:cxnSpMkLst>
        </pc:cxnChg>
        <pc:cxnChg chg="add del mod">
          <ac:chgData name="Florin Teodorescu" userId="5a9a629557a7747a" providerId="LiveId" clId="{D83E24CA-0FE4-4B1A-98F6-858BFA0BD4DA}" dt="2020-05-25T22:47:57.418" v="25107" actId="478"/>
          <ac:cxnSpMkLst>
            <pc:docMk/>
            <pc:sldMk cId="1447859083" sldId="263"/>
            <ac:cxnSpMk id="127" creationId="{B10D8434-EFD4-4E9D-B0C7-11259AA42182}"/>
          </ac:cxnSpMkLst>
        </pc:cxnChg>
        <pc:cxnChg chg="add del mod">
          <ac:chgData name="Florin Teodorescu" userId="5a9a629557a7747a" providerId="LiveId" clId="{D83E24CA-0FE4-4B1A-98F6-858BFA0BD4DA}" dt="2020-05-25T22:47:57.418" v="25107" actId="478"/>
          <ac:cxnSpMkLst>
            <pc:docMk/>
            <pc:sldMk cId="1447859083" sldId="263"/>
            <ac:cxnSpMk id="128" creationId="{F8DF28CB-A6ED-4BA4-A694-0663DFEC3CD0}"/>
          </ac:cxnSpMkLst>
        </pc:cxnChg>
        <pc:cxnChg chg="add mod">
          <ac:chgData name="Florin Teodorescu" userId="5a9a629557a7747a" providerId="LiveId" clId="{D83E24CA-0FE4-4B1A-98F6-858BFA0BD4DA}" dt="2020-05-22T18:25:11.240" v="14587" actId="14100"/>
          <ac:cxnSpMkLst>
            <pc:docMk/>
            <pc:sldMk cId="1447859083" sldId="263"/>
            <ac:cxnSpMk id="141" creationId="{AE4B47EC-B76C-400D-A0E2-CB04BA4FC199}"/>
          </ac:cxnSpMkLst>
        </pc:cxnChg>
      </pc:sldChg>
      <pc:sldChg chg="addSp delSp modSp add mod setBg">
        <pc:chgData name="Florin Teodorescu" userId="5a9a629557a7747a" providerId="LiveId" clId="{D83E24CA-0FE4-4B1A-98F6-858BFA0BD4DA}" dt="2020-05-26T16:53:41.222" v="32936" actId="255"/>
        <pc:sldMkLst>
          <pc:docMk/>
          <pc:sldMk cId="3481748119" sldId="264"/>
        </pc:sldMkLst>
        <pc:spChg chg="mod">
          <ac:chgData name="Florin Teodorescu" userId="5a9a629557a7747a" providerId="LiveId" clId="{D83E24CA-0FE4-4B1A-98F6-858BFA0BD4DA}" dt="2020-05-22T16:00:04.037" v="11691" actId="6549"/>
          <ac:spMkLst>
            <pc:docMk/>
            <pc:sldMk cId="3481748119" sldId="264"/>
            <ac:spMk id="2" creationId="{5B9E41EB-7DE9-4D82-8DB5-30400D3C1C12}"/>
          </ac:spMkLst>
        </pc:spChg>
        <pc:spChg chg="del">
          <ac:chgData name="Florin Teodorescu" userId="5a9a629557a7747a" providerId="LiveId" clId="{D83E24CA-0FE4-4B1A-98F6-858BFA0BD4DA}" dt="2020-05-22T15:51:35.158" v="11006" actId="478"/>
          <ac:spMkLst>
            <pc:docMk/>
            <pc:sldMk cId="3481748119" sldId="264"/>
            <ac:spMk id="4" creationId="{A8593093-8CE2-49CD-898D-830AA83AD6A1}"/>
          </ac:spMkLst>
        </pc:spChg>
        <pc:spChg chg="del">
          <ac:chgData name="Florin Teodorescu" userId="5a9a629557a7747a" providerId="LiveId" clId="{D83E24CA-0FE4-4B1A-98F6-858BFA0BD4DA}" dt="2020-05-22T15:51:35.158" v="11006" actId="478"/>
          <ac:spMkLst>
            <pc:docMk/>
            <pc:sldMk cId="3481748119" sldId="264"/>
            <ac:spMk id="15" creationId="{E35E0A18-00A1-4528-8F66-63AA6B817C97}"/>
          </ac:spMkLst>
        </pc:spChg>
        <pc:spChg chg="del">
          <ac:chgData name="Florin Teodorescu" userId="5a9a629557a7747a" providerId="LiveId" clId="{D83E24CA-0FE4-4B1A-98F6-858BFA0BD4DA}" dt="2020-05-22T15:51:35.158" v="11006" actId="478"/>
          <ac:spMkLst>
            <pc:docMk/>
            <pc:sldMk cId="3481748119" sldId="264"/>
            <ac:spMk id="28" creationId="{3FB4B73B-7E70-46D9-BEF6-78312E752EB2}"/>
          </ac:spMkLst>
        </pc:spChg>
        <pc:spChg chg="del">
          <ac:chgData name="Florin Teodorescu" userId="5a9a629557a7747a" providerId="LiveId" clId="{D83E24CA-0FE4-4B1A-98F6-858BFA0BD4DA}" dt="2020-05-22T15:51:35.158" v="11006" actId="478"/>
          <ac:spMkLst>
            <pc:docMk/>
            <pc:sldMk cId="3481748119" sldId="264"/>
            <ac:spMk id="32" creationId="{187B98BA-FA2C-410A-A263-2B8A7600219D}"/>
          </ac:spMkLst>
        </pc:spChg>
        <pc:spChg chg="del">
          <ac:chgData name="Florin Teodorescu" userId="5a9a629557a7747a" providerId="LiveId" clId="{D83E24CA-0FE4-4B1A-98F6-858BFA0BD4DA}" dt="2020-05-22T15:51:35.158" v="11006" actId="478"/>
          <ac:spMkLst>
            <pc:docMk/>
            <pc:sldMk cId="3481748119" sldId="264"/>
            <ac:spMk id="33" creationId="{05040D40-7492-4451-B72C-13445CC3A7BE}"/>
          </ac:spMkLst>
        </pc:spChg>
        <pc:spChg chg="del">
          <ac:chgData name="Florin Teodorescu" userId="5a9a629557a7747a" providerId="LiveId" clId="{D83E24CA-0FE4-4B1A-98F6-858BFA0BD4DA}" dt="2020-05-22T15:51:35.158" v="11006" actId="478"/>
          <ac:spMkLst>
            <pc:docMk/>
            <pc:sldMk cId="3481748119" sldId="264"/>
            <ac:spMk id="34" creationId="{CE620CFA-4D10-4ACD-8D69-CE21474172C1}"/>
          </ac:spMkLst>
        </pc:spChg>
        <pc:spChg chg="del">
          <ac:chgData name="Florin Teodorescu" userId="5a9a629557a7747a" providerId="LiveId" clId="{D83E24CA-0FE4-4B1A-98F6-858BFA0BD4DA}" dt="2020-05-22T15:51:35.158" v="11006" actId="478"/>
          <ac:spMkLst>
            <pc:docMk/>
            <pc:sldMk cId="3481748119" sldId="264"/>
            <ac:spMk id="36" creationId="{2CFCCE3B-3C1D-4470-A383-60D7F79D58DB}"/>
          </ac:spMkLst>
        </pc:spChg>
        <pc:spChg chg="del">
          <ac:chgData name="Florin Teodorescu" userId="5a9a629557a7747a" providerId="LiveId" clId="{D83E24CA-0FE4-4B1A-98F6-858BFA0BD4DA}" dt="2020-05-22T15:51:35.158" v="11006" actId="478"/>
          <ac:spMkLst>
            <pc:docMk/>
            <pc:sldMk cId="3481748119" sldId="264"/>
            <ac:spMk id="38" creationId="{70C3418B-C0B2-48CA-B06D-45440EABBD57}"/>
          </ac:spMkLst>
        </pc:spChg>
        <pc:spChg chg="del">
          <ac:chgData name="Florin Teodorescu" userId="5a9a629557a7747a" providerId="LiveId" clId="{D83E24CA-0FE4-4B1A-98F6-858BFA0BD4DA}" dt="2020-05-22T15:51:35.158" v="11006" actId="478"/>
          <ac:spMkLst>
            <pc:docMk/>
            <pc:sldMk cId="3481748119" sldId="264"/>
            <ac:spMk id="40" creationId="{7EED39C1-C043-40F9-9DFB-A3CDD6737F25}"/>
          </ac:spMkLst>
        </pc:spChg>
        <pc:spChg chg="del">
          <ac:chgData name="Florin Teodorescu" userId="5a9a629557a7747a" providerId="LiveId" clId="{D83E24CA-0FE4-4B1A-98F6-858BFA0BD4DA}" dt="2020-05-22T15:51:35.158" v="11006" actId="478"/>
          <ac:spMkLst>
            <pc:docMk/>
            <pc:sldMk cId="3481748119" sldId="264"/>
            <ac:spMk id="96" creationId="{CF549930-0A43-449F-8825-433C7BB24279}"/>
          </ac:spMkLst>
        </pc:spChg>
        <pc:spChg chg="del">
          <ac:chgData name="Florin Teodorescu" userId="5a9a629557a7747a" providerId="LiveId" clId="{D83E24CA-0FE4-4B1A-98F6-858BFA0BD4DA}" dt="2020-05-22T15:51:35.158" v="11006" actId="478"/>
          <ac:spMkLst>
            <pc:docMk/>
            <pc:sldMk cId="3481748119" sldId="264"/>
            <ac:spMk id="100" creationId="{E5A024B1-91FA-4EC5-BB10-DA80553073DC}"/>
          </ac:spMkLst>
        </pc:spChg>
        <pc:spChg chg="del">
          <ac:chgData name="Florin Teodorescu" userId="5a9a629557a7747a" providerId="LiveId" clId="{D83E24CA-0FE4-4B1A-98F6-858BFA0BD4DA}" dt="2020-05-22T15:51:35.158" v="11006" actId="478"/>
          <ac:spMkLst>
            <pc:docMk/>
            <pc:sldMk cId="3481748119" sldId="264"/>
            <ac:spMk id="122" creationId="{1047D439-8B0A-4914-A32E-9F3A1C37ACC3}"/>
          </ac:spMkLst>
        </pc:spChg>
        <pc:spChg chg="del">
          <ac:chgData name="Florin Teodorescu" userId="5a9a629557a7747a" providerId="LiveId" clId="{D83E24CA-0FE4-4B1A-98F6-858BFA0BD4DA}" dt="2020-05-22T15:51:35.158" v="11006" actId="478"/>
          <ac:spMkLst>
            <pc:docMk/>
            <pc:sldMk cId="3481748119" sldId="264"/>
            <ac:spMk id="124" creationId="{A32703E8-F5EC-48ED-8279-A42AC2963CD0}"/>
          </ac:spMkLst>
        </pc:spChg>
        <pc:grpChg chg="del">
          <ac:chgData name="Florin Teodorescu" userId="5a9a629557a7747a" providerId="LiveId" clId="{D83E24CA-0FE4-4B1A-98F6-858BFA0BD4DA}" dt="2020-05-22T15:51:35.158" v="11006" actId="478"/>
          <ac:grpSpMkLst>
            <pc:docMk/>
            <pc:sldMk cId="3481748119" sldId="264"/>
            <ac:grpSpMk id="65" creationId="{CCF066C9-E569-463C-B5AD-C7EB843C438C}"/>
          </ac:grpSpMkLst>
        </pc:grpChg>
        <pc:graphicFrameChg chg="add mod modGraphic">
          <ac:chgData name="Florin Teodorescu" userId="5a9a629557a7747a" providerId="LiveId" clId="{D83E24CA-0FE4-4B1A-98F6-858BFA0BD4DA}" dt="2020-05-26T16:53:41.222" v="32936" actId="255"/>
          <ac:graphicFrameMkLst>
            <pc:docMk/>
            <pc:sldMk cId="3481748119" sldId="264"/>
            <ac:graphicFrameMk id="3" creationId="{CD8D7EAC-D2AA-4763-921B-1E1E99D16058}"/>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5" creationId="{AF1A5979-D1E4-46B1-ADF7-2B84DE5D9D01}"/>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7" creationId="{7D81DB99-A65E-4446-9845-F2ECBF804901}"/>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8" creationId="{C3AF70A7-6594-4B35-AC58-365E97BCABFE}"/>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0" creationId="{3B422618-59BA-4A13-AD31-079727B23445}"/>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1" creationId="{948B07CB-A489-4D36-B895-A2C85249D429}"/>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2" creationId="{2B8E02D3-7F05-459B-8B30-9C2CCCDF25DB}"/>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4" creationId="{7D5F6196-59A9-4BE7-A3A0-0A3B9B148E79}"/>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6" creationId="{057BAF55-B4AE-44F8-AC40-E29F1BE745AF}"/>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18" creationId="{7DEBFFC4-A132-4C9B-B36C-C786C05FE2EE}"/>
          </ac:graphicFrameMkLst>
        </pc:graphicFrameChg>
        <pc:graphicFrameChg chg="add mod modGraphic">
          <ac:chgData name="Florin Teodorescu" userId="5a9a629557a7747a" providerId="LiveId" clId="{D83E24CA-0FE4-4B1A-98F6-858BFA0BD4DA}" dt="2020-05-26T01:33:32.249" v="32892" actId="1036"/>
          <ac:graphicFrameMkLst>
            <pc:docMk/>
            <pc:sldMk cId="3481748119" sldId="264"/>
            <ac:graphicFrameMk id="20" creationId="{0E37BA69-E24A-4BBC-8271-0CF61E54F81C}"/>
          </ac:graphicFrameMkLst>
        </pc:graphicFrameChg>
        <pc:graphicFrameChg chg="add del mod modGraphic">
          <ac:chgData name="Florin Teodorescu" userId="5a9a629557a7747a" providerId="LiveId" clId="{D83E24CA-0FE4-4B1A-98F6-858BFA0BD4DA}" dt="2020-05-22T15:58:50.868" v="11689" actId="478"/>
          <ac:graphicFrameMkLst>
            <pc:docMk/>
            <pc:sldMk cId="3481748119" sldId="264"/>
            <ac:graphicFrameMk id="45" creationId="{D4C8C08A-2A5C-4B8A-9294-B8EC937BBDB2}"/>
          </ac:graphicFrameMkLst>
        </pc:graphicFrameChg>
        <pc:picChg chg="del">
          <ac:chgData name="Florin Teodorescu" userId="5a9a629557a7747a" providerId="LiveId" clId="{D83E24CA-0FE4-4B1A-98F6-858BFA0BD4DA}" dt="2020-05-22T15:51:35.158" v="11006" actId="478"/>
          <ac:picMkLst>
            <pc:docMk/>
            <pc:sldMk cId="3481748119" sldId="264"/>
            <ac:picMk id="7" creationId="{36B76A65-952F-41C9-ACAC-3330D442003E}"/>
          </ac:picMkLst>
        </pc:picChg>
        <pc:picChg chg="del">
          <ac:chgData name="Florin Teodorescu" userId="5a9a629557a7747a" providerId="LiveId" clId="{D83E24CA-0FE4-4B1A-98F6-858BFA0BD4DA}" dt="2020-05-22T15:51:35.158" v="11006" actId="478"/>
          <ac:picMkLst>
            <pc:docMk/>
            <pc:sldMk cId="3481748119" sldId="264"/>
            <ac:picMk id="35" creationId="{C4232BCA-F95A-4069-B74D-12E8F3A025E7}"/>
          </ac:picMkLst>
        </pc:picChg>
        <pc:picChg chg="del">
          <ac:chgData name="Florin Teodorescu" userId="5a9a629557a7747a" providerId="LiveId" clId="{D83E24CA-0FE4-4B1A-98F6-858BFA0BD4DA}" dt="2020-05-22T15:51:35.158" v="11006" actId="478"/>
          <ac:picMkLst>
            <pc:docMk/>
            <pc:sldMk cId="3481748119" sldId="264"/>
            <ac:picMk id="37" creationId="{F99AFED8-151A-498D-922C-2B2AF97ADFF2}"/>
          </ac:picMkLst>
        </pc:picChg>
        <pc:picChg chg="del">
          <ac:chgData name="Florin Teodorescu" userId="5a9a629557a7747a" providerId="LiveId" clId="{D83E24CA-0FE4-4B1A-98F6-858BFA0BD4DA}" dt="2020-05-22T15:51:35.158" v="11006" actId="478"/>
          <ac:picMkLst>
            <pc:docMk/>
            <pc:sldMk cId="3481748119" sldId="264"/>
            <ac:picMk id="60" creationId="{D508C075-D577-4F9D-A827-247184429AEA}"/>
          </ac:picMkLst>
        </pc:picChg>
        <pc:picChg chg="del">
          <ac:chgData name="Florin Teodorescu" userId="5a9a629557a7747a" providerId="LiveId" clId="{D83E24CA-0FE4-4B1A-98F6-858BFA0BD4DA}" dt="2020-05-22T15:51:35.158" v="11006" actId="478"/>
          <ac:picMkLst>
            <pc:docMk/>
            <pc:sldMk cId="3481748119" sldId="264"/>
            <ac:picMk id="61" creationId="{2B83DD0E-13B4-4DC7-AB70-A4BE6F7C1F72}"/>
          </ac:picMkLst>
        </pc:picChg>
        <pc:picChg chg="del">
          <ac:chgData name="Florin Teodorescu" userId="5a9a629557a7747a" providerId="LiveId" clId="{D83E24CA-0FE4-4B1A-98F6-858BFA0BD4DA}" dt="2020-05-22T15:51:35.158" v="11006" actId="478"/>
          <ac:picMkLst>
            <pc:docMk/>
            <pc:sldMk cId="3481748119" sldId="264"/>
            <ac:picMk id="62" creationId="{1595DAD2-0226-4660-902C-20D4D6BB3DF2}"/>
          </ac:picMkLst>
        </pc:picChg>
        <pc:picChg chg="del">
          <ac:chgData name="Florin Teodorescu" userId="5a9a629557a7747a" providerId="LiveId" clId="{D83E24CA-0FE4-4B1A-98F6-858BFA0BD4DA}" dt="2020-05-22T15:51:35.158" v="11006" actId="478"/>
          <ac:picMkLst>
            <pc:docMk/>
            <pc:sldMk cId="3481748119" sldId="264"/>
            <ac:picMk id="64" creationId="{4D699C82-85B4-43BE-9696-12F3F2AFBCF7}"/>
          </ac:picMkLst>
        </pc:picChg>
        <pc:picChg chg="del">
          <ac:chgData name="Florin Teodorescu" userId="5a9a629557a7747a" providerId="LiveId" clId="{D83E24CA-0FE4-4B1A-98F6-858BFA0BD4DA}" dt="2020-05-22T15:51:35.158" v="11006" actId="478"/>
          <ac:picMkLst>
            <pc:docMk/>
            <pc:sldMk cId="3481748119" sldId="264"/>
            <ac:picMk id="66" creationId="{2CC383E8-285D-42DA-9EFC-5620C682D2CB}"/>
          </ac:picMkLst>
        </pc:picChg>
        <pc:picChg chg="del">
          <ac:chgData name="Florin Teodorescu" userId="5a9a629557a7747a" providerId="LiveId" clId="{D83E24CA-0FE4-4B1A-98F6-858BFA0BD4DA}" dt="2020-05-22T15:51:35.158" v="11006" actId="478"/>
          <ac:picMkLst>
            <pc:docMk/>
            <pc:sldMk cId="3481748119" sldId="264"/>
            <ac:picMk id="97" creationId="{418FABFB-7B19-47CA-AF7C-BC0D61E3FA9F}"/>
          </ac:picMkLst>
        </pc:picChg>
        <pc:inkChg chg="del">
          <ac:chgData name="Florin Teodorescu" userId="5a9a629557a7747a" providerId="LiveId" clId="{D83E24CA-0FE4-4B1A-98F6-858BFA0BD4DA}" dt="2020-05-22T15:51:35.158" v="11006" actId="478"/>
          <ac:inkMkLst>
            <pc:docMk/>
            <pc:sldMk cId="3481748119" sldId="264"/>
            <ac:inkMk id="103" creationId="{2C6B558F-64C9-4B67-AA8A-8FECAED47FAD}"/>
          </ac:inkMkLst>
        </pc:inkChg>
        <pc:inkChg chg="del">
          <ac:chgData name="Florin Teodorescu" userId="5a9a629557a7747a" providerId="LiveId" clId="{D83E24CA-0FE4-4B1A-98F6-858BFA0BD4DA}" dt="2020-05-22T15:51:35.158" v="11006" actId="478"/>
          <ac:inkMkLst>
            <pc:docMk/>
            <pc:sldMk cId="3481748119" sldId="264"/>
            <ac:inkMk id="105" creationId="{FE355202-C7E8-47C2-B721-D1BB72DC5737}"/>
          </ac:inkMkLst>
        </pc:inkChg>
        <pc:inkChg chg="del">
          <ac:chgData name="Florin Teodorescu" userId="5a9a629557a7747a" providerId="LiveId" clId="{D83E24CA-0FE4-4B1A-98F6-858BFA0BD4DA}" dt="2020-05-22T15:51:35.158" v="11006" actId="478"/>
          <ac:inkMkLst>
            <pc:docMk/>
            <pc:sldMk cId="3481748119" sldId="264"/>
            <ac:inkMk id="108" creationId="{55022822-B8F6-4850-BC54-EE6BE267D11E}"/>
          </ac:inkMkLst>
        </pc:inkChg>
        <pc:inkChg chg="del">
          <ac:chgData name="Florin Teodorescu" userId="5a9a629557a7747a" providerId="LiveId" clId="{D83E24CA-0FE4-4B1A-98F6-858BFA0BD4DA}" dt="2020-05-22T15:51:35.158" v="11006" actId="478"/>
          <ac:inkMkLst>
            <pc:docMk/>
            <pc:sldMk cId="3481748119" sldId="264"/>
            <ac:inkMk id="110" creationId="{C5AC2F67-91B0-493E-9209-E6E21B10767F}"/>
          </ac:inkMkLst>
        </pc:inkChg>
        <pc:inkChg chg="del">
          <ac:chgData name="Florin Teodorescu" userId="5a9a629557a7747a" providerId="LiveId" clId="{D83E24CA-0FE4-4B1A-98F6-858BFA0BD4DA}" dt="2020-05-22T15:51:35.158" v="11006" actId="478"/>
          <ac:inkMkLst>
            <pc:docMk/>
            <pc:sldMk cId="3481748119" sldId="264"/>
            <ac:inkMk id="111" creationId="{722C1223-1650-460D-82C8-F844B9EBE5D7}"/>
          </ac:inkMkLst>
        </pc:inkChg>
        <pc:inkChg chg="del">
          <ac:chgData name="Florin Teodorescu" userId="5a9a629557a7747a" providerId="LiveId" clId="{D83E24CA-0FE4-4B1A-98F6-858BFA0BD4DA}" dt="2020-05-22T15:51:35.158" v="11006" actId="478"/>
          <ac:inkMkLst>
            <pc:docMk/>
            <pc:sldMk cId="3481748119" sldId="264"/>
            <ac:inkMk id="113" creationId="{CFCC998A-F92C-4534-9939-50D96BED0A73}"/>
          </ac:inkMkLst>
        </pc:inkChg>
        <pc:inkChg chg="del">
          <ac:chgData name="Florin Teodorescu" userId="5a9a629557a7747a" providerId="LiveId" clId="{D83E24CA-0FE4-4B1A-98F6-858BFA0BD4DA}" dt="2020-05-22T15:51:35.158" v="11006" actId="478"/>
          <ac:inkMkLst>
            <pc:docMk/>
            <pc:sldMk cId="3481748119" sldId="264"/>
            <ac:inkMk id="117" creationId="{095CCEDF-B43A-4D4B-A2C3-F03922663771}"/>
          </ac:inkMkLst>
        </pc:inkChg>
        <pc:inkChg chg="del">
          <ac:chgData name="Florin Teodorescu" userId="5a9a629557a7747a" providerId="LiveId" clId="{D83E24CA-0FE4-4B1A-98F6-858BFA0BD4DA}" dt="2020-05-22T15:51:35.158" v="11006" actId="478"/>
          <ac:inkMkLst>
            <pc:docMk/>
            <pc:sldMk cId="3481748119" sldId="264"/>
            <ac:inkMk id="118" creationId="{9CEE2F7E-BB09-43BE-A552-3C4874563660}"/>
          </ac:inkMkLst>
        </pc:inkChg>
        <pc:inkChg chg="del">
          <ac:chgData name="Florin Teodorescu" userId="5a9a629557a7747a" providerId="LiveId" clId="{D83E24CA-0FE4-4B1A-98F6-858BFA0BD4DA}" dt="2020-05-22T15:51:35.158" v="11006" actId="478"/>
          <ac:inkMkLst>
            <pc:docMk/>
            <pc:sldMk cId="3481748119" sldId="264"/>
            <ac:inkMk id="119" creationId="{EFBB1955-6906-435A-A38F-DB50D980D2F5}"/>
          </ac:inkMkLst>
        </pc:inkChg>
        <pc:cxnChg chg="del">
          <ac:chgData name="Florin Teodorescu" userId="5a9a629557a7747a" providerId="LiveId" clId="{D83E24CA-0FE4-4B1A-98F6-858BFA0BD4DA}" dt="2020-05-22T15:51:35.158" v="11006" actId="478"/>
          <ac:cxnSpMkLst>
            <pc:docMk/>
            <pc:sldMk cId="3481748119" sldId="264"/>
            <ac:cxnSpMk id="67" creationId="{689932AC-FCF4-40B2-B70A-E88513F837E1}"/>
          </ac:cxnSpMkLst>
        </pc:cxnChg>
        <pc:cxnChg chg="del">
          <ac:chgData name="Florin Teodorescu" userId="5a9a629557a7747a" providerId="LiveId" clId="{D83E24CA-0FE4-4B1A-98F6-858BFA0BD4DA}" dt="2020-05-22T15:51:35.158" v="11006" actId="478"/>
          <ac:cxnSpMkLst>
            <pc:docMk/>
            <pc:sldMk cId="3481748119" sldId="264"/>
            <ac:cxnSpMk id="69" creationId="{E942418E-92AC-4B53-8134-BA578C7A53B4}"/>
          </ac:cxnSpMkLst>
        </pc:cxnChg>
        <pc:cxnChg chg="del">
          <ac:chgData name="Florin Teodorescu" userId="5a9a629557a7747a" providerId="LiveId" clId="{D83E24CA-0FE4-4B1A-98F6-858BFA0BD4DA}" dt="2020-05-22T15:51:35.158" v="11006" actId="478"/>
          <ac:cxnSpMkLst>
            <pc:docMk/>
            <pc:sldMk cId="3481748119" sldId="264"/>
            <ac:cxnSpMk id="71" creationId="{E9AE263F-B511-4983-A0C3-968D14E51C89}"/>
          </ac:cxnSpMkLst>
        </pc:cxnChg>
        <pc:cxnChg chg="del">
          <ac:chgData name="Florin Teodorescu" userId="5a9a629557a7747a" providerId="LiveId" clId="{D83E24CA-0FE4-4B1A-98F6-858BFA0BD4DA}" dt="2020-05-22T15:51:35.158" v="11006" actId="478"/>
          <ac:cxnSpMkLst>
            <pc:docMk/>
            <pc:sldMk cId="3481748119" sldId="264"/>
            <ac:cxnSpMk id="73" creationId="{B1891B85-A8C2-4991-9E0D-5AEB9C0A41BD}"/>
          </ac:cxnSpMkLst>
        </pc:cxnChg>
        <pc:cxnChg chg="del">
          <ac:chgData name="Florin Teodorescu" userId="5a9a629557a7747a" providerId="LiveId" clId="{D83E24CA-0FE4-4B1A-98F6-858BFA0BD4DA}" dt="2020-05-22T15:51:35.158" v="11006" actId="478"/>
          <ac:cxnSpMkLst>
            <pc:docMk/>
            <pc:sldMk cId="3481748119" sldId="264"/>
            <ac:cxnSpMk id="75" creationId="{3B773ADA-2C6F-448A-97AE-6063FFB82E79}"/>
          </ac:cxnSpMkLst>
        </pc:cxnChg>
        <pc:cxnChg chg="del">
          <ac:chgData name="Florin Teodorescu" userId="5a9a629557a7747a" providerId="LiveId" clId="{D83E24CA-0FE4-4B1A-98F6-858BFA0BD4DA}" dt="2020-05-22T15:51:35.158" v="11006" actId="478"/>
          <ac:cxnSpMkLst>
            <pc:docMk/>
            <pc:sldMk cId="3481748119" sldId="264"/>
            <ac:cxnSpMk id="77" creationId="{2F36D067-464B-42F5-BF0D-79A309CFAFFD}"/>
          </ac:cxnSpMkLst>
        </pc:cxnChg>
      </pc:sldChg>
      <pc:sldChg chg="addSp delSp modSp add mod">
        <pc:chgData name="Florin Teodorescu" userId="5a9a629557a7747a" providerId="LiveId" clId="{D83E24CA-0FE4-4B1A-98F6-858BFA0BD4DA}" dt="2020-05-23T20:13:32.370" v="19661" actId="207"/>
        <pc:sldMkLst>
          <pc:docMk/>
          <pc:sldMk cId="1333052115" sldId="265"/>
        </pc:sldMkLst>
        <pc:spChg chg="mod">
          <ac:chgData name="Florin Teodorescu" userId="5a9a629557a7747a" providerId="LiveId" clId="{D83E24CA-0FE4-4B1A-98F6-858BFA0BD4DA}" dt="2020-05-23T16:27:17.936" v="16599" actId="6549"/>
          <ac:spMkLst>
            <pc:docMk/>
            <pc:sldMk cId="1333052115" sldId="265"/>
            <ac:spMk id="2" creationId="{5B9E41EB-7DE9-4D82-8DB5-30400D3C1C12}"/>
          </ac:spMkLst>
        </pc:spChg>
        <pc:spChg chg="add mod">
          <ac:chgData name="Florin Teodorescu" userId="5a9a629557a7747a" providerId="LiveId" clId="{D83E24CA-0FE4-4B1A-98F6-858BFA0BD4DA}" dt="2020-05-22T16:55:39.660" v="12214" actId="114"/>
          <ac:spMkLst>
            <pc:docMk/>
            <pc:sldMk cId="1333052115" sldId="265"/>
            <ac:spMk id="4" creationId="{AFF7915D-23A5-4DD9-8453-D7C70B63B6C0}"/>
          </ac:spMkLst>
        </pc:spChg>
        <pc:spChg chg="add del mod">
          <ac:chgData name="Florin Teodorescu" userId="5a9a629557a7747a" providerId="LiveId" clId="{D83E24CA-0FE4-4B1A-98F6-858BFA0BD4DA}" dt="2020-05-22T17:33:36.848" v="12895" actId="478"/>
          <ac:spMkLst>
            <pc:docMk/>
            <pc:sldMk cId="1333052115" sldId="265"/>
            <ac:spMk id="8" creationId="{3338E860-60CB-4604-B42F-276B1227AB53}"/>
          </ac:spMkLst>
        </pc:spChg>
        <pc:spChg chg="add del mod ord">
          <ac:chgData name="Florin Teodorescu" userId="5a9a629557a7747a" providerId="LiveId" clId="{D83E24CA-0FE4-4B1A-98F6-858BFA0BD4DA}" dt="2020-05-22T17:33:39.728" v="12896" actId="478"/>
          <ac:spMkLst>
            <pc:docMk/>
            <pc:sldMk cId="1333052115" sldId="265"/>
            <ac:spMk id="9" creationId="{73905B18-119A-45F7-A3F5-AD5B5EB2DE92}"/>
          </ac:spMkLst>
        </pc:spChg>
        <pc:spChg chg="add mod ord">
          <ac:chgData name="Florin Teodorescu" userId="5a9a629557a7747a" providerId="LiveId" clId="{D83E24CA-0FE4-4B1A-98F6-858BFA0BD4DA}" dt="2020-05-22T18:53:09.255" v="14907" actId="1035"/>
          <ac:spMkLst>
            <pc:docMk/>
            <pc:sldMk cId="1333052115" sldId="265"/>
            <ac:spMk id="20" creationId="{11A7D326-5AD2-4CC0-B067-62645B8436FD}"/>
          </ac:spMkLst>
        </pc:spChg>
        <pc:spChg chg="add del mod">
          <ac:chgData name="Florin Teodorescu" userId="5a9a629557a7747a" providerId="LiveId" clId="{D83E24CA-0FE4-4B1A-98F6-858BFA0BD4DA}" dt="2020-05-22T17:00:55.313" v="12529" actId="478"/>
          <ac:spMkLst>
            <pc:docMk/>
            <pc:sldMk cId="1333052115" sldId="265"/>
            <ac:spMk id="21" creationId="{60EFD30B-EEFD-428A-A233-8071554F0CFF}"/>
          </ac:spMkLst>
        </pc:spChg>
        <pc:spChg chg="add del mod">
          <ac:chgData name="Florin Teodorescu" userId="5a9a629557a7747a" providerId="LiveId" clId="{D83E24CA-0FE4-4B1A-98F6-858BFA0BD4DA}" dt="2020-05-22T16:53:02.034" v="11936" actId="478"/>
          <ac:spMkLst>
            <pc:docMk/>
            <pc:sldMk cId="1333052115" sldId="265"/>
            <ac:spMk id="22" creationId="{4D67B699-DC02-49A4-A961-6F2DD2C548DF}"/>
          </ac:spMkLst>
        </pc:spChg>
        <pc:spChg chg="add del mod">
          <ac:chgData name="Florin Teodorescu" userId="5a9a629557a7747a" providerId="LiveId" clId="{D83E24CA-0FE4-4B1A-98F6-858BFA0BD4DA}" dt="2020-05-22T16:53:02.034" v="11936" actId="478"/>
          <ac:spMkLst>
            <pc:docMk/>
            <pc:sldMk cId="1333052115" sldId="265"/>
            <ac:spMk id="23" creationId="{CB1E9F84-05AD-4ED8-9112-EBCA4F3CF968}"/>
          </ac:spMkLst>
        </pc:spChg>
        <pc:spChg chg="add mod">
          <ac:chgData name="Florin Teodorescu" userId="5a9a629557a7747a" providerId="LiveId" clId="{D83E24CA-0FE4-4B1A-98F6-858BFA0BD4DA}" dt="2020-05-22T17:32:48.503" v="12886" actId="1038"/>
          <ac:spMkLst>
            <pc:docMk/>
            <pc:sldMk cId="1333052115" sldId="265"/>
            <ac:spMk id="24" creationId="{D07A7AF7-507A-4D3A-BA59-723F501FDC8D}"/>
          </ac:spMkLst>
        </pc:spChg>
        <pc:spChg chg="add mod ord">
          <ac:chgData name="Florin Teodorescu" userId="5a9a629557a7747a" providerId="LiveId" clId="{D83E24CA-0FE4-4B1A-98F6-858BFA0BD4DA}" dt="2020-05-22T17:33:09.562" v="12889" actId="1076"/>
          <ac:spMkLst>
            <pc:docMk/>
            <pc:sldMk cId="1333052115" sldId="265"/>
            <ac:spMk id="25" creationId="{8D5F5E36-99A1-4618-9527-7A2A242039CE}"/>
          </ac:spMkLst>
        </pc:spChg>
        <pc:spChg chg="add mod ord">
          <ac:chgData name="Florin Teodorescu" userId="5a9a629557a7747a" providerId="LiveId" clId="{D83E24CA-0FE4-4B1A-98F6-858BFA0BD4DA}" dt="2020-05-22T17:33:20.740" v="12891" actId="1076"/>
          <ac:spMkLst>
            <pc:docMk/>
            <pc:sldMk cId="1333052115" sldId="265"/>
            <ac:spMk id="26" creationId="{EA9A82E0-532E-4F12-BCC1-285AF02675EE}"/>
          </ac:spMkLst>
        </pc:spChg>
        <pc:spChg chg="add mod">
          <ac:chgData name="Florin Teodorescu" userId="5a9a629557a7747a" providerId="LiveId" clId="{D83E24CA-0FE4-4B1A-98F6-858BFA0BD4DA}" dt="2020-05-23T20:13:32.370" v="19661" actId="207"/>
          <ac:spMkLst>
            <pc:docMk/>
            <pc:sldMk cId="1333052115" sldId="265"/>
            <ac:spMk id="27" creationId="{5E7C9E3A-6EB4-4961-8F86-129A8DB4771C}"/>
          </ac:spMkLst>
        </pc:spChg>
        <pc:spChg chg="add del mod">
          <ac:chgData name="Florin Teodorescu" userId="5a9a629557a7747a" providerId="LiveId" clId="{D83E24CA-0FE4-4B1A-98F6-858BFA0BD4DA}" dt="2020-05-22T16:53:19.615" v="11940" actId="478"/>
          <ac:spMkLst>
            <pc:docMk/>
            <pc:sldMk cId="1333052115" sldId="265"/>
            <ac:spMk id="28" creationId="{E52F1BA2-8CE6-4311-87DF-224BA899AAD7}"/>
          </ac:spMkLst>
        </pc:spChg>
        <pc:spChg chg="add del mod">
          <ac:chgData name="Florin Teodorescu" userId="5a9a629557a7747a" providerId="LiveId" clId="{D83E24CA-0FE4-4B1A-98F6-858BFA0BD4DA}" dt="2020-05-22T16:53:19.615" v="11940" actId="478"/>
          <ac:spMkLst>
            <pc:docMk/>
            <pc:sldMk cId="1333052115" sldId="265"/>
            <ac:spMk id="29" creationId="{FC5BCC17-80B3-431E-9EB2-E54068A5D9A9}"/>
          </ac:spMkLst>
        </pc:spChg>
        <pc:spChg chg="add mod">
          <ac:chgData name="Florin Teodorescu" userId="5a9a629557a7747a" providerId="LiveId" clId="{D83E24CA-0FE4-4B1A-98F6-858BFA0BD4DA}" dt="2020-05-23T20:13:32.370" v="19661" actId="207"/>
          <ac:spMkLst>
            <pc:docMk/>
            <pc:sldMk cId="1333052115" sldId="265"/>
            <ac:spMk id="30" creationId="{592A950F-A61F-4EA7-B823-DBEB2097312B}"/>
          </ac:spMkLst>
        </pc:spChg>
        <pc:spChg chg="add mod">
          <ac:chgData name="Florin Teodorescu" userId="5a9a629557a7747a" providerId="LiveId" clId="{D83E24CA-0FE4-4B1A-98F6-858BFA0BD4DA}" dt="2020-05-23T20:13:32.370" v="19661" actId="207"/>
          <ac:spMkLst>
            <pc:docMk/>
            <pc:sldMk cId="1333052115" sldId="265"/>
            <ac:spMk id="31" creationId="{BED3CA7D-B84D-40D3-8E44-5A122E7B3AB5}"/>
          </ac:spMkLst>
        </pc:spChg>
        <pc:spChg chg="add mod ord">
          <ac:chgData name="Florin Teodorescu" userId="5a9a629557a7747a" providerId="LiveId" clId="{D83E24CA-0FE4-4B1A-98F6-858BFA0BD4DA}" dt="2020-05-22T18:53:09.255" v="14907" actId="1035"/>
          <ac:spMkLst>
            <pc:docMk/>
            <pc:sldMk cId="1333052115" sldId="265"/>
            <ac:spMk id="32" creationId="{719AD137-C853-4C7E-B3B4-5F16B6CC77F1}"/>
          </ac:spMkLst>
        </pc:spChg>
        <pc:spChg chg="add mod">
          <ac:chgData name="Florin Teodorescu" userId="5a9a629557a7747a" providerId="LiveId" clId="{D83E24CA-0FE4-4B1A-98F6-858BFA0BD4DA}" dt="2020-05-22T17:34:15.823" v="12906" actId="2085"/>
          <ac:spMkLst>
            <pc:docMk/>
            <pc:sldMk cId="1333052115" sldId="265"/>
            <ac:spMk id="40" creationId="{9E60B352-C9E5-4811-BA95-B1270D439540}"/>
          </ac:spMkLst>
        </pc:spChg>
        <pc:grpChg chg="del mod">
          <ac:chgData name="Florin Teodorescu" userId="5a9a629557a7747a" providerId="LiveId" clId="{D83E24CA-0FE4-4B1A-98F6-858BFA0BD4DA}" dt="2020-05-22T17:36:43.140" v="12931"/>
          <ac:grpSpMkLst>
            <pc:docMk/>
            <pc:sldMk cId="1333052115" sldId="265"/>
            <ac:grpSpMk id="55" creationId="{91570AE0-EEF0-43D7-BAFF-C05F544B2F38}"/>
          </ac:grpSpMkLst>
        </pc:grpChg>
        <pc:grpChg chg="del mod">
          <ac:chgData name="Florin Teodorescu" userId="5a9a629557a7747a" providerId="LiveId" clId="{D83E24CA-0FE4-4B1A-98F6-858BFA0BD4DA}" dt="2020-05-22T17:36:48.232" v="12934"/>
          <ac:grpSpMkLst>
            <pc:docMk/>
            <pc:sldMk cId="1333052115" sldId="265"/>
            <ac:grpSpMk id="57" creationId="{7492228D-EF2D-4956-9184-96A5C800A042}"/>
          </ac:grpSpMkLst>
        </pc:grpChg>
        <pc:grpChg chg="del mod">
          <ac:chgData name="Florin Teodorescu" userId="5a9a629557a7747a" providerId="LiveId" clId="{D83E24CA-0FE4-4B1A-98F6-858BFA0BD4DA}" dt="2020-05-22T17:37:25.462" v="12942"/>
          <ac:grpSpMkLst>
            <pc:docMk/>
            <pc:sldMk cId="1333052115" sldId="265"/>
            <ac:grpSpMk id="59" creationId="{5AA4241C-F885-4532-A205-EADC83B5CA32}"/>
          </ac:grpSpMkLst>
        </pc:grpChg>
        <pc:graphicFrameChg chg="del">
          <ac:chgData name="Florin Teodorescu" userId="5a9a629557a7747a" providerId="LiveId" clId="{D83E24CA-0FE4-4B1A-98F6-858BFA0BD4DA}" dt="2020-05-22T16:44:06.148" v="11723" actId="478"/>
          <ac:graphicFrameMkLst>
            <pc:docMk/>
            <pc:sldMk cId="1333052115" sldId="265"/>
            <ac:graphicFrameMk id="3" creationId="{CD8D7EAC-D2AA-4763-921B-1E1E99D16058}"/>
          </ac:graphicFrameMkLst>
        </pc:graphicFrameChg>
        <pc:picChg chg="add del mod">
          <ac:chgData name="Florin Teodorescu" userId="5a9a629557a7747a" providerId="LiveId" clId="{D83E24CA-0FE4-4B1A-98F6-858BFA0BD4DA}" dt="2020-05-22T17:32:34.461" v="12879" actId="1076"/>
          <ac:picMkLst>
            <pc:docMk/>
            <pc:sldMk cId="1333052115" sldId="265"/>
            <ac:picMk id="5" creationId="{905589FC-964C-49EE-8C55-B9B924E9CE7A}"/>
          </ac:picMkLst>
        </pc:picChg>
        <pc:picChg chg="add mod ord">
          <ac:chgData name="Florin Teodorescu" userId="5a9a629557a7747a" providerId="LiveId" clId="{D83E24CA-0FE4-4B1A-98F6-858BFA0BD4DA}" dt="2020-05-22T17:31:19.211" v="12874" actId="166"/>
          <ac:picMkLst>
            <pc:docMk/>
            <pc:sldMk cId="1333052115" sldId="265"/>
            <ac:picMk id="6" creationId="{D52AA05F-E7F2-4DA0-A8B3-D10B5C872F37}"/>
          </ac:picMkLst>
        </pc:picChg>
        <pc:picChg chg="add del mod">
          <ac:chgData name="Florin Teodorescu" userId="5a9a629557a7747a" providerId="LiveId" clId="{D83E24CA-0FE4-4B1A-98F6-858BFA0BD4DA}" dt="2020-05-22T17:30:53.882" v="12866" actId="478"/>
          <ac:picMkLst>
            <pc:docMk/>
            <pc:sldMk cId="1333052115" sldId="265"/>
            <ac:picMk id="7" creationId="{08E0BC23-D846-4940-99A6-63C3CDBAC468}"/>
          </ac:picMkLst>
        </pc:picChg>
        <pc:picChg chg="add mod">
          <ac:chgData name="Florin Teodorescu" userId="5a9a629557a7747a" providerId="LiveId" clId="{D83E24CA-0FE4-4B1A-98F6-858BFA0BD4DA}" dt="2020-05-22T17:31:08.478" v="12871" actId="14100"/>
          <ac:picMkLst>
            <pc:docMk/>
            <pc:sldMk cId="1333052115" sldId="265"/>
            <ac:picMk id="39" creationId="{AEB3B33D-8243-463C-8102-C830A52D61F9}"/>
          </ac:picMkLst>
        </pc:picChg>
        <pc:inkChg chg="add del mod">
          <ac:chgData name="Florin Teodorescu" userId="5a9a629557a7747a" providerId="LiveId" clId="{D83E24CA-0FE4-4B1A-98F6-858BFA0BD4DA}" dt="2020-05-22T16:48:09.707" v="11751" actId="478"/>
          <ac:inkMkLst>
            <pc:docMk/>
            <pc:sldMk cId="1333052115" sldId="265"/>
            <ac:inkMk id="10" creationId="{17132FFA-84EE-4632-A460-1226F1E45DCD}"/>
          </ac:inkMkLst>
        </pc:inkChg>
        <pc:inkChg chg="add del mod">
          <ac:chgData name="Florin Teodorescu" userId="5a9a629557a7747a" providerId="LiveId" clId="{D83E24CA-0FE4-4B1A-98F6-858BFA0BD4DA}" dt="2020-05-22T16:48:09.707" v="11751" actId="478"/>
          <ac:inkMkLst>
            <pc:docMk/>
            <pc:sldMk cId="1333052115" sldId="265"/>
            <ac:inkMk id="11" creationId="{B8F9A0D0-6515-42B7-8C0D-824BA45AFB0A}"/>
          </ac:inkMkLst>
        </pc:inkChg>
        <pc:inkChg chg="add del mod">
          <ac:chgData name="Florin Teodorescu" userId="5a9a629557a7747a" providerId="LiveId" clId="{D83E24CA-0FE4-4B1A-98F6-858BFA0BD4DA}" dt="2020-05-22T16:48:12.460" v="11752" actId="478"/>
          <ac:inkMkLst>
            <pc:docMk/>
            <pc:sldMk cId="1333052115" sldId="265"/>
            <ac:inkMk id="12" creationId="{457DAD80-B9C0-4488-9977-F6C2C52FAAF7}"/>
          </ac:inkMkLst>
        </pc:inkChg>
        <pc:inkChg chg="add del mod">
          <ac:chgData name="Florin Teodorescu" userId="5a9a629557a7747a" providerId="LiveId" clId="{D83E24CA-0FE4-4B1A-98F6-858BFA0BD4DA}" dt="2020-05-22T16:48:15.511" v="11753" actId="478"/>
          <ac:inkMkLst>
            <pc:docMk/>
            <pc:sldMk cId="1333052115" sldId="265"/>
            <ac:inkMk id="13" creationId="{CFF8AB81-4E86-4CF5-BAB3-6F26C73B4829}"/>
          </ac:inkMkLst>
        </pc:inkChg>
        <pc:inkChg chg="add del mod">
          <ac:chgData name="Florin Teodorescu" userId="5a9a629557a7747a" providerId="LiveId" clId="{D83E24CA-0FE4-4B1A-98F6-858BFA0BD4DA}" dt="2020-05-22T16:48:15.511" v="11753" actId="478"/>
          <ac:inkMkLst>
            <pc:docMk/>
            <pc:sldMk cId="1333052115" sldId="265"/>
            <ac:inkMk id="14" creationId="{4C536B85-8676-43CA-BA82-D1D4F0D723AD}"/>
          </ac:inkMkLst>
        </pc:inkChg>
        <pc:inkChg chg="add del mod">
          <ac:chgData name="Florin Teodorescu" userId="5a9a629557a7747a" providerId="LiveId" clId="{D83E24CA-0FE4-4B1A-98F6-858BFA0BD4DA}" dt="2020-05-22T16:48:18.411" v="11754" actId="478"/>
          <ac:inkMkLst>
            <pc:docMk/>
            <pc:sldMk cId="1333052115" sldId="265"/>
            <ac:inkMk id="17" creationId="{F0336022-72B9-4E1D-AE44-AB4265F80E9E}"/>
          </ac:inkMkLst>
        </pc:inkChg>
        <pc:inkChg chg="add del mod">
          <ac:chgData name="Florin Teodorescu" userId="5a9a629557a7747a" providerId="LiveId" clId="{D83E24CA-0FE4-4B1A-98F6-858BFA0BD4DA}" dt="2020-05-22T16:48:18.411" v="11754" actId="478"/>
          <ac:inkMkLst>
            <pc:docMk/>
            <pc:sldMk cId="1333052115" sldId="265"/>
            <ac:inkMk id="18" creationId="{DEF6DA2E-0641-41E2-9413-AE34E2F94405}"/>
          </ac:inkMkLst>
        </pc:inkChg>
        <pc:inkChg chg="add del ord">
          <ac:chgData name="Florin Teodorescu" userId="5a9a629557a7747a" providerId="LiveId" clId="{D83E24CA-0FE4-4B1A-98F6-858BFA0BD4DA}" dt="2020-05-22T17:32:04.222" v="12877" actId="478"/>
          <ac:inkMkLst>
            <pc:docMk/>
            <pc:sldMk cId="1333052115" sldId="265"/>
            <ac:inkMk id="37" creationId="{68273F2C-F5E2-4F17-BA82-9B31F7CF1DDF}"/>
          </ac:inkMkLst>
        </pc:inkChg>
        <pc:inkChg chg="add del ord">
          <ac:chgData name="Florin Teodorescu" userId="5a9a629557a7747a" providerId="LiveId" clId="{D83E24CA-0FE4-4B1A-98F6-858BFA0BD4DA}" dt="2020-05-22T17:32:04.222" v="12877" actId="478"/>
          <ac:inkMkLst>
            <pc:docMk/>
            <pc:sldMk cId="1333052115" sldId="265"/>
            <ac:inkMk id="38" creationId="{9D679CEB-DE12-46BD-BA17-6E55292D7857}"/>
          </ac:inkMkLst>
        </pc:inkChg>
        <pc:inkChg chg="add del">
          <ac:chgData name="Florin Teodorescu" userId="5a9a629557a7747a" providerId="LiveId" clId="{D83E24CA-0FE4-4B1A-98F6-858BFA0BD4DA}" dt="2020-05-22T17:35:59.737" v="12920"/>
          <ac:inkMkLst>
            <pc:docMk/>
            <pc:sldMk cId="1333052115" sldId="265"/>
            <ac:inkMk id="49" creationId="{801B3B51-426E-493C-B80B-A6A2D852D02C}"/>
          </ac:inkMkLst>
        </pc:inkChg>
        <pc:inkChg chg="add del">
          <ac:chgData name="Florin Teodorescu" userId="5a9a629557a7747a" providerId="LiveId" clId="{D83E24CA-0FE4-4B1A-98F6-858BFA0BD4DA}" dt="2020-05-22T17:36:14.673" v="12922"/>
          <ac:inkMkLst>
            <pc:docMk/>
            <pc:sldMk cId="1333052115" sldId="265"/>
            <ac:inkMk id="50" creationId="{EF56A3D5-97D6-4E2C-83BD-AEC74C20DF15}"/>
          </ac:inkMkLst>
        </pc:inkChg>
        <pc:inkChg chg="add del">
          <ac:chgData name="Florin Teodorescu" userId="5a9a629557a7747a" providerId="LiveId" clId="{D83E24CA-0FE4-4B1A-98F6-858BFA0BD4DA}" dt="2020-05-22T17:36:27.055" v="12925"/>
          <ac:inkMkLst>
            <pc:docMk/>
            <pc:sldMk cId="1333052115" sldId="265"/>
            <ac:inkMk id="51" creationId="{B4A35D17-51B0-47F3-9782-D0693B377E95}"/>
          </ac:inkMkLst>
        </pc:inkChg>
        <pc:inkChg chg="add del">
          <ac:chgData name="Florin Teodorescu" userId="5a9a629557a7747a" providerId="LiveId" clId="{D83E24CA-0FE4-4B1A-98F6-858BFA0BD4DA}" dt="2020-05-22T17:36:27.056" v="12926"/>
          <ac:inkMkLst>
            <pc:docMk/>
            <pc:sldMk cId="1333052115" sldId="265"/>
            <ac:inkMk id="52" creationId="{16F78AC6-54D1-47EF-AC2A-1467A0BE6F1A}"/>
          </ac:inkMkLst>
        </pc:inkChg>
        <pc:inkChg chg="add del mod">
          <ac:chgData name="Florin Teodorescu" userId="5a9a629557a7747a" providerId="LiveId" clId="{D83E24CA-0FE4-4B1A-98F6-858BFA0BD4DA}" dt="2020-05-22T17:37:25.462" v="12941"/>
          <ac:inkMkLst>
            <pc:docMk/>
            <pc:sldMk cId="1333052115" sldId="265"/>
            <ac:inkMk id="53" creationId="{8D3704BE-ACBA-4859-B83C-4558E68B1234}"/>
          </ac:inkMkLst>
        </pc:inkChg>
        <pc:inkChg chg="add del mod">
          <ac:chgData name="Florin Teodorescu" userId="5a9a629557a7747a" providerId="LiveId" clId="{D83E24CA-0FE4-4B1A-98F6-858BFA0BD4DA}" dt="2020-05-22T17:37:25.462" v="12942"/>
          <ac:inkMkLst>
            <pc:docMk/>
            <pc:sldMk cId="1333052115" sldId="265"/>
            <ac:inkMk id="54" creationId="{FBACD5E8-FA21-483D-8667-8736229B282C}"/>
          </ac:inkMkLst>
        </pc:inkChg>
        <pc:inkChg chg="add del mod">
          <ac:chgData name="Florin Teodorescu" userId="5a9a629557a7747a" providerId="LiveId" clId="{D83E24CA-0FE4-4B1A-98F6-858BFA0BD4DA}" dt="2020-05-22T17:36:43.577" v="12932"/>
          <ac:inkMkLst>
            <pc:docMk/>
            <pc:sldMk cId="1333052115" sldId="265"/>
            <ac:inkMk id="56" creationId="{E601BF61-3EC3-439E-9A53-753EA5B93B74}"/>
          </ac:inkMkLst>
        </pc:inkChg>
        <pc:inkChg chg="add del mod">
          <ac:chgData name="Florin Teodorescu" userId="5a9a629557a7747a" providerId="LiveId" clId="{D83E24CA-0FE4-4B1A-98F6-858BFA0BD4DA}" dt="2020-05-22T17:37:25.972" v="12943"/>
          <ac:inkMkLst>
            <pc:docMk/>
            <pc:sldMk cId="1333052115" sldId="265"/>
            <ac:inkMk id="58" creationId="{A89F229C-2C1E-470B-93EB-93370F35B95B}"/>
          </ac:inkMkLst>
        </pc:inkChg>
        <pc:inkChg chg="add del">
          <ac:chgData name="Florin Teodorescu" userId="5a9a629557a7747a" providerId="LiveId" clId="{D83E24CA-0FE4-4B1A-98F6-858BFA0BD4DA}" dt="2020-05-22T17:37:02.008" v="12936"/>
          <ac:inkMkLst>
            <pc:docMk/>
            <pc:sldMk cId="1333052115" sldId="265"/>
            <ac:inkMk id="60" creationId="{D07FEF21-C03A-44E7-849D-0985E1A35EB7}"/>
          </ac:inkMkLst>
        </pc:inkChg>
        <pc:inkChg chg="add del">
          <ac:chgData name="Florin Teodorescu" userId="5a9a629557a7747a" providerId="LiveId" clId="{D83E24CA-0FE4-4B1A-98F6-858BFA0BD4DA}" dt="2020-05-22T17:37:07.920" v="12938"/>
          <ac:inkMkLst>
            <pc:docMk/>
            <pc:sldMk cId="1333052115" sldId="265"/>
            <ac:inkMk id="61" creationId="{D742F85B-B0AB-4462-BC4B-2C861B8F3913}"/>
          </ac:inkMkLst>
        </pc:inkChg>
        <pc:inkChg chg="add del">
          <ac:chgData name="Florin Teodorescu" userId="5a9a629557a7747a" providerId="LiveId" clId="{D83E24CA-0FE4-4B1A-98F6-858BFA0BD4DA}" dt="2020-05-22T17:37:27.739" v="12944"/>
          <ac:inkMkLst>
            <pc:docMk/>
            <pc:sldMk cId="1333052115" sldId="265"/>
            <ac:inkMk id="62" creationId="{120D4C63-F238-479E-853B-B1FD3CED8ED0}"/>
          </ac:inkMkLst>
        </pc:inkChg>
        <pc:inkChg chg="add del">
          <ac:chgData name="Florin Teodorescu" userId="5a9a629557a7747a" providerId="LiveId" clId="{D83E24CA-0FE4-4B1A-98F6-858BFA0BD4DA}" dt="2020-05-22T17:37:28.300" v="12945"/>
          <ac:inkMkLst>
            <pc:docMk/>
            <pc:sldMk cId="1333052115" sldId="265"/>
            <ac:inkMk id="63" creationId="{A4E4A802-9A78-42BE-A72F-DF068EE332CE}"/>
          </ac:inkMkLst>
        </pc:inkChg>
        <pc:inkChg chg="add">
          <ac:chgData name="Florin Teodorescu" userId="5a9a629557a7747a" providerId="LiveId" clId="{D83E24CA-0FE4-4B1A-98F6-858BFA0BD4DA}" dt="2020-05-22T17:37:34.884" v="12946" actId="9405"/>
          <ac:inkMkLst>
            <pc:docMk/>
            <pc:sldMk cId="1333052115" sldId="265"/>
            <ac:inkMk id="64" creationId="{607F7750-8E94-4DA0-8474-6627FD07DF74}"/>
          </ac:inkMkLst>
        </pc:inkChg>
        <pc:inkChg chg="add">
          <ac:chgData name="Florin Teodorescu" userId="5a9a629557a7747a" providerId="LiveId" clId="{D83E24CA-0FE4-4B1A-98F6-858BFA0BD4DA}" dt="2020-05-22T17:37:37.720" v="12947" actId="9405"/>
          <ac:inkMkLst>
            <pc:docMk/>
            <pc:sldMk cId="1333052115" sldId="265"/>
            <ac:inkMk id="65" creationId="{B0521D92-9D3A-4C73-88F0-B7D71C55FA57}"/>
          </ac:inkMkLst>
        </pc:inkChg>
        <pc:cxnChg chg="add del mod">
          <ac:chgData name="Florin Teodorescu" userId="5a9a629557a7747a" providerId="LiveId" clId="{D83E24CA-0FE4-4B1A-98F6-858BFA0BD4DA}" dt="2020-05-22T16:48:09.707" v="11751" actId="478"/>
          <ac:cxnSpMkLst>
            <pc:docMk/>
            <pc:sldMk cId="1333052115" sldId="265"/>
            <ac:cxnSpMk id="15" creationId="{4AD97924-D867-4E28-B663-7F2D2CD9315F}"/>
          </ac:cxnSpMkLst>
        </pc:cxnChg>
        <pc:cxnChg chg="add del mod">
          <ac:chgData name="Florin Teodorescu" userId="5a9a629557a7747a" providerId="LiveId" clId="{D83E24CA-0FE4-4B1A-98F6-858BFA0BD4DA}" dt="2020-05-22T16:48:18.411" v="11754" actId="478"/>
          <ac:cxnSpMkLst>
            <pc:docMk/>
            <pc:sldMk cId="1333052115" sldId="265"/>
            <ac:cxnSpMk id="16" creationId="{A52EB6AB-2742-40F4-A5B8-49DBD21B1E9B}"/>
          </ac:cxnSpMkLst>
        </pc:cxnChg>
        <pc:cxnChg chg="add del mod">
          <ac:chgData name="Florin Teodorescu" userId="5a9a629557a7747a" providerId="LiveId" clId="{D83E24CA-0FE4-4B1A-98F6-858BFA0BD4DA}" dt="2020-05-22T16:48:18.411" v="11754" actId="478"/>
          <ac:cxnSpMkLst>
            <pc:docMk/>
            <pc:sldMk cId="1333052115" sldId="265"/>
            <ac:cxnSpMk id="19" creationId="{F1201D2F-41B5-4EA3-88BC-96DA84AB39DE}"/>
          </ac:cxnSpMkLst>
        </pc:cxnChg>
        <pc:cxnChg chg="add mod ord">
          <ac:chgData name="Florin Teodorescu" userId="5a9a629557a7747a" providerId="LiveId" clId="{D83E24CA-0FE4-4B1A-98F6-858BFA0BD4DA}" dt="2020-05-22T18:53:14.957" v="14908" actId="14100"/>
          <ac:cxnSpMkLst>
            <pc:docMk/>
            <pc:sldMk cId="1333052115" sldId="265"/>
            <ac:cxnSpMk id="33" creationId="{5A691F3D-5254-45E1-8441-7C12AE17D97D}"/>
          </ac:cxnSpMkLst>
        </pc:cxnChg>
        <pc:cxnChg chg="add mod ord">
          <ac:chgData name="Florin Teodorescu" userId="5a9a629557a7747a" providerId="LiveId" clId="{D83E24CA-0FE4-4B1A-98F6-858BFA0BD4DA}" dt="2020-05-23T19:26:41.715" v="18066" actId="14100"/>
          <ac:cxnSpMkLst>
            <pc:docMk/>
            <pc:sldMk cId="1333052115" sldId="265"/>
            <ac:cxnSpMk id="35" creationId="{315675BC-DC57-49D9-A00E-32B0A1D630F8}"/>
          </ac:cxnSpMkLst>
        </pc:cxnChg>
      </pc:sldChg>
      <pc:sldChg chg="addSp delSp modSp add mod">
        <pc:chgData name="Florin Teodorescu" userId="5a9a629557a7747a" providerId="LiveId" clId="{D83E24CA-0FE4-4B1A-98F6-858BFA0BD4DA}" dt="2020-05-22T19:33:08.847" v="15642" actId="20577"/>
        <pc:sldMkLst>
          <pc:docMk/>
          <pc:sldMk cId="97518285" sldId="266"/>
        </pc:sldMkLst>
        <pc:spChg chg="add del mod">
          <ac:chgData name="Florin Teodorescu" userId="5a9a629557a7747a" providerId="LiveId" clId="{D83E24CA-0FE4-4B1A-98F6-858BFA0BD4DA}" dt="2020-05-22T19:29:49.751" v="15481" actId="478"/>
          <ac:spMkLst>
            <pc:docMk/>
            <pc:sldMk cId="97518285" sldId="266"/>
            <ac:spMk id="54" creationId="{5752BD31-C753-4B9B-BA39-3F66ACA66359}"/>
          </ac:spMkLst>
        </pc:spChg>
        <pc:spChg chg="mod">
          <ac:chgData name="Florin Teodorescu" userId="5a9a629557a7747a" providerId="LiveId" clId="{D83E24CA-0FE4-4B1A-98F6-858BFA0BD4DA}" dt="2020-05-22T19:33:08.847" v="15642" actId="20577"/>
          <ac:spMkLst>
            <pc:docMk/>
            <pc:sldMk cId="97518285" sldId="266"/>
            <ac:spMk id="62" creationId="{39FEB809-FC66-4193-915F-2C0806472ABC}"/>
          </ac:spMkLst>
        </pc:spChg>
        <pc:spChg chg="del">
          <ac:chgData name="Florin Teodorescu" userId="5a9a629557a7747a" providerId="LiveId" clId="{D83E24CA-0FE4-4B1A-98F6-858BFA0BD4DA}" dt="2020-05-22T19:28:37.991" v="15467" actId="478"/>
          <ac:spMkLst>
            <pc:docMk/>
            <pc:sldMk cId="97518285" sldId="266"/>
            <ac:spMk id="80" creationId="{9883F0AB-8868-45AB-8C56-C76B15595FE6}"/>
          </ac:spMkLst>
        </pc:spChg>
        <pc:spChg chg="del">
          <ac:chgData name="Florin Teodorescu" userId="5a9a629557a7747a" providerId="LiveId" clId="{D83E24CA-0FE4-4B1A-98F6-858BFA0BD4DA}" dt="2020-05-22T19:28:37.991" v="15467" actId="478"/>
          <ac:spMkLst>
            <pc:docMk/>
            <pc:sldMk cId="97518285" sldId="266"/>
            <ac:spMk id="81" creationId="{270AED52-9A7A-4CC7-98F9-01895E48AF5C}"/>
          </ac:spMkLst>
        </pc:spChg>
        <pc:spChg chg="del">
          <ac:chgData name="Florin Teodorescu" userId="5a9a629557a7747a" providerId="LiveId" clId="{D83E24CA-0FE4-4B1A-98F6-858BFA0BD4DA}" dt="2020-05-22T19:28:37.991" v="15467" actId="478"/>
          <ac:spMkLst>
            <pc:docMk/>
            <pc:sldMk cId="97518285" sldId="266"/>
            <ac:spMk id="84" creationId="{6D663E3F-4EDA-4218-8FDD-FBE41AA4832A}"/>
          </ac:spMkLst>
        </pc:spChg>
        <pc:spChg chg="del">
          <ac:chgData name="Florin Teodorescu" userId="5a9a629557a7747a" providerId="LiveId" clId="{D83E24CA-0FE4-4B1A-98F6-858BFA0BD4DA}" dt="2020-05-22T19:28:37.991" v="15467" actId="478"/>
          <ac:spMkLst>
            <pc:docMk/>
            <pc:sldMk cId="97518285" sldId="266"/>
            <ac:spMk id="85" creationId="{8BD401C8-1E44-42B8-A044-E359879CAFCB}"/>
          </ac:spMkLst>
        </pc:spChg>
        <pc:spChg chg="del">
          <ac:chgData name="Florin Teodorescu" userId="5a9a629557a7747a" providerId="LiveId" clId="{D83E24CA-0FE4-4B1A-98F6-858BFA0BD4DA}" dt="2020-05-22T19:28:37.991" v="15467" actId="478"/>
          <ac:spMkLst>
            <pc:docMk/>
            <pc:sldMk cId="97518285" sldId="266"/>
            <ac:spMk id="88" creationId="{4FD43792-8D96-4D49-86D7-1D0530BFEC28}"/>
          </ac:spMkLst>
        </pc:spChg>
        <pc:spChg chg="del">
          <ac:chgData name="Florin Teodorescu" userId="5a9a629557a7747a" providerId="LiveId" clId="{D83E24CA-0FE4-4B1A-98F6-858BFA0BD4DA}" dt="2020-05-22T19:28:37.991" v="15467" actId="478"/>
          <ac:spMkLst>
            <pc:docMk/>
            <pc:sldMk cId="97518285" sldId="266"/>
            <ac:spMk id="93" creationId="{D51E622E-620B-461D-82C6-A26B2B26D848}"/>
          </ac:spMkLst>
        </pc:spChg>
        <pc:spChg chg="del">
          <ac:chgData name="Florin Teodorescu" userId="5a9a629557a7747a" providerId="LiveId" clId="{D83E24CA-0FE4-4B1A-98F6-858BFA0BD4DA}" dt="2020-05-22T19:28:37.991" v="15467" actId="478"/>
          <ac:spMkLst>
            <pc:docMk/>
            <pc:sldMk cId="97518285" sldId="266"/>
            <ac:spMk id="94" creationId="{9558CDF4-457C-4EEE-962D-6DEAE15BD2E2}"/>
          </ac:spMkLst>
        </pc:spChg>
        <pc:spChg chg="del">
          <ac:chgData name="Florin Teodorescu" userId="5a9a629557a7747a" providerId="LiveId" clId="{D83E24CA-0FE4-4B1A-98F6-858BFA0BD4DA}" dt="2020-05-22T19:28:37.991" v="15467" actId="478"/>
          <ac:spMkLst>
            <pc:docMk/>
            <pc:sldMk cId="97518285" sldId="266"/>
            <ac:spMk id="97" creationId="{735B1373-55DF-420A-9656-48F781F93BB3}"/>
          </ac:spMkLst>
        </pc:spChg>
        <pc:spChg chg="del">
          <ac:chgData name="Florin Teodorescu" userId="5a9a629557a7747a" providerId="LiveId" clId="{D83E24CA-0FE4-4B1A-98F6-858BFA0BD4DA}" dt="2020-05-22T19:28:37.991" v="15467" actId="478"/>
          <ac:spMkLst>
            <pc:docMk/>
            <pc:sldMk cId="97518285" sldId="266"/>
            <ac:spMk id="99" creationId="{75D55E82-9F7B-49B0-A1B8-B96DC53967D7}"/>
          </ac:spMkLst>
        </pc:spChg>
        <pc:spChg chg="del">
          <ac:chgData name="Florin Teodorescu" userId="5a9a629557a7747a" providerId="LiveId" clId="{D83E24CA-0FE4-4B1A-98F6-858BFA0BD4DA}" dt="2020-05-22T19:28:37.991" v="15467" actId="478"/>
          <ac:spMkLst>
            <pc:docMk/>
            <pc:sldMk cId="97518285" sldId="266"/>
            <ac:spMk id="100" creationId="{842C5A57-DFBF-4102-B9AD-D6CB7E1F0B4D}"/>
          </ac:spMkLst>
        </pc:spChg>
        <pc:spChg chg="del">
          <ac:chgData name="Florin Teodorescu" userId="5a9a629557a7747a" providerId="LiveId" clId="{D83E24CA-0FE4-4B1A-98F6-858BFA0BD4DA}" dt="2020-05-22T19:28:37.991" v="15467" actId="478"/>
          <ac:spMkLst>
            <pc:docMk/>
            <pc:sldMk cId="97518285" sldId="266"/>
            <ac:spMk id="102" creationId="{718E7587-1CBF-451A-8865-CEBFB75EA45B}"/>
          </ac:spMkLst>
        </pc:spChg>
        <pc:spChg chg="del">
          <ac:chgData name="Florin Teodorescu" userId="5a9a629557a7747a" providerId="LiveId" clId="{D83E24CA-0FE4-4B1A-98F6-858BFA0BD4DA}" dt="2020-05-22T19:28:37.991" v="15467" actId="478"/>
          <ac:spMkLst>
            <pc:docMk/>
            <pc:sldMk cId="97518285" sldId="266"/>
            <ac:spMk id="104" creationId="{93333F91-E75D-4239-9A1D-1D21A814EDCE}"/>
          </ac:spMkLst>
        </pc:spChg>
        <pc:spChg chg="del">
          <ac:chgData name="Florin Teodorescu" userId="5a9a629557a7747a" providerId="LiveId" clId="{D83E24CA-0FE4-4B1A-98F6-858BFA0BD4DA}" dt="2020-05-22T19:28:37.991" v="15467" actId="478"/>
          <ac:spMkLst>
            <pc:docMk/>
            <pc:sldMk cId="97518285" sldId="266"/>
            <ac:spMk id="105" creationId="{F25651D7-3D22-45A9-AA30-E405C97233E1}"/>
          </ac:spMkLst>
        </pc:spChg>
        <pc:spChg chg="del">
          <ac:chgData name="Florin Teodorescu" userId="5a9a629557a7747a" providerId="LiveId" clId="{D83E24CA-0FE4-4B1A-98F6-858BFA0BD4DA}" dt="2020-05-22T19:28:37.991" v="15467" actId="478"/>
          <ac:spMkLst>
            <pc:docMk/>
            <pc:sldMk cId="97518285" sldId="266"/>
            <ac:spMk id="106" creationId="{1AA96804-A545-4CA1-85EE-3BD0E702E413}"/>
          </ac:spMkLst>
        </pc:spChg>
        <pc:spChg chg="del">
          <ac:chgData name="Florin Teodorescu" userId="5a9a629557a7747a" providerId="LiveId" clId="{D83E24CA-0FE4-4B1A-98F6-858BFA0BD4DA}" dt="2020-05-22T19:28:37.991" v="15467" actId="478"/>
          <ac:spMkLst>
            <pc:docMk/>
            <pc:sldMk cId="97518285" sldId="266"/>
            <ac:spMk id="107" creationId="{1F3673D0-6668-41D3-97C2-FD917876A54F}"/>
          </ac:spMkLst>
        </pc:spChg>
        <pc:spChg chg="del">
          <ac:chgData name="Florin Teodorescu" userId="5a9a629557a7747a" providerId="LiveId" clId="{D83E24CA-0FE4-4B1A-98F6-858BFA0BD4DA}" dt="2020-05-22T19:28:37.991" v="15467" actId="478"/>
          <ac:spMkLst>
            <pc:docMk/>
            <pc:sldMk cId="97518285" sldId="266"/>
            <ac:spMk id="108" creationId="{FCA64263-5B18-4AD0-8759-01817DA08448}"/>
          </ac:spMkLst>
        </pc:spChg>
        <pc:spChg chg="del">
          <ac:chgData name="Florin Teodorescu" userId="5a9a629557a7747a" providerId="LiveId" clId="{D83E24CA-0FE4-4B1A-98F6-858BFA0BD4DA}" dt="2020-05-22T19:28:37.991" v="15467" actId="478"/>
          <ac:spMkLst>
            <pc:docMk/>
            <pc:sldMk cId="97518285" sldId="266"/>
            <ac:spMk id="109" creationId="{0E73407C-D6EB-4442-AEC2-A90FE455742D}"/>
          </ac:spMkLst>
        </pc:spChg>
        <pc:spChg chg="del">
          <ac:chgData name="Florin Teodorescu" userId="5a9a629557a7747a" providerId="LiveId" clId="{D83E24CA-0FE4-4B1A-98F6-858BFA0BD4DA}" dt="2020-05-22T19:28:37.991" v="15467" actId="478"/>
          <ac:spMkLst>
            <pc:docMk/>
            <pc:sldMk cId="97518285" sldId="266"/>
            <ac:spMk id="110" creationId="{9C0D174C-699B-487E-9AA9-1252F4243A95}"/>
          </ac:spMkLst>
        </pc:spChg>
        <pc:spChg chg="del">
          <ac:chgData name="Florin Teodorescu" userId="5a9a629557a7747a" providerId="LiveId" clId="{D83E24CA-0FE4-4B1A-98F6-858BFA0BD4DA}" dt="2020-05-22T19:28:33.807" v="15466" actId="478"/>
          <ac:spMkLst>
            <pc:docMk/>
            <pc:sldMk cId="97518285" sldId="266"/>
            <ac:spMk id="114" creationId="{F1D4822C-6A92-429C-9A5C-E618C7F352E5}"/>
          </ac:spMkLst>
        </pc:spChg>
        <pc:spChg chg="del">
          <ac:chgData name="Florin Teodorescu" userId="5a9a629557a7747a" providerId="LiveId" clId="{D83E24CA-0FE4-4B1A-98F6-858BFA0BD4DA}" dt="2020-05-22T19:28:33.807" v="15466" actId="478"/>
          <ac:spMkLst>
            <pc:docMk/>
            <pc:sldMk cId="97518285" sldId="266"/>
            <ac:spMk id="115" creationId="{D0BBC0E8-8ADC-4AFA-9D4C-9C003FE4DFBB}"/>
          </ac:spMkLst>
        </pc:spChg>
        <pc:spChg chg="del">
          <ac:chgData name="Florin Teodorescu" userId="5a9a629557a7747a" providerId="LiveId" clId="{D83E24CA-0FE4-4B1A-98F6-858BFA0BD4DA}" dt="2020-05-22T19:28:33.807" v="15466" actId="478"/>
          <ac:spMkLst>
            <pc:docMk/>
            <pc:sldMk cId="97518285" sldId="266"/>
            <ac:spMk id="116" creationId="{41801C99-074E-4307-AD4D-B3739CB9E36F}"/>
          </ac:spMkLst>
        </pc:spChg>
        <pc:spChg chg="del">
          <ac:chgData name="Florin Teodorescu" userId="5a9a629557a7747a" providerId="LiveId" clId="{D83E24CA-0FE4-4B1A-98F6-858BFA0BD4DA}" dt="2020-05-22T19:28:33.807" v="15466" actId="478"/>
          <ac:spMkLst>
            <pc:docMk/>
            <pc:sldMk cId="97518285" sldId="266"/>
            <ac:spMk id="118" creationId="{A43EF2C1-5511-44F4-A21F-A3F24EB8A62A}"/>
          </ac:spMkLst>
        </pc:spChg>
        <pc:spChg chg="del">
          <ac:chgData name="Florin Teodorescu" userId="5a9a629557a7747a" providerId="LiveId" clId="{D83E24CA-0FE4-4B1A-98F6-858BFA0BD4DA}" dt="2020-05-22T19:28:33.807" v="15466" actId="478"/>
          <ac:spMkLst>
            <pc:docMk/>
            <pc:sldMk cId="97518285" sldId="266"/>
            <ac:spMk id="120" creationId="{F3940F81-59D8-49B1-9EA4-4401B685B230}"/>
          </ac:spMkLst>
        </pc:spChg>
        <pc:spChg chg="del">
          <ac:chgData name="Florin Teodorescu" userId="5a9a629557a7747a" providerId="LiveId" clId="{D83E24CA-0FE4-4B1A-98F6-858BFA0BD4DA}" dt="2020-05-22T19:28:33.807" v="15466" actId="478"/>
          <ac:spMkLst>
            <pc:docMk/>
            <pc:sldMk cId="97518285" sldId="266"/>
            <ac:spMk id="121" creationId="{49BE8815-9FE7-4D29-8E06-322639D1E201}"/>
          </ac:spMkLst>
        </pc:spChg>
        <pc:spChg chg="del">
          <ac:chgData name="Florin Teodorescu" userId="5a9a629557a7747a" providerId="LiveId" clId="{D83E24CA-0FE4-4B1A-98F6-858BFA0BD4DA}" dt="2020-05-22T19:28:33.807" v="15466" actId="478"/>
          <ac:spMkLst>
            <pc:docMk/>
            <pc:sldMk cId="97518285" sldId="266"/>
            <ac:spMk id="122" creationId="{F31509A4-2E3E-445E-B3D7-C7B5BE11D5DB}"/>
          </ac:spMkLst>
        </pc:spChg>
        <pc:spChg chg="del">
          <ac:chgData name="Florin Teodorescu" userId="5a9a629557a7747a" providerId="LiveId" clId="{D83E24CA-0FE4-4B1A-98F6-858BFA0BD4DA}" dt="2020-05-22T19:28:33.807" v="15466" actId="478"/>
          <ac:spMkLst>
            <pc:docMk/>
            <pc:sldMk cId="97518285" sldId="266"/>
            <ac:spMk id="123" creationId="{0A4B5E32-4BBE-424E-B8B2-55C5FA43963C}"/>
          </ac:spMkLst>
        </pc:spChg>
        <pc:spChg chg="del">
          <ac:chgData name="Florin Teodorescu" userId="5a9a629557a7747a" providerId="LiveId" clId="{D83E24CA-0FE4-4B1A-98F6-858BFA0BD4DA}" dt="2020-05-22T19:28:33.807" v="15466" actId="478"/>
          <ac:spMkLst>
            <pc:docMk/>
            <pc:sldMk cId="97518285" sldId="266"/>
            <ac:spMk id="124" creationId="{1A647100-84FD-44CA-9FD7-3389FE125DEB}"/>
          </ac:spMkLst>
        </pc:spChg>
        <pc:spChg chg="del">
          <ac:chgData name="Florin Teodorescu" userId="5a9a629557a7747a" providerId="LiveId" clId="{D83E24CA-0FE4-4B1A-98F6-858BFA0BD4DA}" dt="2020-05-22T19:28:33.807" v="15466" actId="478"/>
          <ac:spMkLst>
            <pc:docMk/>
            <pc:sldMk cId="97518285" sldId="266"/>
            <ac:spMk id="126" creationId="{27EAB428-A1C5-4E16-96A2-CD4671E8232D}"/>
          </ac:spMkLst>
        </pc:spChg>
        <pc:spChg chg="del">
          <ac:chgData name="Florin Teodorescu" userId="5a9a629557a7747a" providerId="LiveId" clId="{D83E24CA-0FE4-4B1A-98F6-858BFA0BD4DA}" dt="2020-05-22T19:28:37.991" v="15467" actId="478"/>
          <ac:spMkLst>
            <pc:docMk/>
            <pc:sldMk cId="97518285" sldId="266"/>
            <ac:spMk id="131" creationId="{85B81193-D04F-46BE-ADEB-DF6F37D00110}"/>
          </ac:spMkLst>
        </pc:spChg>
        <pc:spChg chg="del">
          <ac:chgData name="Florin Teodorescu" userId="5a9a629557a7747a" providerId="LiveId" clId="{D83E24CA-0FE4-4B1A-98F6-858BFA0BD4DA}" dt="2020-05-22T19:28:37.991" v="15467" actId="478"/>
          <ac:spMkLst>
            <pc:docMk/>
            <pc:sldMk cId="97518285" sldId="266"/>
            <ac:spMk id="132" creationId="{B832C65A-1F06-4635-AEF2-58B47D8D4DE8}"/>
          </ac:spMkLst>
        </pc:spChg>
        <pc:spChg chg="del">
          <ac:chgData name="Florin Teodorescu" userId="5a9a629557a7747a" providerId="LiveId" clId="{D83E24CA-0FE4-4B1A-98F6-858BFA0BD4DA}" dt="2020-05-22T19:28:37.991" v="15467" actId="478"/>
          <ac:spMkLst>
            <pc:docMk/>
            <pc:sldMk cId="97518285" sldId="266"/>
            <ac:spMk id="135" creationId="{F868F63E-4594-441F-88EE-1E4A0589235C}"/>
          </ac:spMkLst>
        </pc:spChg>
        <pc:spChg chg="del">
          <ac:chgData name="Florin Teodorescu" userId="5a9a629557a7747a" providerId="LiveId" clId="{D83E24CA-0FE4-4B1A-98F6-858BFA0BD4DA}" dt="2020-05-22T19:28:37.991" v="15467" actId="478"/>
          <ac:spMkLst>
            <pc:docMk/>
            <pc:sldMk cId="97518285" sldId="266"/>
            <ac:spMk id="137" creationId="{FDB0E464-07B7-40D2-85AF-6747026CF69E}"/>
          </ac:spMkLst>
        </pc:spChg>
        <pc:spChg chg="del">
          <ac:chgData name="Florin Teodorescu" userId="5a9a629557a7747a" providerId="LiveId" clId="{D83E24CA-0FE4-4B1A-98F6-858BFA0BD4DA}" dt="2020-05-22T19:28:37.991" v="15467" actId="478"/>
          <ac:spMkLst>
            <pc:docMk/>
            <pc:sldMk cId="97518285" sldId="266"/>
            <ac:spMk id="139" creationId="{F94DEA87-8FF0-4E58-9086-F33F8485828B}"/>
          </ac:spMkLst>
        </pc:spChg>
        <pc:spChg chg="del">
          <ac:chgData name="Florin Teodorescu" userId="5a9a629557a7747a" providerId="LiveId" clId="{D83E24CA-0FE4-4B1A-98F6-858BFA0BD4DA}" dt="2020-05-22T19:28:37.991" v="15467" actId="478"/>
          <ac:spMkLst>
            <pc:docMk/>
            <pc:sldMk cId="97518285" sldId="266"/>
            <ac:spMk id="140" creationId="{A05350C9-AAD7-4465-8E82-A14742AA2108}"/>
          </ac:spMkLst>
        </pc:spChg>
        <pc:spChg chg="del">
          <ac:chgData name="Florin Teodorescu" userId="5a9a629557a7747a" providerId="LiveId" clId="{D83E24CA-0FE4-4B1A-98F6-858BFA0BD4DA}" dt="2020-05-22T19:28:37.991" v="15467" actId="478"/>
          <ac:spMkLst>
            <pc:docMk/>
            <pc:sldMk cId="97518285" sldId="266"/>
            <ac:spMk id="145" creationId="{C0CB3A58-9B31-4E72-9844-1EA19E0E2C85}"/>
          </ac:spMkLst>
        </pc:spChg>
        <pc:picChg chg="del">
          <ac:chgData name="Florin Teodorescu" userId="5a9a629557a7747a" providerId="LiveId" clId="{D83E24CA-0FE4-4B1A-98F6-858BFA0BD4DA}" dt="2020-05-22T19:28:37.991" v="15467" actId="478"/>
          <ac:picMkLst>
            <pc:docMk/>
            <pc:sldMk cId="97518285" sldId="266"/>
            <ac:picMk id="41" creationId="{9A0AF48C-BEA7-4F22-84D3-0CD2C86660AE}"/>
          </ac:picMkLst>
        </pc:picChg>
        <pc:picChg chg="del">
          <ac:chgData name="Florin Teodorescu" userId="5a9a629557a7747a" providerId="LiveId" clId="{D83E24CA-0FE4-4B1A-98F6-858BFA0BD4DA}" dt="2020-05-22T19:28:37.991" v="15467" actId="478"/>
          <ac:picMkLst>
            <pc:docMk/>
            <pc:sldMk cId="97518285" sldId="266"/>
            <ac:picMk id="75" creationId="{424B46F2-1744-4344-9033-B5329571427A}"/>
          </ac:picMkLst>
        </pc:picChg>
        <pc:picChg chg="del">
          <ac:chgData name="Florin Teodorescu" userId="5a9a629557a7747a" providerId="LiveId" clId="{D83E24CA-0FE4-4B1A-98F6-858BFA0BD4DA}" dt="2020-05-22T19:28:37.991" v="15467" actId="478"/>
          <ac:picMkLst>
            <pc:docMk/>
            <pc:sldMk cId="97518285" sldId="266"/>
            <ac:picMk id="103" creationId="{48088D76-5717-485E-AB5C-81FCAB8B8FBE}"/>
          </ac:picMkLst>
        </pc:picChg>
        <pc:picChg chg="del">
          <ac:chgData name="Florin Teodorescu" userId="5a9a629557a7747a" providerId="LiveId" clId="{D83E24CA-0FE4-4B1A-98F6-858BFA0BD4DA}" dt="2020-05-22T19:28:37.991" v="15467" actId="478"/>
          <ac:picMkLst>
            <pc:docMk/>
            <pc:sldMk cId="97518285" sldId="266"/>
            <ac:picMk id="112" creationId="{00DCA522-0E00-4DBC-B5AE-A354CE0A0501}"/>
          </ac:picMkLst>
        </pc:picChg>
        <pc:picChg chg="del">
          <ac:chgData name="Florin Teodorescu" userId="5a9a629557a7747a" providerId="LiveId" clId="{D83E24CA-0FE4-4B1A-98F6-858BFA0BD4DA}" dt="2020-05-22T19:28:33.807" v="15466" actId="478"/>
          <ac:picMkLst>
            <pc:docMk/>
            <pc:sldMk cId="97518285" sldId="266"/>
            <ac:picMk id="117" creationId="{52E040AC-14D7-4CFA-80C5-1F2E4B97EFC3}"/>
          </ac:picMkLst>
        </pc:picChg>
        <pc:picChg chg="del">
          <ac:chgData name="Florin Teodorescu" userId="5a9a629557a7747a" providerId="LiveId" clId="{D83E24CA-0FE4-4B1A-98F6-858BFA0BD4DA}" dt="2020-05-22T19:28:33.807" v="15466" actId="478"/>
          <ac:picMkLst>
            <pc:docMk/>
            <pc:sldMk cId="97518285" sldId="266"/>
            <ac:picMk id="119" creationId="{BA34875F-0695-404D-A686-DE7EFAB91F88}"/>
          </ac:picMkLst>
        </pc:picChg>
        <pc:picChg chg="del">
          <ac:chgData name="Florin Teodorescu" userId="5a9a629557a7747a" providerId="LiveId" clId="{D83E24CA-0FE4-4B1A-98F6-858BFA0BD4DA}" dt="2020-05-22T19:28:33.807" v="15466" actId="478"/>
          <ac:picMkLst>
            <pc:docMk/>
            <pc:sldMk cId="97518285" sldId="266"/>
            <ac:picMk id="125" creationId="{68E66781-EFA4-4B0C-805E-10DD7E96ADFF}"/>
          </ac:picMkLst>
        </pc:picChg>
        <pc:inkChg chg="del">
          <ac:chgData name="Florin Teodorescu" userId="5a9a629557a7747a" providerId="LiveId" clId="{D83E24CA-0FE4-4B1A-98F6-858BFA0BD4DA}" dt="2020-05-22T19:28:37.991" v="15467" actId="478"/>
          <ac:inkMkLst>
            <pc:docMk/>
            <pc:sldMk cId="97518285" sldId="266"/>
            <ac:inkMk id="65" creationId="{02E955CA-A520-4ED1-A2E1-7FB4FA69D8F9}"/>
          </ac:inkMkLst>
        </pc:inkChg>
        <pc:inkChg chg="del">
          <ac:chgData name="Florin Teodorescu" userId="5a9a629557a7747a" providerId="LiveId" clId="{D83E24CA-0FE4-4B1A-98F6-858BFA0BD4DA}" dt="2020-05-22T19:28:37.991" v="15467" actId="478"/>
          <ac:inkMkLst>
            <pc:docMk/>
            <pc:sldMk cId="97518285" sldId="266"/>
            <ac:inkMk id="68" creationId="{248E9B28-FBC4-41D1-91CD-44D4680EE9E8}"/>
          </ac:inkMkLst>
        </pc:inkChg>
        <pc:inkChg chg="del">
          <ac:chgData name="Florin Teodorescu" userId="5a9a629557a7747a" providerId="LiveId" clId="{D83E24CA-0FE4-4B1A-98F6-858BFA0BD4DA}" dt="2020-05-22T19:28:37.991" v="15467" actId="478"/>
          <ac:inkMkLst>
            <pc:docMk/>
            <pc:sldMk cId="97518285" sldId="266"/>
            <ac:inkMk id="95" creationId="{CA797B69-4B43-4887-87B2-BDDF5FDB871D}"/>
          </ac:inkMkLst>
        </pc:inkChg>
        <pc:inkChg chg="del">
          <ac:chgData name="Florin Teodorescu" userId="5a9a629557a7747a" providerId="LiveId" clId="{D83E24CA-0FE4-4B1A-98F6-858BFA0BD4DA}" dt="2020-05-22T19:28:37.991" v="15467" actId="478"/>
          <ac:inkMkLst>
            <pc:docMk/>
            <pc:sldMk cId="97518285" sldId="266"/>
            <ac:inkMk id="98" creationId="{810D1957-B45D-4F28-A722-4635BDE53A0A}"/>
          </ac:inkMkLst>
        </pc:inkChg>
        <pc:inkChg chg="del">
          <ac:chgData name="Florin Teodorescu" userId="5a9a629557a7747a" providerId="LiveId" clId="{D83E24CA-0FE4-4B1A-98F6-858BFA0BD4DA}" dt="2020-05-22T19:28:37.991" v="15467" actId="478"/>
          <ac:inkMkLst>
            <pc:docMk/>
            <pc:sldMk cId="97518285" sldId="266"/>
            <ac:inkMk id="111" creationId="{F1E2B21E-F570-4F59-82EE-F9C5FA7C7151}"/>
          </ac:inkMkLst>
        </pc:inkChg>
        <pc:inkChg chg="del">
          <ac:chgData name="Florin Teodorescu" userId="5a9a629557a7747a" providerId="LiveId" clId="{D83E24CA-0FE4-4B1A-98F6-858BFA0BD4DA}" dt="2020-05-22T19:28:37.991" v="15467" actId="478"/>
          <ac:inkMkLst>
            <pc:docMk/>
            <pc:sldMk cId="97518285" sldId="266"/>
            <ac:inkMk id="134" creationId="{7E358657-3279-4414-AD62-BE935FB298A8}"/>
          </ac:inkMkLst>
        </pc:inkChg>
        <pc:cxnChg chg="del">
          <ac:chgData name="Florin Teodorescu" userId="5a9a629557a7747a" providerId="LiveId" clId="{D83E24CA-0FE4-4B1A-98F6-858BFA0BD4DA}" dt="2020-05-22T19:28:33.807" v="15466" actId="478"/>
          <ac:cxnSpMkLst>
            <pc:docMk/>
            <pc:sldMk cId="97518285" sldId="266"/>
            <ac:cxnSpMk id="127" creationId="{B10D8434-EFD4-4E9D-B0C7-11259AA42182}"/>
          </ac:cxnSpMkLst>
        </pc:cxnChg>
        <pc:cxnChg chg="del">
          <ac:chgData name="Florin Teodorescu" userId="5a9a629557a7747a" providerId="LiveId" clId="{D83E24CA-0FE4-4B1A-98F6-858BFA0BD4DA}" dt="2020-05-22T19:28:33.807" v="15466" actId="478"/>
          <ac:cxnSpMkLst>
            <pc:docMk/>
            <pc:sldMk cId="97518285" sldId="266"/>
            <ac:cxnSpMk id="128" creationId="{F8DF28CB-A6ED-4BA4-A694-0663DFEC3CD0}"/>
          </ac:cxnSpMkLst>
        </pc:cxnChg>
        <pc:cxnChg chg="del mod">
          <ac:chgData name="Florin Teodorescu" userId="5a9a629557a7747a" providerId="LiveId" clId="{D83E24CA-0FE4-4B1A-98F6-858BFA0BD4DA}" dt="2020-05-22T19:28:37.991" v="15467" actId="478"/>
          <ac:cxnSpMkLst>
            <pc:docMk/>
            <pc:sldMk cId="97518285" sldId="266"/>
            <ac:cxnSpMk id="141" creationId="{AE4B47EC-B76C-400D-A0E2-CB04BA4FC199}"/>
          </ac:cxnSpMkLst>
        </pc:cxnChg>
      </pc:sldChg>
      <pc:sldChg chg="delSp add del mod">
        <pc:chgData name="Florin Teodorescu" userId="5a9a629557a7747a" providerId="LiveId" clId="{D83E24CA-0FE4-4B1A-98F6-858BFA0BD4DA}" dt="2020-05-22T18:26:28.395" v="14649" actId="2696"/>
        <pc:sldMkLst>
          <pc:docMk/>
          <pc:sldMk cId="1943802562" sldId="266"/>
        </pc:sldMkLst>
        <pc:picChg chg="del">
          <ac:chgData name="Florin Teodorescu" userId="5a9a629557a7747a" providerId="LiveId" clId="{D83E24CA-0FE4-4B1A-98F6-858BFA0BD4DA}" dt="2020-05-22T17:39:11.461" v="12952" actId="478"/>
          <ac:picMkLst>
            <pc:docMk/>
            <pc:sldMk cId="1943802562" sldId="266"/>
            <ac:picMk id="26" creationId="{BA378B02-95D4-47E8-951E-6416D0EE9915}"/>
          </ac:picMkLst>
        </pc:picChg>
      </pc:sldChg>
      <pc:sldChg chg="new del">
        <pc:chgData name="Florin Teodorescu" userId="5a9a629557a7747a" providerId="LiveId" clId="{D83E24CA-0FE4-4B1A-98F6-858BFA0BD4DA}" dt="2020-05-22T16:56:54.910" v="12234" actId="680"/>
        <pc:sldMkLst>
          <pc:docMk/>
          <pc:sldMk cId="3650811521" sldId="266"/>
        </pc:sldMkLst>
      </pc:sldChg>
      <pc:sldChg chg="modSp add mod">
        <pc:chgData name="Florin Teodorescu" userId="5a9a629557a7747a" providerId="LiveId" clId="{D83E24CA-0FE4-4B1A-98F6-858BFA0BD4DA}" dt="2020-05-22T19:44:57.133" v="16577" actId="20577"/>
        <pc:sldMkLst>
          <pc:docMk/>
          <pc:sldMk cId="436643568" sldId="267"/>
        </pc:sldMkLst>
        <pc:spChg chg="mod">
          <ac:chgData name="Florin Teodorescu" userId="5a9a629557a7747a" providerId="LiveId" clId="{D83E24CA-0FE4-4B1A-98F6-858BFA0BD4DA}" dt="2020-05-22T19:44:57.133" v="16577" actId="20577"/>
          <ac:spMkLst>
            <pc:docMk/>
            <pc:sldMk cId="436643568" sldId="267"/>
            <ac:spMk id="62" creationId="{39FEB809-FC66-4193-915F-2C0806472ABC}"/>
          </ac:spMkLst>
        </pc:spChg>
      </pc:sldChg>
      <pc:sldChg chg="addSp delSp modSp add mod">
        <pc:chgData name="Florin Teodorescu" userId="5a9a629557a7747a" providerId="LiveId" clId="{D83E24CA-0FE4-4B1A-98F6-858BFA0BD4DA}" dt="2020-05-22T19:33:33.434" v="15675" actId="20577"/>
        <pc:sldMkLst>
          <pc:docMk/>
          <pc:sldMk cId="1748580872" sldId="268"/>
        </pc:sldMkLst>
        <pc:spChg chg="add mod">
          <ac:chgData name="Florin Teodorescu" userId="5a9a629557a7747a" providerId="LiveId" clId="{D83E24CA-0FE4-4B1A-98F6-858BFA0BD4DA}" dt="2020-05-22T19:33:33.434" v="15675" actId="20577"/>
          <ac:spMkLst>
            <pc:docMk/>
            <pc:sldMk cId="1748580872" sldId="268"/>
            <ac:spMk id="3" creationId="{E91C9AE0-DC45-471F-9FBB-13A2C4F49BC9}"/>
          </ac:spMkLst>
        </pc:spChg>
        <pc:spChg chg="del mod">
          <ac:chgData name="Florin Teodorescu" userId="5a9a629557a7747a" providerId="LiveId" clId="{D83E24CA-0FE4-4B1A-98F6-858BFA0BD4DA}" dt="2020-05-22T19:33:21.332" v="15643" actId="478"/>
          <ac:spMkLst>
            <pc:docMk/>
            <pc:sldMk cId="1748580872" sldId="268"/>
            <ac:spMk id="62" creationId="{39FEB809-FC66-4193-915F-2C0806472ABC}"/>
          </ac:spMkLst>
        </pc:spChg>
      </pc:sldChg>
      <pc:sldChg chg="add del mod modShow">
        <pc:chgData name="Florin Teodorescu" userId="5a9a629557a7747a" providerId="LiveId" clId="{D83E24CA-0FE4-4B1A-98F6-858BFA0BD4DA}" dt="2020-05-23T21:18:45.280" v="21606" actId="2696"/>
        <pc:sldMkLst>
          <pc:docMk/>
          <pc:sldMk cId="314146804" sldId="269"/>
        </pc:sldMkLst>
      </pc:sldChg>
      <pc:sldChg chg="addSp delSp modSp add mod">
        <pc:chgData name="Florin Teodorescu" userId="5a9a629557a7747a" providerId="LiveId" clId="{D83E24CA-0FE4-4B1A-98F6-858BFA0BD4DA}" dt="2020-05-25T22:50:11.195" v="25187" actId="1038"/>
        <pc:sldMkLst>
          <pc:docMk/>
          <pc:sldMk cId="1079804542" sldId="270"/>
        </pc:sldMkLst>
        <pc:spChg chg="mod">
          <ac:chgData name="Florin Teodorescu" userId="5a9a629557a7747a" providerId="LiveId" clId="{D83E24CA-0FE4-4B1A-98F6-858BFA0BD4DA}" dt="2020-05-23T19:59:34.620" v="19141" actId="20577"/>
          <ac:spMkLst>
            <pc:docMk/>
            <pc:sldMk cId="1079804542" sldId="270"/>
            <ac:spMk id="2" creationId="{5B9E41EB-7DE9-4D82-8DB5-30400D3C1C12}"/>
          </ac:spMkLst>
        </pc:spChg>
        <pc:spChg chg="add del mod">
          <ac:chgData name="Florin Teodorescu" userId="5a9a629557a7747a" providerId="LiveId" clId="{D83E24CA-0FE4-4B1A-98F6-858BFA0BD4DA}" dt="2020-05-23T20:08:51.206" v="19458" actId="478"/>
          <ac:spMkLst>
            <pc:docMk/>
            <pc:sldMk cId="1079804542" sldId="270"/>
            <ac:spMk id="5" creationId="{75CAD588-B16F-41D6-B0B9-940349DA58BA}"/>
          </ac:spMkLst>
        </pc:spChg>
        <pc:spChg chg="add mod">
          <ac:chgData name="Florin Teodorescu" userId="5a9a629557a7747a" providerId="LiveId" clId="{D83E24CA-0FE4-4B1A-98F6-858BFA0BD4DA}" dt="2020-05-23T20:09:38.396" v="19494" actId="207"/>
          <ac:spMkLst>
            <pc:docMk/>
            <pc:sldMk cId="1079804542" sldId="270"/>
            <ac:spMk id="6" creationId="{59B379F2-0F15-4A7E-9790-F19C45CF8CBA}"/>
          </ac:spMkLst>
        </pc:spChg>
        <pc:spChg chg="add del mod ord">
          <ac:chgData name="Florin Teodorescu" userId="5a9a629557a7747a" providerId="LiveId" clId="{D83E24CA-0FE4-4B1A-98F6-858BFA0BD4DA}" dt="2020-05-23T20:24:08.758" v="19849" actId="478"/>
          <ac:spMkLst>
            <pc:docMk/>
            <pc:sldMk cId="1079804542" sldId="270"/>
            <ac:spMk id="8" creationId="{F530F88F-85F7-4C62-B000-22226E49186B}"/>
          </ac:spMkLst>
        </pc:spChg>
        <pc:spChg chg="add mod">
          <ac:chgData name="Florin Teodorescu" userId="5a9a629557a7747a" providerId="LiveId" clId="{D83E24CA-0FE4-4B1A-98F6-858BFA0BD4DA}" dt="2020-05-23T20:37:39.445" v="20742" actId="207"/>
          <ac:spMkLst>
            <pc:docMk/>
            <pc:sldMk cId="1079804542" sldId="270"/>
            <ac:spMk id="11" creationId="{323700C9-DACA-4174-B1FD-E96884E2114D}"/>
          </ac:spMkLst>
        </pc:spChg>
        <pc:spChg chg="del">
          <ac:chgData name="Florin Teodorescu" userId="5a9a629557a7747a" providerId="LiveId" clId="{D83E24CA-0FE4-4B1A-98F6-858BFA0BD4DA}" dt="2020-05-23T19:59:38.213" v="19142" actId="478"/>
          <ac:spMkLst>
            <pc:docMk/>
            <pc:sldMk cId="1079804542" sldId="270"/>
            <ac:spMk id="31" creationId="{A065BBBC-C529-4129-9B03-E9A428693A74}"/>
          </ac:spMkLst>
        </pc:spChg>
        <pc:spChg chg="del">
          <ac:chgData name="Florin Teodorescu" userId="5a9a629557a7747a" providerId="LiveId" clId="{D83E24CA-0FE4-4B1A-98F6-858BFA0BD4DA}" dt="2020-05-23T19:59:38.213" v="19142" actId="478"/>
          <ac:spMkLst>
            <pc:docMk/>
            <pc:sldMk cId="1079804542" sldId="270"/>
            <ac:spMk id="33" creationId="{5FE74179-71C4-437A-A283-5D6DCEF4F7F4}"/>
          </ac:spMkLst>
        </pc:spChg>
        <pc:spChg chg="del">
          <ac:chgData name="Florin Teodorescu" userId="5a9a629557a7747a" providerId="LiveId" clId="{D83E24CA-0FE4-4B1A-98F6-858BFA0BD4DA}" dt="2020-05-23T19:59:38.213" v="19142" actId="478"/>
          <ac:spMkLst>
            <pc:docMk/>
            <pc:sldMk cId="1079804542" sldId="270"/>
            <ac:spMk id="34" creationId="{93017B77-6D5C-4564-B3ED-9B2D5B8ECA54}"/>
          </ac:spMkLst>
        </pc:spChg>
        <pc:spChg chg="add del mod">
          <ac:chgData name="Florin Teodorescu" userId="5a9a629557a7747a" providerId="LiveId" clId="{D83E24CA-0FE4-4B1A-98F6-858BFA0BD4DA}" dt="2020-05-23T20:06:59.896" v="19183" actId="478"/>
          <ac:spMkLst>
            <pc:docMk/>
            <pc:sldMk cId="1079804542" sldId="270"/>
            <ac:spMk id="39" creationId="{59FDC7EB-DAD1-421D-B524-98BF4E7D153B}"/>
          </ac:spMkLst>
        </pc:spChg>
        <pc:spChg chg="add mod">
          <ac:chgData name="Florin Teodorescu" userId="5a9a629557a7747a" providerId="LiveId" clId="{D83E24CA-0FE4-4B1A-98F6-858BFA0BD4DA}" dt="2020-05-23T20:10:49.903" v="19630" actId="20577"/>
          <ac:spMkLst>
            <pc:docMk/>
            <pc:sldMk cId="1079804542" sldId="270"/>
            <ac:spMk id="40" creationId="{103840EE-66F2-426C-A82C-87CB482E1E3A}"/>
          </ac:spMkLst>
        </pc:spChg>
        <pc:spChg chg="add mod">
          <ac:chgData name="Florin Teodorescu" userId="5a9a629557a7747a" providerId="LiveId" clId="{D83E24CA-0FE4-4B1A-98F6-858BFA0BD4DA}" dt="2020-05-23T20:11:17.997" v="19645" actId="1036"/>
          <ac:spMkLst>
            <pc:docMk/>
            <pc:sldMk cId="1079804542" sldId="270"/>
            <ac:spMk id="41" creationId="{CB4FD272-9610-447B-AAF8-1DDEF025CB9A}"/>
          </ac:spMkLst>
        </pc:spChg>
        <pc:spChg chg="add mod">
          <ac:chgData name="Florin Teodorescu" userId="5a9a629557a7747a" providerId="LiveId" clId="{D83E24CA-0FE4-4B1A-98F6-858BFA0BD4DA}" dt="2020-05-23T20:17:49.991" v="19702" actId="207"/>
          <ac:spMkLst>
            <pc:docMk/>
            <pc:sldMk cId="1079804542" sldId="270"/>
            <ac:spMk id="42" creationId="{30D47D73-DC97-4007-A7D2-907ACF1DD578}"/>
          </ac:spMkLst>
        </pc:spChg>
        <pc:spChg chg="add mod">
          <ac:chgData name="Florin Teodorescu" userId="5a9a629557a7747a" providerId="LiveId" clId="{D83E24CA-0FE4-4B1A-98F6-858BFA0BD4DA}" dt="2020-05-23T20:36:30.762" v="20574" actId="948"/>
          <ac:spMkLst>
            <pc:docMk/>
            <pc:sldMk cId="1079804542" sldId="270"/>
            <ac:spMk id="47" creationId="{A18CEED1-4468-4772-9A78-D9AB1E1A6E51}"/>
          </ac:spMkLst>
        </pc:spChg>
        <pc:spChg chg="add mod">
          <ac:chgData name="Florin Teodorescu" userId="5a9a629557a7747a" providerId="LiveId" clId="{D83E24CA-0FE4-4B1A-98F6-858BFA0BD4DA}" dt="2020-05-23T20:25:26.022" v="19860" actId="20577"/>
          <ac:spMkLst>
            <pc:docMk/>
            <pc:sldMk cId="1079804542" sldId="270"/>
            <ac:spMk id="48" creationId="{3D8FA6EA-4A7F-4461-8243-8B277962504D}"/>
          </ac:spMkLst>
        </pc:spChg>
        <pc:spChg chg="add mod">
          <ac:chgData name="Florin Teodorescu" userId="5a9a629557a7747a" providerId="LiveId" clId="{D83E24CA-0FE4-4B1A-98F6-858BFA0BD4DA}" dt="2020-05-23T20:25:33.710" v="19862" actId="20577"/>
          <ac:spMkLst>
            <pc:docMk/>
            <pc:sldMk cId="1079804542" sldId="270"/>
            <ac:spMk id="49" creationId="{5468F2B5-7E4D-4A72-9BD7-E713127C1E63}"/>
          </ac:spMkLst>
        </pc:spChg>
        <pc:spChg chg="add mod">
          <ac:chgData name="Florin Teodorescu" userId="5a9a629557a7747a" providerId="LiveId" clId="{D83E24CA-0FE4-4B1A-98F6-858BFA0BD4DA}" dt="2020-05-23T20:25:41.560" v="19864" actId="20577"/>
          <ac:spMkLst>
            <pc:docMk/>
            <pc:sldMk cId="1079804542" sldId="270"/>
            <ac:spMk id="50" creationId="{995B2F0B-1A5B-4D74-A97C-C7EC7D10B0B2}"/>
          </ac:spMkLst>
        </pc:spChg>
        <pc:spChg chg="add mod">
          <ac:chgData name="Florin Teodorescu" userId="5a9a629557a7747a" providerId="LiveId" clId="{D83E24CA-0FE4-4B1A-98F6-858BFA0BD4DA}" dt="2020-05-23T20:25:49.218" v="19866" actId="571"/>
          <ac:spMkLst>
            <pc:docMk/>
            <pc:sldMk cId="1079804542" sldId="270"/>
            <ac:spMk id="52" creationId="{EC37F75D-C1CE-43CB-ABC8-C1AD87AD3731}"/>
          </ac:spMkLst>
        </pc:spChg>
        <pc:spChg chg="add mod">
          <ac:chgData name="Florin Teodorescu" userId="5a9a629557a7747a" providerId="LiveId" clId="{D83E24CA-0FE4-4B1A-98F6-858BFA0BD4DA}" dt="2020-05-23T20:25:59.526" v="19868" actId="20577"/>
          <ac:spMkLst>
            <pc:docMk/>
            <pc:sldMk cId="1079804542" sldId="270"/>
            <ac:spMk id="53" creationId="{37467776-E0E3-4289-94A6-BBCFD4C88A1E}"/>
          </ac:spMkLst>
        </pc:spChg>
        <pc:spChg chg="add mod">
          <ac:chgData name="Florin Teodorescu" userId="5a9a629557a7747a" providerId="LiveId" clId="{D83E24CA-0FE4-4B1A-98F6-858BFA0BD4DA}" dt="2020-05-23T20:26:10.969" v="19870" actId="20577"/>
          <ac:spMkLst>
            <pc:docMk/>
            <pc:sldMk cId="1079804542" sldId="270"/>
            <ac:spMk id="54" creationId="{EF220C9A-EA36-4AA0-BF18-36FCB476B8D7}"/>
          </ac:spMkLst>
        </pc:spChg>
        <pc:spChg chg="add mod">
          <ac:chgData name="Florin Teodorescu" userId="5a9a629557a7747a" providerId="LiveId" clId="{D83E24CA-0FE4-4B1A-98F6-858BFA0BD4DA}" dt="2020-05-23T20:37:00.791" v="20581" actId="1038"/>
          <ac:spMkLst>
            <pc:docMk/>
            <pc:sldMk cId="1079804542" sldId="270"/>
            <ac:spMk id="55" creationId="{D2148E02-5D00-4095-BEC7-ACD799AB8545}"/>
          </ac:spMkLst>
        </pc:spChg>
        <pc:spChg chg="add mod">
          <ac:chgData name="Florin Teodorescu" userId="5a9a629557a7747a" providerId="LiveId" clId="{D83E24CA-0FE4-4B1A-98F6-858BFA0BD4DA}" dt="2020-05-23T20:37:00.791" v="20581" actId="1038"/>
          <ac:spMkLst>
            <pc:docMk/>
            <pc:sldMk cId="1079804542" sldId="270"/>
            <ac:spMk id="56" creationId="{28E758A2-A7AB-4AE1-9490-5969EE85A60B}"/>
          </ac:spMkLst>
        </pc:spChg>
        <pc:spChg chg="add mod">
          <ac:chgData name="Florin Teodorescu" userId="5a9a629557a7747a" providerId="LiveId" clId="{D83E24CA-0FE4-4B1A-98F6-858BFA0BD4DA}" dt="2020-05-23T20:37:00.791" v="20581" actId="1038"/>
          <ac:spMkLst>
            <pc:docMk/>
            <pc:sldMk cId="1079804542" sldId="270"/>
            <ac:spMk id="57" creationId="{4D765EBC-7588-4F79-B676-DCB56D6AB05C}"/>
          </ac:spMkLst>
        </pc:spChg>
        <pc:spChg chg="add mod">
          <ac:chgData name="Florin Teodorescu" userId="5a9a629557a7747a" providerId="LiveId" clId="{D83E24CA-0FE4-4B1A-98F6-858BFA0BD4DA}" dt="2020-05-23T20:37:00.791" v="20581" actId="1038"/>
          <ac:spMkLst>
            <pc:docMk/>
            <pc:sldMk cId="1079804542" sldId="270"/>
            <ac:spMk id="58" creationId="{10B208C5-BB64-48B1-A64B-1D248518A7F5}"/>
          </ac:spMkLst>
        </pc:spChg>
        <pc:spChg chg="add mod">
          <ac:chgData name="Florin Teodorescu" userId="5a9a629557a7747a" providerId="LiveId" clId="{D83E24CA-0FE4-4B1A-98F6-858BFA0BD4DA}" dt="2020-05-23T20:37:00.791" v="20581" actId="1038"/>
          <ac:spMkLst>
            <pc:docMk/>
            <pc:sldMk cId="1079804542" sldId="270"/>
            <ac:spMk id="59" creationId="{420AABE7-F161-4DF7-A60D-9F15FD3CFA23}"/>
          </ac:spMkLst>
        </pc:spChg>
        <pc:spChg chg="add mod ord">
          <ac:chgData name="Florin Teodorescu" userId="5a9a629557a7747a" providerId="LiveId" clId="{D83E24CA-0FE4-4B1A-98F6-858BFA0BD4DA}" dt="2020-05-23T20:51:12.942" v="21082" actId="1035"/>
          <ac:spMkLst>
            <pc:docMk/>
            <pc:sldMk cId="1079804542" sldId="270"/>
            <ac:spMk id="61" creationId="{3E34AF68-C7C5-4B20-8DBE-52A4B2CF2C7B}"/>
          </ac:spMkLst>
        </pc:spChg>
        <pc:spChg chg="add mod">
          <ac:chgData name="Florin Teodorescu" userId="5a9a629557a7747a" providerId="LiveId" clId="{D83E24CA-0FE4-4B1A-98F6-858BFA0BD4DA}" dt="2020-05-23T21:14:10.010" v="21423" actId="1076"/>
          <ac:spMkLst>
            <pc:docMk/>
            <pc:sldMk cId="1079804542" sldId="270"/>
            <ac:spMk id="68" creationId="{5839A418-55C6-4F4C-A506-68B1BE8783D5}"/>
          </ac:spMkLst>
        </pc:spChg>
        <pc:spChg chg="add mod ord">
          <ac:chgData name="Florin Teodorescu" userId="5a9a629557a7747a" providerId="LiveId" clId="{D83E24CA-0FE4-4B1A-98F6-858BFA0BD4DA}" dt="2020-05-23T20:50:41.708" v="21009" actId="166"/>
          <ac:spMkLst>
            <pc:docMk/>
            <pc:sldMk cId="1079804542" sldId="270"/>
            <ac:spMk id="75" creationId="{27875E8A-CB7B-40E2-8ABF-516D747C63F6}"/>
          </ac:spMkLst>
        </pc:spChg>
        <pc:spChg chg="del">
          <ac:chgData name="Florin Teodorescu" userId="5a9a629557a7747a" providerId="LiveId" clId="{D83E24CA-0FE4-4B1A-98F6-858BFA0BD4DA}" dt="2020-05-23T19:59:38.213" v="19142" actId="478"/>
          <ac:spMkLst>
            <pc:docMk/>
            <pc:sldMk cId="1079804542" sldId="270"/>
            <ac:spMk id="83" creationId="{5A4F2700-4B4A-46F2-8DCD-3E761C4756C7}"/>
          </ac:spMkLst>
        </pc:spChg>
        <pc:spChg chg="del">
          <ac:chgData name="Florin Teodorescu" userId="5a9a629557a7747a" providerId="LiveId" clId="{D83E24CA-0FE4-4B1A-98F6-858BFA0BD4DA}" dt="2020-05-23T19:59:38.213" v="19142" actId="478"/>
          <ac:spMkLst>
            <pc:docMk/>
            <pc:sldMk cId="1079804542" sldId="270"/>
            <ac:spMk id="84" creationId="{ECD22272-5A24-4886-B98F-8A96464E6D04}"/>
          </ac:spMkLst>
        </pc:spChg>
        <pc:spChg chg="del">
          <ac:chgData name="Florin Teodorescu" userId="5a9a629557a7747a" providerId="LiveId" clId="{D83E24CA-0FE4-4B1A-98F6-858BFA0BD4DA}" dt="2020-05-23T19:59:38.213" v="19142" actId="478"/>
          <ac:spMkLst>
            <pc:docMk/>
            <pc:sldMk cId="1079804542" sldId="270"/>
            <ac:spMk id="87" creationId="{0F3B7B0A-12C3-47BC-8727-FE4FA539DC14}"/>
          </ac:spMkLst>
        </pc:spChg>
        <pc:spChg chg="del">
          <ac:chgData name="Florin Teodorescu" userId="5a9a629557a7747a" providerId="LiveId" clId="{D83E24CA-0FE4-4B1A-98F6-858BFA0BD4DA}" dt="2020-05-23T19:59:38.213" v="19142" actId="478"/>
          <ac:spMkLst>
            <pc:docMk/>
            <pc:sldMk cId="1079804542" sldId="270"/>
            <ac:spMk id="88" creationId="{A929A9AB-016A-424F-B9E3-3004EF02AFDE}"/>
          </ac:spMkLst>
        </pc:spChg>
        <pc:spChg chg="del">
          <ac:chgData name="Florin Teodorescu" userId="5a9a629557a7747a" providerId="LiveId" clId="{D83E24CA-0FE4-4B1A-98F6-858BFA0BD4DA}" dt="2020-05-23T19:59:38.213" v="19142" actId="478"/>
          <ac:spMkLst>
            <pc:docMk/>
            <pc:sldMk cId="1079804542" sldId="270"/>
            <ac:spMk id="89" creationId="{BBBA1DF9-C59F-4A0F-B99B-DF7F2BB811C6}"/>
          </ac:spMkLst>
        </pc:spChg>
        <pc:spChg chg="del">
          <ac:chgData name="Florin Teodorescu" userId="5a9a629557a7747a" providerId="LiveId" clId="{D83E24CA-0FE4-4B1A-98F6-858BFA0BD4DA}" dt="2020-05-23T19:59:38.213" v="19142" actId="478"/>
          <ac:spMkLst>
            <pc:docMk/>
            <pc:sldMk cId="1079804542" sldId="270"/>
            <ac:spMk id="90" creationId="{39293AB5-5FED-4963-BE0D-62E4F02A8017}"/>
          </ac:spMkLst>
        </pc:spChg>
        <pc:spChg chg="del">
          <ac:chgData name="Florin Teodorescu" userId="5a9a629557a7747a" providerId="LiveId" clId="{D83E24CA-0FE4-4B1A-98F6-858BFA0BD4DA}" dt="2020-05-23T19:59:38.213" v="19142" actId="478"/>
          <ac:spMkLst>
            <pc:docMk/>
            <pc:sldMk cId="1079804542" sldId="270"/>
            <ac:spMk id="91" creationId="{C71E3FE5-6B15-4F1B-A3A6-B46B9DD1BF12}"/>
          </ac:spMkLst>
        </pc:spChg>
        <pc:spChg chg="del">
          <ac:chgData name="Florin Teodorescu" userId="5a9a629557a7747a" providerId="LiveId" clId="{D83E24CA-0FE4-4B1A-98F6-858BFA0BD4DA}" dt="2020-05-23T19:59:38.213" v="19142" actId="478"/>
          <ac:spMkLst>
            <pc:docMk/>
            <pc:sldMk cId="1079804542" sldId="270"/>
            <ac:spMk id="92" creationId="{B9A0C148-3080-423A-9C74-19D0120045D8}"/>
          </ac:spMkLst>
        </pc:spChg>
        <pc:spChg chg="del">
          <ac:chgData name="Florin Teodorescu" userId="5a9a629557a7747a" providerId="LiveId" clId="{D83E24CA-0FE4-4B1A-98F6-858BFA0BD4DA}" dt="2020-05-23T19:59:38.213" v="19142" actId="478"/>
          <ac:spMkLst>
            <pc:docMk/>
            <pc:sldMk cId="1079804542" sldId="270"/>
            <ac:spMk id="93" creationId="{0BF08EE9-8503-41A2-8286-AEA5572E622C}"/>
          </ac:spMkLst>
        </pc:spChg>
        <pc:spChg chg="del">
          <ac:chgData name="Florin Teodorescu" userId="5a9a629557a7747a" providerId="LiveId" clId="{D83E24CA-0FE4-4B1A-98F6-858BFA0BD4DA}" dt="2020-05-23T19:59:38.213" v="19142" actId="478"/>
          <ac:spMkLst>
            <pc:docMk/>
            <pc:sldMk cId="1079804542" sldId="270"/>
            <ac:spMk id="94" creationId="{0EDE880E-8ADF-442F-AD26-CE066F6B1819}"/>
          </ac:spMkLst>
        </pc:spChg>
        <pc:spChg chg="add mod">
          <ac:chgData name="Florin Teodorescu" userId="5a9a629557a7747a" providerId="LiveId" clId="{D83E24CA-0FE4-4B1A-98F6-858BFA0BD4DA}" dt="2020-05-23T21:13:46.144" v="21418" actId="6549"/>
          <ac:spMkLst>
            <pc:docMk/>
            <pc:sldMk cId="1079804542" sldId="270"/>
            <ac:spMk id="95" creationId="{47052C68-2D78-4853-8AAC-4EA8DFAF2656}"/>
          </ac:spMkLst>
        </pc:spChg>
        <pc:spChg chg="del">
          <ac:chgData name="Florin Teodorescu" userId="5a9a629557a7747a" providerId="LiveId" clId="{D83E24CA-0FE4-4B1A-98F6-858BFA0BD4DA}" dt="2020-05-23T19:59:38.213" v="19142" actId="478"/>
          <ac:spMkLst>
            <pc:docMk/>
            <pc:sldMk cId="1079804542" sldId="270"/>
            <ac:spMk id="98" creationId="{6162E3F9-1160-4B09-BAD3-4A2D5170AE6E}"/>
          </ac:spMkLst>
        </pc:spChg>
        <pc:spChg chg="del">
          <ac:chgData name="Florin Teodorescu" userId="5a9a629557a7747a" providerId="LiveId" clId="{D83E24CA-0FE4-4B1A-98F6-858BFA0BD4DA}" dt="2020-05-23T19:59:38.213" v="19142" actId="478"/>
          <ac:spMkLst>
            <pc:docMk/>
            <pc:sldMk cId="1079804542" sldId="270"/>
            <ac:spMk id="99" creationId="{04F2C2D8-80BF-4434-9D51-384559C46C09}"/>
          </ac:spMkLst>
        </pc:spChg>
        <pc:spChg chg="del">
          <ac:chgData name="Florin Teodorescu" userId="5a9a629557a7747a" providerId="LiveId" clId="{D83E24CA-0FE4-4B1A-98F6-858BFA0BD4DA}" dt="2020-05-23T19:59:38.213" v="19142" actId="478"/>
          <ac:spMkLst>
            <pc:docMk/>
            <pc:sldMk cId="1079804542" sldId="270"/>
            <ac:spMk id="101" creationId="{6DD2C6C9-7E0F-4777-A7F5-19BFB9F141A9}"/>
          </ac:spMkLst>
        </pc:spChg>
        <pc:spChg chg="del">
          <ac:chgData name="Florin Teodorescu" userId="5a9a629557a7747a" providerId="LiveId" clId="{D83E24CA-0FE4-4B1A-98F6-858BFA0BD4DA}" dt="2020-05-23T19:59:38.213" v="19142" actId="478"/>
          <ac:spMkLst>
            <pc:docMk/>
            <pc:sldMk cId="1079804542" sldId="270"/>
            <ac:spMk id="102" creationId="{1F2E23D8-4A80-49B4-AEBA-1B01CEAA0964}"/>
          </ac:spMkLst>
        </pc:spChg>
        <pc:spChg chg="del">
          <ac:chgData name="Florin Teodorescu" userId="5a9a629557a7747a" providerId="LiveId" clId="{D83E24CA-0FE4-4B1A-98F6-858BFA0BD4DA}" dt="2020-05-23T19:59:38.213" v="19142" actId="478"/>
          <ac:spMkLst>
            <pc:docMk/>
            <pc:sldMk cId="1079804542" sldId="270"/>
            <ac:spMk id="104" creationId="{27B95DB7-BD86-4E90-BDB9-972A57E3CE9D}"/>
          </ac:spMkLst>
        </pc:spChg>
        <pc:spChg chg="del">
          <ac:chgData name="Florin Teodorescu" userId="5a9a629557a7747a" providerId="LiveId" clId="{D83E24CA-0FE4-4B1A-98F6-858BFA0BD4DA}" dt="2020-05-23T19:59:38.213" v="19142" actId="478"/>
          <ac:spMkLst>
            <pc:docMk/>
            <pc:sldMk cId="1079804542" sldId="270"/>
            <ac:spMk id="106" creationId="{439128D5-A0AC-4F10-B1A5-C9258236154D}"/>
          </ac:spMkLst>
        </pc:spChg>
        <pc:spChg chg="add del mod">
          <ac:chgData name="Florin Teodorescu" userId="5a9a629557a7747a" providerId="LiveId" clId="{D83E24CA-0FE4-4B1A-98F6-858BFA0BD4DA}" dt="2020-05-23T21:18:32.558" v="21605" actId="478"/>
          <ac:spMkLst>
            <pc:docMk/>
            <pc:sldMk cId="1079804542" sldId="270"/>
            <ac:spMk id="110" creationId="{7E45317B-EA7D-421E-A6B0-C094D5A242D2}"/>
          </ac:spMkLst>
        </pc:spChg>
        <pc:spChg chg="add del mod ord">
          <ac:chgData name="Florin Teodorescu" userId="5a9a629557a7747a" providerId="LiveId" clId="{D83E24CA-0FE4-4B1A-98F6-858BFA0BD4DA}" dt="2020-05-25T22:48:23.490" v="25113" actId="478"/>
          <ac:spMkLst>
            <pc:docMk/>
            <pc:sldMk cId="1079804542" sldId="270"/>
            <ac:spMk id="111" creationId="{7C75BC74-4220-4067-8B36-0736BC80CFEB}"/>
          </ac:spMkLst>
        </pc:spChg>
        <pc:spChg chg="del">
          <ac:chgData name="Florin Teodorescu" userId="5a9a629557a7747a" providerId="LiveId" clId="{D83E24CA-0FE4-4B1A-98F6-858BFA0BD4DA}" dt="2020-05-23T19:59:40.463" v="19143" actId="478"/>
          <ac:spMkLst>
            <pc:docMk/>
            <pc:sldMk cId="1079804542" sldId="270"/>
            <ac:spMk id="112" creationId="{E81B133A-730E-44C6-A2A8-859CB43D69CA}"/>
          </ac:spMkLst>
        </pc:spChg>
        <pc:spChg chg="add del mod ord">
          <ac:chgData name="Florin Teodorescu" userId="5a9a629557a7747a" providerId="LiveId" clId="{D83E24CA-0FE4-4B1A-98F6-858BFA0BD4DA}" dt="2020-05-25T22:48:23.490" v="25113" actId="478"/>
          <ac:spMkLst>
            <pc:docMk/>
            <pc:sldMk cId="1079804542" sldId="270"/>
            <ac:spMk id="115" creationId="{5B2512F8-6445-462A-8167-9E5D29339AC6}"/>
          </ac:spMkLst>
        </pc:spChg>
        <pc:spChg chg="add del mod ord">
          <ac:chgData name="Florin Teodorescu" userId="5a9a629557a7747a" providerId="LiveId" clId="{D83E24CA-0FE4-4B1A-98F6-858BFA0BD4DA}" dt="2020-05-25T22:48:23.490" v="25113" actId="478"/>
          <ac:spMkLst>
            <pc:docMk/>
            <pc:sldMk cId="1079804542" sldId="270"/>
            <ac:spMk id="116" creationId="{1A96AFE2-B737-46BD-B69D-45811D3122A2}"/>
          </ac:spMkLst>
        </pc:spChg>
        <pc:spChg chg="add del mod">
          <ac:chgData name="Florin Teodorescu" userId="5a9a629557a7747a" providerId="LiveId" clId="{D83E24CA-0FE4-4B1A-98F6-858BFA0BD4DA}" dt="2020-05-23T21:18:32.558" v="21605" actId="478"/>
          <ac:spMkLst>
            <pc:docMk/>
            <pc:sldMk cId="1079804542" sldId="270"/>
            <ac:spMk id="117" creationId="{3919EE51-1469-4268-BE6E-5EFABEEA3FCF}"/>
          </ac:spMkLst>
        </pc:spChg>
        <pc:spChg chg="add del mod">
          <ac:chgData name="Florin Teodorescu" userId="5a9a629557a7747a" providerId="LiveId" clId="{D83E24CA-0FE4-4B1A-98F6-858BFA0BD4DA}" dt="2020-05-23T21:18:32.558" v="21605" actId="478"/>
          <ac:spMkLst>
            <pc:docMk/>
            <pc:sldMk cId="1079804542" sldId="270"/>
            <ac:spMk id="118" creationId="{764C4668-817E-46D5-B50E-135ADBB10825}"/>
          </ac:spMkLst>
        </pc:spChg>
        <pc:spChg chg="add del mod">
          <ac:chgData name="Florin Teodorescu" userId="5a9a629557a7747a" providerId="LiveId" clId="{D83E24CA-0FE4-4B1A-98F6-858BFA0BD4DA}" dt="2020-05-25T22:48:23.490" v="25113" actId="478"/>
          <ac:spMkLst>
            <pc:docMk/>
            <pc:sldMk cId="1079804542" sldId="270"/>
            <ac:spMk id="120" creationId="{B7A93C04-61A2-459D-8FCD-079125569D82}"/>
          </ac:spMkLst>
        </pc:spChg>
        <pc:spChg chg="add del mod">
          <ac:chgData name="Florin Teodorescu" userId="5a9a629557a7747a" providerId="LiveId" clId="{D83E24CA-0FE4-4B1A-98F6-858BFA0BD4DA}" dt="2020-05-23T21:17:54.821" v="21547" actId="478"/>
          <ac:spMkLst>
            <pc:docMk/>
            <pc:sldMk cId="1079804542" sldId="270"/>
            <ac:spMk id="121" creationId="{4830C1E1-9C99-48CA-BB6E-91C8A52E38B7}"/>
          </ac:spMkLst>
        </pc:spChg>
        <pc:spChg chg="add del mod">
          <ac:chgData name="Florin Teodorescu" userId="5a9a629557a7747a" providerId="LiveId" clId="{D83E24CA-0FE4-4B1A-98F6-858BFA0BD4DA}" dt="2020-05-25T22:48:23.490" v="25113" actId="478"/>
          <ac:spMkLst>
            <pc:docMk/>
            <pc:sldMk cId="1079804542" sldId="270"/>
            <ac:spMk id="122" creationId="{5193491F-4C3A-4A55-81CC-555BF17B91C7}"/>
          </ac:spMkLst>
        </pc:spChg>
        <pc:spChg chg="add del mod">
          <ac:chgData name="Florin Teodorescu" userId="5a9a629557a7747a" providerId="LiveId" clId="{D83E24CA-0FE4-4B1A-98F6-858BFA0BD4DA}" dt="2020-05-25T22:48:23.490" v="25113" actId="478"/>
          <ac:spMkLst>
            <pc:docMk/>
            <pc:sldMk cId="1079804542" sldId="270"/>
            <ac:spMk id="123" creationId="{EBCD51E0-9C89-47C5-9FB2-BDA4898E79B1}"/>
          </ac:spMkLst>
        </pc:spChg>
        <pc:spChg chg="add del mod">
          <ac:chgData name="Florin Teodorescu" userId="5a9a629557a7747a" providerId="LiveId" clId="{D83E24CA-0FE4-4B1A-98F6-858BFA0BD4DA}" dt="2020-05-25T22:48:20.788" v="25112"/>
          <ac:spMkLst>
            <pc:docMk/>
            <pc:sldMk cId="1079804542" sldId="270"/>
            <ac:spMk id="125" creationId="{ACC60C6F-17A9-4106-AC71-C8E69F1E5992}"/>
          </ac:spMkLst>
        </pc:spChg>
        <pc:spChg chg="add del mod">
          <ac:chgData name="Florin Teodorescu" userId="5a9a629557a7747a" providerId="LiveId" clId="{D83E24CA-0FE4-4B1A-98F6-858BFA0BD4DA}" dt="2020-05-25T22:48:20.788" v="25112"/>
          <ac:spMkLst>
            <pc:docMk/>
            <pc:sldMk cId="1079804542" sldId="270"/>
            <ac:spMk id="126" creationId="{D3797A0F-B150-4341-8276-94C3D48F2549}"/>
          </ac:spMkLst>
        </pc:spChg>
        <pc:spChg chg="add del mod">
          <ac:chgData name="Florin Teodorescu" userId="5a9a629557a7747a" providerId="LiveId" clId="{D83E24CA-0FE4-4B1A-98F6-858BFA0BD4DA}" dt="2020-05-25T22:48:20.788" v="25112"/>
          <ac:spMkLst>
            <pc:docMk/>
            <pc:sldMk cId="1079804542" sldId="270"/>
            <ac:spMk id="128" creationId="{6F9982C5-AA99-432D-A734-0608BDA5E5DF}"/>
          </ac:spMkLst>
        </pc:spChg>
        <pc:spChg chg="add del mod">
          <ac:chgData name="Florin Teodorescu" userId="5a9a629557a7747a" providerId="LiveId" clId="{D83E24CA-0FE4-4B1A-98F6-858BFA0BD4DA}" dt="2020-05-25T22:48:20.788" v="25112"/>
          <ac:spMkLst>
            <pc:docMk/>
            <pc:sldMk cId="1079804542" sldId="270"/>
            <ac:spMk id="129" creationId="{0BD455BD-EC05-4A34-A128-409F0DF18545}"/>
          </ac:spMkLst>
        </pc:spChg>
        <pc:spChg chg="add del mod">
          <ac:chgData name="Florin Teodorescu" userId="5a9a629557a7747a" providerId="LiveId" clId="{D83E24CA-0FE4-4B1A-98F6-858BFA0BD4DA}" dt="2020-05-25T22:48:20.788" v="25112"/>
          <ac:spMkLst>
            <pc:docMk/>
            <pc:sldMk cId="1079804542" sldId="270"/>
            <ac:spMk id="130" creationId="{50AB850B-4E96-4381-8F4C-7060A002AE9C}"/>
          </ac:spMkLst>
        </pc:spChg>
        <pc:spChg chg="add del mod">
          <ac:chgData name="Florin Teodorescu" userId="5a9a629557a7747a" providerId="LiveId" clId="{D83E24CA-0FE4-4B1A-98F6-858BFA0BD4DA}" dt="2020-05-25T22:48:20.788" v="25112"/>
          <ac:spMkLst>
            <pc:docMk/>
            <pc:sldMk cId="1079804542" sldId="270"/>
            <ac:spMk id="131" creationId="{FC03748A-0A17-4CF6-8FEF-10325624E21C}"/>
          </ac:spMkLst>
        </pc:spChg>
        <pc:spChg chg="add del mod">
          <ac:chgData name="Florin Teodorescu" userId="5a9a629557a7747a" providerId="LiveId" clId="{D83E24CA-0FE4-4B1A-98F6-858BFA0BD4DA}" dt="2020-05-25T22:48:20.788" v="25112"/>
          <ac:spMkLst>
            <pc:docMk/>
            <pc:sldMk cId="1079804542" sldId="270"/>
            <ac:spMk id="132" creationId="{C0F0F819-7738-4613-97E0-265EFB24F9BB}"/>
          </ac:spMkLst>
        </pc:spChg>
        <pc:spChg chg="add del mod">
          <ac:chgData name="Florin Teodorescu" userId="5a9a629557a7747a" providerId="LiveId" clId="{D83E24CA-0FE4-4B1A-98F6-858BFA0BD4DA}" dt="2020-05-25T22:48:20.788" v="25112"/>
          <ac:spMkLst>
            <pc:docMk/>
            <pc:sldMk cId="1079804542" sldId="270"/>
            <ac:spMk id="134" creationId="{1715D4FE-68EB-43F0-8C0A-5D5500800C23}"/>
          </ac:spMkLst>
        </pc:spChg>
        <pc:spChg chg="add del mod">
          <ac:chgData name="Florin Teodorescu" userId="5a9a629557a7747a" providerId="LiveId" clId="{D83E24CA-0FE4-4B1A-98F6-858BFA0BD4DA}" dt="2020-05-25T22:48:20.788" v="25112"/>
          <ac:spMkLst>
            <pc:docMk/>
            <pc:sldMk cId="1079804542" sldId="270"/>
            <ac:spMk id="135" creationId="{40F8154E-26E4-4118-825B-F5815DC91BF2}"/>
          </ac:spMkLst>
        </pc:spChg>
        <pc:spChg chg="add del mod">
          <ac:chgData name="Florin Teodorescu" userId="5a9a629557a7747a" providerId="LiveId" clId="{D83E24CA-0FE4-4B1A-98F6-858BFA0BD4DA}" dt="2020-05-25T22:48:20.788" v="25112"/>
          <ac:spMkLst>
            <pc:docMk/>
            <pc:sldMk cId="1079804542" sldId="270"/>
            <ac:spMk id="137" creationId="{004C80A4-407D-4C68-B7FD-9E46FC65E884}"/>
          </ac:spMkLst>
        </pc:spChg>
        <pc:spChg chg="add del mod">
          <ac:chgData name="Florin Teodorescu" userId="5a9a629557a7747a" providerId="LiveId" clId="{D83E24CA-0FE4-4B1A-98F6-858BFA0BD4DA}" dt="2020-05-25T22:48:20.788" v="25112"/>
          <ac:spMkLst>
            <pc:docMk/>
            <pc:sldMk cId="1079804542" sldId="270"/>
            <ac:spMk id="138" creationId="{114A7B0C-9404-4EA0-B0AB-EE205D49E56A}"/>
          </ac:spMkLst>
        </pc:spChg>
        <pc:spChg chg="add mod">
          <ac:chgData name="Florin Teodorescu" userId="5a9a629557a7747a" providerId="LiveId" clId="{D83E24CA-0FE4-4B1A-98F6-858BFA0BD4DA}" dt="2020-05-25T22:48:24.493" v="25114"/>
          <ac:spMkLst>
            <pc:docMk/>
            <pc:sldMk cId="1079804542" sldId="270"/>
            <ac:spMk id="139" creationId="{FCC53176-FA20-43F9-8D7C-CBEFDD3F97EF}"/>
          </ac:spMkLst>
        </pc:spChg>
        <pc:spChg chg="add mod">
          <ac:chgData name="Florin Teodorescu" userId="5a9a629557a7747a" providerId="LiveId" clId="{D83E24CA-0FE4-4B1A-98F6-858BFA0BD4DA}" dt="2020-05-25T22:48:24.493" v="25114"/>
          <ac:spMkLst>
            <pc:docMk/>
            <pc:sldMk cId="1079804542" sldId="270"/>
            <ac:spMk id="140" creationId="{4EFD3655-9687-42DE-B2FF-2578E3A54431}"/>
          </ac:spMkLst>
        </pc:spChg>
        <pc:spChg chg="add mod">
          <ac:chgData name="Florin Teodorescu" userId="5a9a629557a7747a" providerId="LiveId" clId="{D83E24CA-0FE4-4B1A-98F6-858BFA0BD4DA}" dt="2020-05-25T22:50:11.195" v="25187" actId="1038"/>
          <ac:spMkLst>
            <pc:docMk/>
            <pc:sldMk cId="1079804542" sldId="270"/>
            <ac:spMk id="142" creationId="{1366B35D-42BD-4D18-AC8F-AF7BEDCA6CD2}"/>
          </ac:spMkLst>
        </pc:spChg>
        <pc:spChg chg="add mod">
          <ac:chgData name="Florin Teodorescu" userId="5a9a629557a7747a" providerId="LiveId" clId="{D83E24CA-0FE4-4B1A-98F6-858BFA0BD4DA}" dt="2020-05-25T22:48:24.493" v="25114"/>
          <ac:spMkLst>
            <pc:docMk/>
            <pc:sldMk cId="1079804542" sldId="270"/>
            <ac:spMk id="143" creationId="{3EC23217-28C7-4B41-9440-FBF1C288B387}"/>
          </ac:spMkLst>
        </pc:spChg>
        <pc:spChg chg="add del mod">
          <ac:chgData name="Florin Teodorescu" userId="5a9a629557a7747a" providerId="LiveId" clId="{D83E24CA-0FE4-4B1A-98F6-858BFA0BD4DA}" dt="2020-05-25T22:48:28.830" v="25115" actId="478"/>
          <ac:spMkLst>
            <pc:docMk/>
            <pc:sldMk cId="1079804542" sldId="270"/>
            <ac:spMk id="144" creationId="{D894E7C8-264E-44B5-8D70-D0349C55550A}"/>
          </ac:spMkLst>
        </pc:spChg>
        <pc:spChg chg="add del mod">
          <ac:chgData name="Florin Teodorescu" userId="5a9a629557a7747a" providerId="LiveId" clId="{D83E24CA-0FE4-4B1A-98F6-858BFA0BD4DA}" dt="2020-05-25T22:48:28.830" v="25115" actId="478"/>
          <ac:spMkLst>
            <pc:docMk/>
            <pc:sldMk cId="1079804542" sldId="270"/>
            <ac:spMk id="145" creationId="{1315FD70-D911-4B8D-8B6F-2354B8DB3C6B}"/>
          </ac:spMkLst>
        </pc:spChg>
        <pc:spChg chg="add del mod">
          <ac:chgData name="Florin Teodorescu" userId="5a9a629557a7747a" providerId="LiveId" clId="{D83E24CA-0FE4-4B1A-98F6-858BFA0BD4DA}" dt="2020-05-25T22:48:28.830" v="25115" actId="478"/>
          <ac:spMkLst>
            <pc:docMk/>
            <pc:sldMk cId="1079804542" sldId="270"/>
            <ac:spMk id="146" creationId="{4BA19976-91E2-4A8A-87E3-44EB1ECA8151}"/>
          </ac:spMkLst>
        </pc:spChg>
        <pc:spChg chg="add del mod">
          <ac:chgData name="Florin Teodorescu" userId="5a9a629557a7747a" providerId="LiveId" clId="{D83E24CA-0FE4-4B1A-98F6-858BFA0BD4DA}" dt="2020-05-25T22:48:28.830" v="25115" actId="478"/>
          <ac:spMkLst>
            <pc:docMk/>
            <pc:sldMk cId="1079804542" sldId="270"/>
            <ac:spMk id="148" creationId="{3BB26ED4-37D7-4E7C-B4B1-3A855082EE7B}"/>
          </ac:spMkLst>
        </pc:spChg>
        <pc:spChg chg="add mod">
          <ac:chgData name="Florin Teodorescu" userId="5a9a629557a7747a" providerId="LiveId" clId="{D83E24CA-0FE4-4B1A-98F6-858BFA0BD4DA}" dt="2020-05-25T22:48:24.493" v="25114"/>
          <ac:spMkLst>
            <pc:docMk/>
            <pc:sldMk cId="1079804542" sldId="270"/>
            <ac:spMk id="149" creationId="{D68C2BB4-7D7B-4162-9043-2D6FBB9C0382}"/>
          </ac:spMkLst>
        </pc:spChg>
        <pc:spChg chg="add del mod">
          <ac:chgData name="Florin Teodorescu" userId="5a9a629557a7747a" providerId="LiveId" clId="{D83E24CA-0FE4-4B1A-98F6-858BFA0BD4DA}" dt="2020-05-25T22:48:32.331" v="25116" actId="478"/>
          <ac:spMkLst>
            <pc:docMk/>
            <pc:sldMk cId="1079804542" sldId="270"/>
            <ac:spMk id="151" creationId="{33918098-CA0F-4B2B-B575-24C90CB5CE92}"/>
          </ac:spMkLst>
        </pc:spChg>
        <pc:spChg chg="add mod">
          <ac:chgData name="Florin Teodorescu" userId="5a9a629557a7747a" providerId="LiveId" clId="{D83E24CA-0FE4-4B1A-98F6-858BFA0BD4DA}" dt="2020-05-25T22:48:24.493" v="25114"/>
          <ac:spMkLst>
            <pc:docMk/>
            <pc:sldMk cId="1079804542" sldId="270"/>
            <ac:spMk id="152" creationId="{4265E44B-5EA3-4903-8FC5-2344C22276E1}"/>
          </ac:spMkLst>
        </pc:spChg>
        <pc:picChg chg="add del mod">
          <ac:chgData name="Florin Teodorescu" userId="5a9a629557a7747a" providerId="LiveId" clId="{D83E24CA-0FE4-4B1A-98F6-858BFA0BD4DA}" dt="2020-05-23T20:05:34.643" v="19155" actId="478"/>
          <ac:picMkLst>
            <pc:docMk/>
            <pc:sldMk cId="1079804542" sldId="270"/>
            <ac:picMk id="3" creationId="{6B35A3AD-E4A0-4EE6-B657-A9E51D5A9DDD}"/>
          </ac:picMkLst>
        </pc:picChg>
        <pc:picChg chg="add mod">
          <ac:chgData name="Florin Teodorescu" userId="5a9a629557a7747a" providerId="LiveId" clId="{D83E24CA-0FE4-4B1A-98F6-858BFA0BD4DA}" dt="2020-05-23T20:22:09.726" v="19730" actId="108"/>
          <ac:picMkLst>
            <pc:docMk/>
            <pc:sldMk cId="1079804542" sldId="270"/>
            <ac:picMk id="4" creationId="{B8FEE81D-7F3B-4687-8012-85EF936E8896}"/>
          </ac:picMkLst>
        </pc:picChg>
        <pc:picChg chg="add del mod">
          <ac:chgData name="Florin Teodorescu" userId="5a9a629557a7747a" providerId="LiveId" clId="{D83E24CA-0FE4-4B1A-98F6-858BFA0BD4DA}" dt="2020-05-23T20:23:13.115" v="19734" actId="478"/>
          <ac:picMkLst>
            <pc:docMk/>
            <pc:sldMk cId="1079804542" sldId="270"/>
            <ac:picMk id="7" creationId="{A6C05906-B448-44F3-B14C-96F345C446F4}"/>
          </ac:picMkLst>
        </pc:picChg>
        <pc:picChg chg="add mod ord">
          <ac:chgData name="Florin Teodorescu" userId="5a9a629557a7747a" providerId="LiveId" clId="{D83E24CA-0FE4-4B1A-98F6-858BFA0BD4DA}" dt="2020-05-23T20:23:45.476" v="19815" actId="14100"/>
          <ac:picMkLst>
            <pc:docMk/>
            <pc:sldMk cId="1079804542" sldId="270"/>
            <ac:picMk id="9" creationId="{CF6E71BE-7E9B-480E-91E9-41D207C6709C}"/>
          </ac:picMkLst>
        </pc:picChg>
        <pc:picChg chg="del">
          <ac:chgData name="Florin Teodorescu" userId="5a9a629557a7747a" providerId="LiveId" clId="{D83E24CA-0FE4-4B1A-98F6-858BFA0BD4DA}" dt="2020-05-23T19:59:38.213" v="19142" actId="478"/>
          <ac:picMkLst>
            <pc:docMk/>
            <pc:sldMk cId="1079804542" sldId="270"/>
            <ac:picMk id="10" creationId="{CC049E05-B325-43EE-B6C0-FC75AA3B178F}"/>
          </ac:picMkLst>
        </pc:picChg>
        <pc:picChg chg="del">
          <ac:chgData name="Florin Teodorescu" userId="5a9a629557a7747a" providerId="LiveId" clId="{D83E24CA-0FE4-4B1A-98F6-858BFA0BD4DA}" dt="2020-05-23T19:59:38.213" v="19142" actId="478"/>
          <ac:picMkLst>
            <pc:docMk/>
            <pc:sldMk cId="1079804542" sldId="270"/>
            <ac:picMk id="12" creationId="{16AE7DF3-90B1-497F-85AF-BEE8BAD5B793}"/>
          </ac:picMkLst>
        </pc:picChg>
        <pc:picChg chg="del">
          <ac:chgData name="Florin Teodorescu" userId="5a9a629557a7747a" providerId="LiveId" clId="{D83E24CA-0FE4-4B1A-98F6-858BFA0BD4DA}" dt="2020-05-23T19:59:38.213" v="19142" actId="478"/>
          <ac:picMkLst>
            <pc:docMk/>
            <pc:sldMk cId="1079804542" sldId="270"/>
            <ac:picMk id="13" creationId="{4B2EB821-9CE0-4CEC-B601-8E8FE9B7390B}"/>
          </ac:picMkLst>
        </pc:picChg>
        <pc:picChg chg="del">
          <ac:chgData name="Florin Teodorescu" userId="5a9a629557a7747a" providerId="LiveId" clId="{D83E24CA-0FE4-4B1A-98F6-858BFA0BD4DA}" dt="2020-05-23T19:59:38.213" v="19142" actId="478"/>
          <ac:picMkLst>
            <pc:docMk/>
            <pc:sldMk cId="1079804542" sldId="270"/>
            <ac:picMk id="14" creationId="{AAA17E1A-3AA6-43DF-8198-3C48E36B5C95}"/>
          </ac:picMkLst>
        </pc:picChg>
        <pc:picChg chg="add del mod modCrop">
          <ac:chgData name="Florin Teodorescu" userId="5a9a629557a7747a" providerId="LiveId" clId="{D83E24CA-0FE4-4B1A-98F6-858BFA0BD4DA}" dt="2020-05-23T20:50:33.169" v="21008" actId="478"/>
          <ac:picMkLst>
            <pc:docMk/>
            <pc:sldMk cId="1079804542" sldId="270"/>
            <ac:picMk id="15" creationId="{FA0837BF-AAFA-4039-AE45-6DDAAD45E22C}"/>
          </ac:picMkLst>
        </pc:picChg>
        <pc:picChg chg="del">
          <ac:chgData name="Florin Teodorescu" userId="5a9a629557a7747a" providerId="LiveId" clId="{D83E24CA-0FE4-4B1A-98F6-858BFA0BD4DA}" dt="2020-05-23T19:59:38.213" v="19142" actId="478"/>
          <ac:picMkLst>
            <pc:docMk/>
            <pc:sldMk cId="1079804542" sldId="270"/>
            <ac:picMk id="16" creationId="{0519E135-3F8B-4BC4-AD98-E8BBB7133508}"/>
          </ac:picMkLst>
        </pc:picChg>
        <pc:picChg chg="del">
          <ac:chgData name="Florin Teodorescu" userId="5a9a629557a7747a" providerId="LiveId" clId="{D83E24CA-0FE4-4B1A-98F6-858BFA0BD4DA}" dt="2020-05-23T19:59:38.213" v="19142" actId="478"/>
          <ac:picMkLst>
            <pc:docMk/>
            <pc:sldMk cId="1079804542" sldId="270"/>
            <ac:picMk id="18" creationId="{88D7BC99-78C0-4904-82CA-DF5A2BCD827F}"/>
          </ac:picMkLst>
        </pc:picChg>
        <pc:picChg chg="del">
          <ac:chgData name="Florin Teodorescu" userId="5a9a629557a7747a" providerId="LiveId" clId="{D83E24CA-0FE4-4B1A-98F6-858BFA0BD4DA}" dt="2020-05-23T19:59:38.213" v="19142" actId="478"/>
          <ac:picMkLst>
            <pc:docMk/>
            <pc:sldMk cId="1079804542" sldId="270"/>
            <ac:picMk id="26" creationId="{DBCAACD2-C1BA-4A67-B12F-90E5AC24A9D6}"/>
          </ac:picMkLst>
        </pc:picChg>
        <pc:picChg chg="del">
          <ac:chgData name="Florin Teodorescu" userId="5a9a629557a7747a" providerId="LiveId" clId="{D83E24CA-0FE4-4B1A-98F6-858BFA0BD4DA}" dt="2020-05-23T19:59:38.213" v="19142" actId="478"/>
          <ac:picMkLst>
            <pc:docMk/>
            <pc:sldMk cId="1079804542" sldId="270"/>
            <ac:picMk id="27" creationId="{3351B4D9-1C2D-4F01-9862-B062165DB4DD}"/>
          </ac:picMkLst>
        </pc:picChg>
        <pc:picChg chg="del">
          <ac:chgData name="Florin Teodorescu" userId="5a9a629557a7747a" providerId="LiveId" clId="{D83E24CA-0FE4-4B1A-98F6-858BFA0BD4DA}" dt="2020-05-23T19:59:38.213" v="19142" actId="478"/>
          <ac:picMkLst>
            <pc:docMk/>
            <pc:sldMk cId="1079804542" sldId="270"/>
            <ac:picMk id="29" creationId="{A46283C7-FA00-4F04-B975-A5570393D029}"/>
          </ac:picMkLst>
        </pc:picChg>
        <pc:picChg chg="del">
          <ac:chgData name="Florin Teodorescu" userId="5a9a629557a7747a" providerId="LiveId" clId="{D83E24CA-0FE4-4B1A-98F6-858BFA0BD4DA}" dt="2020-05-23T19:59:38.213" v="19142" actId="478"/>
          <ac:picMkLst>
            <pc:docMk/>
            <pc:sldMk cId="1079804542" sldId="270"/>
            <ac:picMk id="38" creationId="{78849C32-5A34-4EFE-BBF4-15AB0558BEB6}"/>
          </ac:picMkLst>
        </pc:picChg>
        <pc:picChg chg="add mod">
          <ac:chgData name="Florin Teodorescu" userId="5a9a629557a7747a" providerId="LiveId" clId="{D83E24CA-0FE4-4B1A-98F6-858BFA0BD4DA}" dt="2020-05-23T20:50:52.340" v="21070" actId="1036"/>
          <ac:picMkLst>
            <pc:docMk/>
            <pc:sldMk cId="1079804542" sldId="270"/>
            <ac:picMk id="46" creationId="{67EF647B-9557-4121-BFFD-5143C15FFB48}"/>
          </ac:picMkLst>
        </pc:picChg>
        <pc:picChg chg="add mod">
          <ac:chgData name="Florin Teodorescu" userId="5a9a629557a7747a" providerId="LiveId" clId="{D83E24CA-0FE4-4B1A-98F6-858BFA0BD4DA}" dt="2020-05-23T20:25:49.218" v="19866" actId="571"/>
          <ac:picMkLst>
            <pc:docMk/>
            <pc:sldMk cId="1079804542" sldId="270"/>
            <ac:picMk id="51" creationId="{DAEFAB95-E710-4189-8927-7321AE85EB19}"/>
          </ac:picMkLst>
        </pc:picChg>
        <pc:picChg chg="add mod">
          <ac:chgData name="Florin Teodorescu" userId="5a9a629557a7747a" providerId="LiveId" clId="{D83E24CA-0FE4-4B1A-98F6-858BFA0BD4DA}" dt="2020-05-23T21:14:10.010" v="21423" actId="1076"/>
          <ac:picMkLst>
            <pc:docMk/>
            <pc:sldMk cId="1079804542" sldId="270"/>
            <ac:picMk id="66" creationId="{93DDC1C1-A90E-405A-A5F0-2A5B685E15D6}"/>
          </ac:picMkLst>
        </pc:picChg>
        <pc:picChg chg="add mod">
          <ac:chgData name="Florin Teodorescu" userId="5a9a629557a7747a" providerId="LiveId" clId="{D83E24CA-0FE4-4B1A-98F6-858BFA0BD4DA}" dt="2020-05-23T21:14:10.010" v="21423" actId="1076"/>
          <ac:picMkLst>
            <pc:docMk/>
            <pc:sldMk cId="1079804542" sldId="270"/>
            <ac:picMk id="67" creationId="{F84DE4FA-45EA-4694-9197-A9A121ADF4CF}"/>
          </ac:picMkLst>
        </pc:picChg>
        <pc:picChg chg="add mod">
          <ac:chgData name="Florin Teodorescu" userId="5a9a629557a7747a" providerId="LiveId" clId="{D83E24CA-0FE4-4B1A-98F6-858BFA0BD4DA}" dt="2020-05-23T21:13:38.432" v="21402" actId="1076"/>
          <ac:picMkLst>
            <pc:docMk/>
            <pc:sldMk cId="1079804542" sldId="270"/>
            <ac:picMk id="69" creationId="{51418A75-6E7B-4EA7-BDB4-A0A6299DD37E}"/>
          </ac:picMkLst>
        </pc:picChg>
        <pc:picChg chg="add del mod ord">
          <ac:chgData name="Florin Teodorescu" userId="5a9a629557a7747a" providerId="LiveId" clId="{D83E24CA-0FE4-4B1A-98F6-858BFA0BD4DA}" dt="2020-05-25T22:48:23.490" v="25113" actId="478"/>
          <ac:picMkLst>
            <pc:docMk/>
            <pc:sldMk cId="1079804542" sldId="270"/>
            <ac:picMk id="113" creationId="{FF3108C2-FB07-443F-B61C-FA0BFE5E4CCA}"/>
          </ac:picMkLst>
        </pc:picChg>
        <pc:picChg chg="add del mod">
          <ac:chgData name="Florin Teodorescu" userId="5a9a629557a7747a" providerId="LiveId" clId="{D83E24CA-0FE4-4B1A-98F6-858BFA0BD4DA}" dt="2020-05-23T21:18:32.558" v="21605" actId="478"/>
          <ac:picMkLst>
            <pc:docMk/>
            <pc:sldMk cId="1079804542" sldId="270"/>
            <ac:picMk id="119" creationId="{BC888DDB-8C0F-42B2-9285-F70E02C996F0}"/>
          </ac:picMkLst>
        </pc:picChg>
        <pc:picChg chg="add del mod">
          <ac:chgData name="Florin Teodorescu" userId="5a9a629557a7747a" providerId="LiveId" clId="{D83E24CA-0FE4-4B1A-98F6-858BFA0BD4DA}" dt="2020-05-25T22:48:23.490" v="25113" actId="478"/>
          <ac:picMkLst>
            <pc:docMk/>
            <pc:sldMk cId="1079804542" sldId="270"/>
            <ac:picMk id="124" creationId="{56111FB0-D292-464E-8492-A714E6513D3C}"/>
          </ac:picMkLst>
        </pc:picChg>
        <pc:picChg chg="add del mod">
          <ac:chgData name="Florin Teodorescu" userId="5a9a629557a7747a" providerId="LiveId" clId="{D83E24CA-0FE4-4B1A-98F6-858BFA0BD4DA}" dt="2020-05-25T22:48:20.788" v="25112"/>
          <ac:picMkLst>
            <pc:docMk/>
            <pc:sldMk cId="1079804542" sldId="270"/>
            <ac:picMk id="127" creationId="{6B13F144-DE5C-4FC3-A972-8F5B0FEE4D61}"/>
          </ac:picMkLst>
        </pc:picChg>
        <pc:picChg chg="add del mod">
          <ac:chgData name="Florin Teodorescu" userId="5a9a629557a7747a" providerId="LiveId" clId="{D83E24CA-0FE4-4B1A-98F6-858BFA0BD4DA}" dt="2020-05-25T22:48:20.788" v="25112"/>
          <ac:picMkLst>
            <pc:docMk/>
            <pc:sldMk cId="1079804542" sldId="270"/>
            <ac:picMk id="133" creationId="{D83AE20A-DE8B-4F5F-9CD4-5A54B21D5CB6}"/>
          </ac:picMkLst>
        </pc:picChg>
        <pc:picChg chg="add del mod">
          <ac:chgData name="Florin Teodorescu" userId="5a9a629557a7747a" providerId="LiveId" clId="{D83E24CA-0FE4-4B1A-98F6-858BFA0BD4DA}" dt="2020-05-25T22:48:20.788" v="25112"/>
          <ac:picMkLst>
            <pc:docMk/>
            <pc:sldMk cId="1079804542" sldId="270"/>
            <ac:picMk id="136" creationId="{6AA426A6-604D-41F5-B5E4-19CDF899BF8F}"/>
          </ac:picMkLst>
        </pc:picChg>
        <pc:picChg chg="add mod">
          <ac:chgData name="Florin Teodorescu" userId="5a9a629557a7747a" providerId="LiveId" clId="{D83E24CA-0FE4-4B1A-98F6-858BFA0BD4DA}" dt="2020-05-25T22:48:24.493" v="25114"/>
          <ac:picMkLst>
            <pc:docMk/>
            <pc:sldMk cId="1079804542" sldId="270"/>
            <ac:picMk id="141" creationId="{F2476D2D-B8A7-4857-9F2D-33202ACB09B6}"/>
          </ac:picMkLst>
        </pc:picChg>
        <pc:picChg chg="add del mod">
          <ac:chgData name="Florin Teodorescu" userId="5a9a629557a7747a" providerId="LiveId" clId="{D83E24CA-0FE4-4B1A-98F6-858BFA0BD4DA}" dt="2020-05-25T22:48:28.830" v="25115" actId="478"/>
          <ac:picMkLst>
            <pc:docMk/>
            <pc:sldMk cId="1079804542" sldId="270"/>
            <ac:picMk id="147" creationId="{93F92EF3-555B-42D8-904F-24E2AA818F2D}"/>
          </ac:picMkLst>
        </pc:picChg>
        <pc:picChg chg="add mod">
          <ac:chgData name="Florin Teodorescu" userId="5a9a629557a7747a" providerId="LiveId" clId="{D83E24CA-0FE4-4B1A-98F6-858BFA0BD4DA}" dt="2020-05-25T22:48:24.493" v="25114"/>
          <ac:picMkLst>
            <pc:docMk/>
            <pc:sldMk cId="1079804542" sldId="270"/>
            <ac:picMk id="150" creationId="{8C926E36-874B-4E50-ABA9-B37B2F7D517C}"/>
          </ac:picMkLst>
        </pc:picChg>
        <pc:cxnChg chg="add mod ord">
          <ac:chgData name="Florin Teodorescu" userId="5a9a629557a7747a" providerId="LiveId" clId="{D83E24CA-0FE4-4B1A-98F6-858BFA0BD4DA}" dt="2020-05-23T20:51:17.583" v="21083" actId="14100"/>
          <ac:cxnSpMkLst>
            <pc:docMk/>
            <pc:sldMk cId="1079804542" sldId="270"/>
            <ac:cxnSpMk id="62" creationId="{AA51B5A6-4544-4E22-ADFF-51A50528FA74}"/>
          </ac:cxnSpMkLst>
        </pc:cxnChg>
        <pc:cxnChg chg="add mod ord">
          <ac:chgData name="Florin Teodorescu" userId="5a9a629557a7747a" providerId="LiveId" clId="{D83E24CA-0FE4-4B1A-98F6-858BFA0BD4DA}" dt="2020-05-23T20:51:20.943" v="21084" actId="14100"/>
          <ac:cxnSpMkLst>
            <pc:docMk/>
            <pc:sldMk cId="1079804542" sldId="270"/>
            <ac:cxnSpMk id="72" creationId="{16C4AED4-3C2E-463C-9996-DFBBB50324A1}"/>
          </ac:cxnSpMkLst>
        </pc:cxnChg>
        <pc:cxnChg chg="add mod ord">
          <ac:chgData name="Florin Teodorescu" userId="5a9a629557a7747a" providerId="LiveId" clId="{D83E24CA-0FE4-4B1A-98F6-858BFA0BD4DA}" dt="2020-05-23T20:51:06.593" v="21073" actId="14100"/>
          <ac:cxnSpMkLst>
            <pc:docMk/>
            <pc:sldMk cId="1079804542" sldId="270"/>
            <ac:cxnSpMk id="76" creationId="{E6A1FD1F-3158-48E8-8773-67B3E16C12D2}"/>
          </ac:cxnSpMkLst>
        </pc:cxnChg>
        <pc:cxnChg chg="add mod">
          <ac:chgData name="Florin Teodorescu" userId="5a9a629557a7747a" providerId="LiveId" clId="{D83E24CA-0FE4-4B1A-98F6-858BFA0BD4DA}" dt="2020-05-23T20:51:01.996" v="21072" actId="14100"/>
          <ac:cxnSpMkLst>
            <pc:docMk/>
            <pc:sldMk cId="1079804542" sldId="270"/>
            <ac:cxnSpMk id="85" creationId="{3BB7BFA9-00E3-496F-B79A-6651284B118B}"/>
          </ac:cxnSpMkLst>
        </pc:cxnChg>
        <pc:cxnChg chg="add mod">
          <ac:chgData name="Florin Teodorescu" userId="5a9a629557a7747a" providerId="LiveId" clId="{D83E24CA-0FE4-4B1A-98F6-858BFA0BD4DA}" dt="2020-05-23T21:12:57.429" v="21394" actId="14100"/>
          <ac:cxnSpMkLst>
            <pc:docMk/>
            <pc:sldMk cId="1079804542" sldId="270"/>
            <ac:cxnSpMk id="96" creationId="{15EB41FE-D248-40BD-B122-00123C0681DE}"/>
          </ac:cxnSpMkLst>
        </pc:cxnChg>
        <pc:cxnChg chg="add mod">
          <ac:chgData name="Florin Teodorescu" userId="5a9a629557a7747a" providerId="LiveId" clId="{D83E24CA-0FE4-4B1A-98F6-858BFA0BD4DA}" dt="2020-05-23T21:13:58.419" v="21422" actId="14100"/>
          <ac:cxnSpMkLst>
            <pc:docMk/>
            <pc:sldMk cId="1079804542" sldId="270"/>
            <ac:cxnSpMk id="100" creationId="{FD81EB5C-BE2C-45EE-972F-122B063C1D9E}"/>
          </ac:cxnSpMkLst>
        </pc:cxnChg>
        <pc:cxnChg chg="add mod">
          <ac:chgData name="Florin Teodorescu" userId="5a9a629557a7747a" providerId="LiveId" clId="{D83E24CA-0FE4-4B1A-98F6-858BFA0BD4DA}" dt="2020-05-23T21:14:57.275" v="21429" actId="14100"/>
          <ac:cxnSpMkLst>
            <pc:docMk/>
            <pc:sldMk cId="1079804542" sldId="270"/>
            <ac:cxnSpMk id="105" creationId="{B1C23EB7-A871-49D8-9A07-E61EF1837D60}"/>
          </ac:cxnSpMkLst>
        </pc:cxnChg>
        <pc:cxnChg chg="del">
          <ac:chgData name="Florin Teodorescu" userId="5a9a629557a7747a" providerId="LiveId" clId="{D83E24CA-0FE4-4B1A-98F6-858BFA0BD4DA}" dt="2020-05-23T19:59:38.213" v="19142" actId="478"/>
          <ac:cxnSpMkLst>
            <pc:docMk/>
            <pc:sldMk cId="1079804542" sldId="270"/>
            <ac:cxnSpMk id="107" creationId="{FD4FBB82-3053-483B-B959-EAFB73D5E0A5}"/>
          </ac:cxnSpMkLst>
        </pc:cxnChg>
        <pc:cxnChg chg="add mod">
          <ac:chgData name="Florin Teodorescu" userId="5a9a629557a7747a" providerId="LiveId" clId="{D83E24CA-0FE4-4B1A-98F6-858BFA0BD4DA}" dt="2020-05-23T21:14:48.021" v="21428" actId="14100"/>
          <ac:cxnSpMkLst>
            <pc:docMk/>
            <pc:sldMk cId="1079804542" sldId="270"/>
            <ac:cxnSpMk id="108" creationId="{16EAA291-1C45-4797-BDFF-97DF3AE5A222}"/>
          </ac:cxnSpMkLst>
        </pc:cxnChg>
        <pc:cxnChg chg="del">
          <ac:chgData name="Florin Teodorescu" userId="5a9a629557a7747a" providerId="LiveId" clId="{D83E24CA-0FE4-4B1A-98F6-858BFA0BD4DA}" dt="2020-05-23T19:59:38.213" v="19142" actId="478"/>
          <ac:cxnSpMkLst>
            <pc:docMk/>
            <pc:sldMk cId="1079804542" sldId="270"/>
            <ac:cxnSpMk id="114" creationId="{15F0E341-4F58-4229-8DCB-7AC74F5F9D01}"/>
          </ac:cxnSpMkLst>
        </pc:cxnChg>
      </pc:sldChg>
      <pc:sldChg chg="addSp delSp modSp add mod">
        <pc:chgData name="Florin Teodorescu" userId="5a9a629557a7747a" providerId="LiveId" clId="{D83E24CA-0FE4-4B1A-98F6-858BFA0BD4DA}" dt="2020-05-26T16:55:10.186" v="32955" actId="20577"/>
        <pc:sldMkLst>
          <pc:docMk/>
          <pc:sldMk cId="1070563694" sldId="271"/>
        </pc:sldMkLst>
        <pc:spChg chg="add mod ord">
          <ac:chgData name="Florin Teodorescu" userId="5a9a629557a7747a" providerId="LiveId" clId="{D83E24CA-0FE4-4B1A-98F6-858BFA0BD4DA}" dt="2020-05-25T23:04:11.308" v="25516" actId="167"/>
          <ac:spMkLst>
            <pc:docMk/>
            <pc:sldMk cId="1070563694" sldId="271"/>
            <ac:spMk id="5" creationId="{25F175FD-3CB1-460C-8BB2-4595CEA38765}"/>
          </ac:spMkLst>
        </pc:spChg>
        <pc:spChg chg="add del mod">
          <ac:chgData name="Florin Teodorescu" userId="5a9a629557a7747a" providerId="LiveId" clId="{D83E24CA-0FE4-4B1A-98F6-858BFA0BD4DA}" dt="2020-05-24T15:23:23.855" v="22460" actId="478"/>
          <ac:spMkLst>
            <pc:docMk/>
            <pc:sldMk cId="1070563694" sldId="271"/>
            <ac:spMk id="15" creationId="{21AD50F4-6164-4C52-89F2-30A6E05DFCF8}"/>
          </ac:spMkLst>
        </pc:spChg>
        <pc:spChg chg="add del mod">
          <ac:chgData name="Florin Teodorescu" userId="5a9a629557a7747a" providerId="LiveId" clId="{D83E24CA-0FE4-4B1A-98F6-858BFA0BD4DA}" dt="2020-05-24T15:31:05.134" v="22487" actId="478"/>
          <ac:spMkLst>
            <pc:docMk/>
            <pc:sldMk cId="1070563694" sldId="271"/>
            <ac:spMk id="16" creationId="{2EF61BDE-9432-43BA-88ED-B91065E1EFE3}"/>
          </ac:spMkLst>
        </pc:spChg>
        <pc:spChg chg="add mod">
          <ac:chgData name="Florin Teodorescu" userId="5a9a629557a7747a" providerId="LiveId" clId="{D83E24CA-0FE4-4B1A-98F6-858BFA0BD4DA}" dt="2020-05-25T18:33:09.035" v="23482" actId="571"/>
          <ac:spMkLst>
            <pc:docMk/>
            <pc:sldMk cId="1070563694" sldId="271"/>
            <ac:spMk id="18" creationId="{843CC843-FFC1-4D63-81DC-2CCBEE7C015F}"/>
          </ac:spMkLst>
        </pc:spChg>
        <pc:spChg chg="add del">
          <ac:chgData name="Florin Teodorescu" userId="5a9a629557a7747a" providerId="LiveId" clId="{D83E24CA-0FE4-4B1A-98F6-858BFA0BD4DA}" dt="2020-05-25T18:34:39.355" v="23489" actId="478"/>
          <ac:spMkLst>
            <pc:docMk/>
            <pc:sldMk cId="1070563694" sldId="271"/>
            <ac:spMk id="29" creationId="{F059E180-9529-45CB-BD17-4E0159B915F6}"/>
          </ac:spMkLst>
        </pc:spChg>
        <pc:spChg chg="add mod">
          <ac:chgData name="Florin Teodorescu" userId="5a9a629557a7747a" providerId="LiveId" clId="{D83E24CA-0FE4-4B1A-98F6-858BFA0BD4DA}" dt="2020-05-25T23:04:49.184" v="25546" actId="14100"/>
          <ac:spMkLst>
            <pc:docMk/>
            <pc:sldMk cId="1070563694" sldId="271"/>
            <ac:spMk id="30" creationId="{1CC6AC22-D39A-4BD7-A977-439441358C34}"/>
          </ac:spMkLst>
        </pc:spChg>
        <pc:spChg chg="add mod">
          <ac:chgData name="Florin Teodorescu" userId="5a9a629557a7747a" providerId="LiveId" clId="{D83E24CA-0FE4-4B1A-98F6-858BFA0BD4DA}" dt="2020-05-25T23:02:29.628" v="25485" actId="1037"/>
          <ac:spMkLst>
            <pc:docMk/>
            <pc:sldMk cId="1070563694" sldId="271"/>
            <ac:spMk id="33" creationId="{1D23B8FF-FC0A-4072-BF7B-A4733C49612D}"/>
          </ac:spMkLst>
        </pc:spChg>
        <pc:spChg chg="add del">
          <ac:chgData name="Florin Teodorescu" userId="5a9a629557a7747a" providerId="LiveId" clId="{D83E24CA-0FE4-4B1A-98F6-858BFA0BD4DA}" dt="2020-05-25T22:35:26.165" v="24378" actId="478"/>
          <ac:spMkLst>
            <pc:docMk/>
            <pc:sldMk cId="1070563694" sldId="271"/>
            <ac:spMk id="36" creationId="{E29C06D5-504D-4A92-8805-71589BF1AEA1}"/>
          </ac:spMkLst>
        </pc:spChg>
        <pc:spChg chg="add mod">
          <ac:chgData name="Florin Teodorescu" userId="5a9a629557a7747a" providerId="LiveId" clId="{D83E24CA-0FE4-4B1A-98F6-858BFA0BD4DA}" dt="2020-05-25T23:01:53.390" v="25363" actId="1038"/>
          <ac:spMkLst>
            <pc:docMk/>
            <pc:sldMk cId="1070563694" sldId="271"/>
            <ac:spMk id="37" creationId="{C67D5AD5-DA2F-4669-9DC7-BF822E10695E}"/>
          </ac:spMkLst>
        </pc:spChg>
        <pc:spChg chg="add del mod">
          <ac:chgData name="Florin Teodorescu" userId="5a9a629557a7747a" providerId="LiveId" clId="{D83E24CA-0FE4-4B1A-98F6-858BFA0BD4DA}" dt="2020-05-26T00:13:38.206" v="29380" actId="478"/>
          <ac:spMkLst>
            <pc:docMk/>
            <pc:sldMk cId="1070563694" sldId="271"/>
            <ac:spMk id="38" creationId="{2C478909-404F-4B96-A2F5-988C902764FA}"/>
          </ac:spMkLst>
        </pc:spChg>
        <pc:spChg chg="add mod ord">
          <ac:chgData name="Florin Teodorescu" userId="5a9a629557a7747a" providerId="LiveId" clId="{D83E24CA-0FE4-4B1A-98F6-858BFA0BD4DA}" dt="2020-05-25T23:08:04.989" v="25711" actId="1037"/>
          <ac:spMkLst>
            <pc:docMk/>
            <pc:sldMk cId="1070563694" sldId="271"/>
            <ac:spMk id="39" creationId="{32A5B1AF-2051-49C7-88E2-7805C5D0270A}"/>
          </ac:spMkLst>
        </pc:spChg>
        <pc:spChg chg="add del">
          <ac:chgData name="Florin Teodorescu" userId="5a9a629557a7747a" providerId="LiveId" clId="{D83E24CA-0FE4-4B1A-98F6-858BFA0BD4DA}" dt="2020-05-25T23:03:21.178" v="25513" actId="478"/>
          <ac:spMkLst>
            <pc:docMk/>
            <pc:sldMk cId="1070563694" sldId="271"/>
            <ac:spMk id="40" creationId="{A4560B07-A19F-4237-8D16-B6C123393514}"/>
          </ac:spMkLst>
        </pc:spChg>
        <pc:spChg chg="add mod ord">
          <ac:chgData name="Florin Teodorescu" userId="5a9a629557a7747a" providerId="LiveId" clId="{D83E24CA-0FE4-4B1A-98F6-858BFA0BD4DA}" dt="2020-05-25T23:07:56.550" v="25684" actId="14100"/>
          <ac:spMkLst>
            <pc:docMk/>
            <pc:sldMk cId="1070563694" sldId="271"/>
            <ac:spMk id="42" creationId="{95874C71-A64F-4644-B2C8-A9E27E41BFEE}"/>
          </ac:spMkLst>
        </pc:spChg>
        <pc:spChg chg="add mod">
          <ac:chgData name="Florin Teodorescu" userId="5a9a629557a7747a" providerId="LiveId" clId="{D83E24CA-0FE4-4B1A-98F6-858BFA0BD4DA}" dt="2020-05-26T16:55:10.186" v="32955" actId="20577"/>
          <ac:spMkLst>
            <pc:docMk/>
            <pc:sldMk cId="1070563694" sldId="271"/>
            <ac:spMk id="54" creationId="{D0824790-F59C-479C-9ACC-4AD092F4BB62}"/>
          </ac:spMkLst>
        </pc:spChg>
        <pc:spChg chg="add mod">
          <ac:chgData name="Florin Teodorescu" userId="5a9a629557a7747a" providerId="LiveId" clId="{D83E24CA-0FE4-4B1A-98F6-858BFA0BD4DA}" dt="2020-05-25T23:09:03.042" v="25769" actId="20577"/>
          <ac:spMkLst>
            <pc:docMk/>
            <pc:sldMk cId="1070563694" sldId="271"/>
            <ac:spMk id="59" creationId="{738F01F3-FCFC-41FC-8EB1-BA23085A4C48}"/>
          </ac:spMkLst>
        </pc:spChg>
        <pc:spChg chg="add mod">
          <ac:chgData name="Florin Teodorescu" userId="5a9a629557a7747a" providerId="LiveId" clId="{D83E24CA-0FE4-4B1A-98F6-858BFA0BD4DA}" dt="2020-05-25T18:05:51.634" v="22609" actId="1076"/>
          <ac:spMkLst>
            <pc:docMk/>
            <pc:sldMk cId="1070563694" sldId="271"/>
            <ac:spMk id="60" creationId="{5F575182-6A4C-495E-804E-D9B5B5E88920}"/>
          </ac:spMkLst>
        </pc:spChg>
        <pc:spChg chg="del mod">
          <ac:chgData name="Florin Teodorescu" userId="5a9a629557a7747a" providerId="LiveId" clId="{D83E24CA-0FE4-4B1A-98F6-858BFA0BD4DA}" dt="2020-05-23T21:22:29.190" v="21746" actId="478"/>
          <ac:spMkLst>
            <pc:docMk/>
            <pc:sldMk cId="1070563694" sldId="271"/>
            <ac:spMk id="62" creationId="{39FEB809-FC66-4193-915F-2C0806472ABC}"/>
          </ac:spMkLst>
        </pc:spChg>
        <pc:spChg chg="add mod ord">
          <ac:chgData name="Florin Teodorescu" userId="5a9a629557a7747a" providerId="LiveId" clId="{D83E24CA-0FE4-4B1A-98F6-858BFA0BD4DA}" dt="2020-05-25T18:33:09.035" v="23482" actId="571"/>
          <ac:spMkLst>
            <pc:docMk/>
            <pc:sldMk cId="1070563694" sldId="271"/>
            <ac:spMk id="72" creationId="{0FE42770-CF41-402A-9205-92C5FDB57F01}"/>
          </ac:spMkLst>
        </pc:spChg>
        <pc:spChg chg="add mod ord">
          <ac:chgData name="Florin Teodorescu" userId="5a9a629557a7747a" providerId="LiveId" clId="{D83E24CA-0FE4-4B1A-98F6-858BFA0BD4DA}" dt="2020-05-25T18:33:09.035" v="23482" actId="571"/>
          <ac:spMkLst>
            <pc:docMk/>
            <pc:sldMk cId="1070563694" sldId="271"/>
            <ac:spMk id="73" creationId="{AECEA0B1-EBC8-4929-8934-1A96553A25D2}"/>
          </ac:spMkLst>
        </pc:spChg>
        <pc:spChg chg="add mod ord">
          <ac:chgData name="Florin Teodorescu" userId="5a9a629557a7747a" providerId="LiveId" clId="{D83E24CA-0FE4-4B1A-98F6-858BFA0BD4DA}" dt="2020-05-25T18:33:09.035" v="23482" actId="571"/>
          <ac:spMkLst>
            <pc:docMk/>
            <pc:sldMk cId="1070563694" sldId="271"/>
            <ac:spMk id="74" creationId="{585911D1-F7FC-4741-AB9C-0CCE0CA0D02F}"/>
          </ac:spMkLst>
        </pc:spChg>
        <pc:spChg chg="add del mod">
          <ac:chgData name="Florin Teodorescu" userId="5a9a629557a7747a" providerId="LiveId" clId="{D83E24CA-0FE4-4B1A-98F6-858BFA0BD4DA}" dt="2020-05-24T15:32:01.692" v="22496" actId="478"/>
          <ac:spMkLst>
            <pc:docMk/>
            <pc:sldMk cId="1070563694" sldId="271"/>
            <ac:spMk id="76" creationId="{1F43F138-F475-40EC-89B0-4F42223968DC}"/>
          </ac:spMkLst>
        </pc:spChg>
        <pc:spChg chg="del">
          <ac:chgData name="Florin Teodorescu" userId="5a9a629557a7747a" providerId="LiveId" clId="{D83E24CA-0FE4-4B1A-98F6-858BFA0BD4DA}" dt="2020-05-23T21:21:46.315" v="21695" actId="478"/>
          <ac:spMkLst>
            <pc:docMk/>
            <pc:sldMk cId="1070563694" sldId="271"/>
            <ac:spMk id="80" creationId="{9883F0AB-8868-45AB-8C56-C76B15595FE6}"/>
          </ac:spMkLst>
        </pc:spChg>
        <pc:spChg chg="del">
          <ac:chgData name="Florin Teodorescu" userId="5a9a629557a7747a" providerId="LiveId" clId="{D83E24CA-0FE4-4B1A-98F6-858BFA0BD4DA}" dt="2020-05-23T21:21:46.315" v="21695" actId="478"/>
          <ac:spMkLst>
            <pc:docMk/>
            <pc:sldMk cId="1070563694" sldId="271"/>
            <ac:spMk id="81" creationId="{270AED52-9A7A-4CC7-98F9-01895E48AF5C}"/>
          </ac:spMkLst>
        </pc:spChg>
        <pc:spChg chg="del">
          <ac:chgData name="Florin Teodorescu" userId="5a9a629557a7747a" providerId="LiveId" clId="{D83E24CA-0FE4-4B1A-98F6-858BFA0BD4DA}" dt="2020-05-23T21:21:46.315" v="21695" actId="478"/>
          <ac:spMkLst>
            <pc:docMk/>
            <pc:sldMk cId="1070563694" sldId="271"/>
            <ac:spMk id="84" creationId="{6D663E3F-4EDA-4218-8FDD-FBE41AA4832A}"/>
          </ac:spMkLst>
        </pc:spChg>
        <pc:spChg chg="del">
          <ac:chgData name="Florin Teodorescu" userId="5a9a629557a7747a" providerId="LiveId" clId="{D83E24CA-0FE4-4B1A-98F6-858BFA0BD4DA}" dt="2020-05-23T21:21:46.315" v="21695" actId="478"/>
          <ac:spMkLst>
            <pc:docMk/>
            <pc:sldMk cId="1070563694" sldId="271"/>
            <ac:spMk id="85" creationId="{8BD401C8-1E44-42B8-A044-E359879CAFCB}"/>
          </ac:spMkLst>
        </pc:spChg>
        <pc:spChg chg="add mod">
          <ac:chgData name="Florin Teodorescu" userId="5a9a629557a7747a" providerId="LiveId" clId="{D83E24CA-0FE4-4B1A-98F6-858BFA0BD4DA}" dt="2020-05-25T23:40:49.267" v="27281" actId="6549"/>
          <ac:spMkLst>
            <pc:docMk/>
            <pc:sldMk cId="1070563694" sldId="271"/>
            <ac:spMk id="87" creationId="{E03E6EF7-716C-4721-9069-D2950F6F2499}"/>
          </ac:spMkLst>
        </pc:spChg>
        <pc:spChg chg="del">
          <ac:chgData name="Florin Teodorescu" userId="5a9a629557a7747a" providerId="LiveId" clId="{D83E24CA-0FE4-4B1A-98F6-858BFA0BD4DA}" dt="2020-05-23T21:21:46.315" v="21695" actId="478"/>
          <ac:spMkLst>
            <pc:docMk/>
            <pc:sldMk cId="1070563694" sldId="271"/>
            <ac:spMk id="88" creationId="{4FD43792-8D96-4D49-86D7-1D0530BFEC28}"/>
          </ac:spMkLst>
        </pc:spChg>
        <pc:spChg chg="add mod">
          <ac:chgData name="Florin Teodorescu" userId="5a9a629557a7747a" providerId="LiveId" clId="{D83E24CA-0FE4-4B1A-98F6-858BFA0BD4DA}" dt="2020-05-25T23:11:13.914" v="25884" actId="1038"/>
          <ac:spMkLst>
            <pc:docMk/>
            <pc:sldMk cId="1070563694" sldId="271"/>
            <ac:spMk id="89" creationId="{A4F4C91C-9181-41BD-95CA-FC92E6D250FA}"/>
          </ac:spMkLst>
        </pc:spChg>
        <pc:spChg chg="add mod">
          <ac:chgData name="Florin Teodorescu" userId="5a9a629557a7747a" providerId="LiveId" clId="{D83E24CA-0FE4-4B1A-98F6-858BFA0BD4DA}" dt="2020-05-25T23:11:07.150" v="25878" actId="1035"/>
          <ac:spMkLst>
            <pc:docMk/>
            <pc:sldMk cId="1070563694" sldId="271"/>
            <ac:spMk id="91" creationId="{243A1D05-680F-4829-ACE4-ED2BF5F88F62}"/>
          </ac:spMkLst>
        </pc:spChg>
        <pc:spChg chg="add mod">
          <ac:chgData name="Florin Teodorescu" userId="5a9a629557a7747a" providerId="LiveId" clId="{D83E24CA-0FE4-4B1A-98F6-858BFA0BD4DA}" dt="2020-05-25T23:11:07.150" v="25878" actId="1035"/>
          <ac:spMkLst>
            <pc:docMk/>
            <pc:sldMk cId="1070563694" sldId="271"/>
            <ac:spMk id="92" creationId="{582381FA-057B-48D3-BCD4-22404CC2975D}"/>
          </ac:spMkLst>
        </pc:spChg>
        <pc:spChg chg="del">
          <ac:chgData name="Florin Teodorescu" userId="5a9a629557a7747a" providerId="LiveId" clId="{D83E24CA-0FE4-4B1A-98F6-858BFA0BD4DA}" dt="2020-05-23T21:21:46.315" v="21695" actId="478"/>
          <ac:spMkLst>
            <pc:docMk/>
            <pc:sldMk cId="1070563694" sldId="271"/>
            <ac:spMk id="93" creationId="{D51E622E-620B-461D-82C6-A26B2B26D848}"/>
          </ac:spMkLst>
        </pc:spChg>
        <pc:spChg chg="del">
          <ac:chgData name="Florin Teodorescu" userId="5a9a629557a7747a" providerId="LiveId" clId="{D83E24CA-0FE4-4B1A-98F6-858BFA0BD4DA}" dt="2020-05-23T21:21:46.315" v="21695" actId="478"/>
          <ac:spMkLst>
            <pc:docMk/>
            <pc:sldMk cId="1070563694" sldId="271"/>
            <ac:spMk id="94" creationId="{9558CDF4-457C-4EEE-962D-6DEAE15BD2E2}"/>
          </ac:spMkLst>
        </pc:spChg>
        <pc:spChg chg="add mod">
          <ac:chgData name="Florin Teodorescu" userId="5a9a629557a7747a" providerId="LiveId" clId="{D83E24CA-0FE4-4B1A-98F6-858BFA0BD4DA}" dt="2020-05-25T23:11:07.150" v="25878" actId="1035"/>
          <ac:spMkLst>
            <pc:docMk/>
            <pc:sldMk cId="1070563694" sldId="271"/>
            <ac:spMk id="96" creationId="{956DFCF9-40D5-4A63-8B1A-4DF97624DC30}"/>
          </ac:spMkLst>
        </pc:spChg>
        <pc:spChg chg="del">
          <ac:chgData name="Florin Teodorescu" userId="5a9a629557a7747a" providerId="LiveId" clId="{D83E24CA-0FE4-4B1A-98F6-858BFA0BD4DA}" dt="2020-05-23T21:21:46.315" v="21695" actId="478"/>
          <ac:spMkLst>
            <pc:docMk/>
            <pc:sldMk cId="1070563694" sldId="271"/>
            <ac:spMk id="97" creationId="{735B1373-55DF-420A-9656-48F781F93BB3}"/>
          </ac:spMkLst>
        </pc:spChg>
        <pc:spChg chg="del">
          <ac:chgData name="Florin Teodorescu" userId="5a9a629557a7747a" providerId="LiveId" clId="{D83E24CA-0FE4-4B1A-98F6-858BFA0BD4DA}" dt="2020-05-23T21:21:46.315" v="21695" actId="478"/>
          <ac:spMkLst>
            <pc:docMk/>
            <pc:sldMk cId="1070563694" sldId="271"/>
            <ac:spMk id="99" creationId="{75D55E82-9F7B-49B0-A1B8-B96DC53967D7}"/>
          </ac:spMkLst>
        </pc:spChg>
        <pc:spChg chg="del">
          <ac:chgData name="Florin Teodorescu" userId="5a9a629557a7747a" providerId="LiveId" clId="{D83E24CA-0FE4-4B1A-98F6-858BFA0BD4DA}" dt="2020-05-23T21:21:46.315" v="21695" actId="478"/>
          <ac:spMkLst>
            <pc:docMk/>
            <pc:sldMk cId="1070563694" sldId="271"/>
            <ac:spMk id="100" creationId="{842C5A57-DFBF-4102-B9AD-D6CB7E1F0B4D}"/>
          </ac:spMkLst>
        </pc:spChg>
        <pc:spChg chg="add mod">
          <ac:chgData name="Florin Teodorescu" userId="5a9a629557a7747a" providerId="LiveId" clId="{D83E24CA-0FE4-4B1A-98F6-858BFA0BD4DA}" dt="2020-05-25T18:33:09.035" v="23482" actId="571"/>
          <ac:spMkLst>
            <pc:docMk/>
            <pc:sldMk cId="1070563694" sldId="271"/>
            <ac:spMk id="101" creationId="{360E4A30-6DCE-4076-9144-CEF5FBA51594}"/>
          </ac:spMkLst>
        </pc:spChg>
        <pc:spChg chg="del">
          <ac:chgData name="Florin Teodorescu" userId="5a9a629557a7747a" providerId="LiveId" clId="{D83E24CA-0FE4-4B1A-98F6-858BFA0BD4DA}" dt="2020-05-23T21:21:46.315" v="21695" actId="478"/>
          <ac:spMkLst>
            <pc:docMk/>
            <pc:sldMk cId="1070563694" sldId="271"/>
            <ac:spMk id="102" creationId="{718E7587-1CBF-451A-8865-CEBFB75EA45B}"/>
          </ac:spMkLst>
        </pc:spChg>
        <pc:spChg chg="del">
          <ac:chgData name="Florin Teodorescu" userId="5a9a629557a7747a" providerId="LiveId" clId="{D83E24CA-0FE4-4B1A-98F6-858BFA0BD4DA}" dt="2020-05-23T21:21:46.315" v="21695" actId="478"/>
          <ac:spMkLst>
            <pc:docMk/>
            <pc:sldMk cId="1070563694" sldId="271"/>
            <ac:spMk id="104" creationId="{93333F91-E75D-4239-9A1D-1D21A814EDCE}"/>
          </ac:spMkLst>
        </pc:spChg>
        <pc:spChg chg="del">
          <ac:chgData name="Florin Teodorescu" userId="5a9a629557a7747a" providerId="LiveId" clId="{D83E24CA-0FE4-4B1A-98F6-858BFA0BD4DA}" dt="2020-05-23T21:21:46.315" v="21695" actId="478"/>
          <ac:spMkLst>
            <pc:docMk/>
            <pc:sldMk cId="1070563694" sldId="271"/>
            <ac:spMk id="105" creationId="{F25651D7-3D22-45A9-AA30-E405C97233E1}"/>
          </ac:spMkLst>
        </pc:spChg>
        <pc:spChg chg="del">
          <ac:chgData name="Florin Teodorescu" userId="5a9a629557a7747a" providerId="LiveId" clId="{D83E24CA-0FE4-4B1A-98F6-858BFA0BD4DA}" dt="2020-05-23T21:21:46.315" v="21695" actId="478"/>
          <ac:spMkLst>
            <pc:docMk/>
            <pc:sldMk cId="1070563694" sldId="271"/>
            <ac:spMk id="106" creationId="{1AA96804-A545-4CA1-85EE-3BD0E702E413}"/>
          </ac:spMkLst>
        </pc:spChg>
        <pc:spChg chg="del">
          <ac:chgData name="Florin Teodorescu" userId="5a9a629557a7747a" providerId="LiveId" clId="{D83E24CA-0FE4-4B1A-98F6-858BFA0BD4DA}" dt="2020-05-23T21:21:46.315" v="21695" actId="478"/>
          <ac:spMkLst>
            <pc:docMk/>
            <pc:sldMk cId="1070563694" sldId="271"/>
            <ac:spMk id="107" creationId="{1F3673D0-6668-41D3-97C2-FD917876A54F}"/>
          </ac:spMkLst>
        </pc:spChg>
        <pc:spChg chg="del">
          <ac:chgData name="Florin Teodorescu" userId="5a9a629557a7747a" providerId="LiveId" clId="{D83E24CA-0FE4-4B1A-98F6-858BFA0BD4DA}" dt="2020-05-23T21:21:46.315" v="21695" actId="478"/>
          <ac:spMkLst>
            <pc:docMk/>
            <pc:sldMk cId="1070563694" sldId="271"/>
            <ac:spMk id="108" creationId="{FCA64263-5B18-4AD0-8759-01817DA08448}"/>
          </ac:spMkLst>
        </pc:spChg>
        <pc:spChg chg="del">
          <ac:chgData name="Florin Teodorescu" userId="5a9a629557a7747a" providerId="LiveId" clId="{D83E24CA-0FE4-4B1A-98F6-858BFA0BD4DA}" dt="2020-05-23T21:21:46.315" v="21695" actId="478"/>
          <ac:spMkLst>
            <pc:docMk/>
            <pc:sldMk cId="1070563694" sldId="271"/>
            <ac:spMk id="109" creationId="{0E73407C-D6EB-4442-AEC2-A90FE455742D}"/>
          </ac:spMkLst>
        </pc:spChg>
        <pc:spChg chg="del">
          <ac:chgData name="Florin Teodorescu" userId="5a9a629557a7747a" providerId="LiveId" clId="{D83E24CA-0FE4-4B1A-98F6-858BFA0BD4DA}" dt="2020-05-23T21:21:46.315" v="21695" actId="478"/>
          <ac:spMkLst>
            <pc:docMk/>
            <pc:sldMk cId="1070563694" sldId="271"/>
            <ac:spMk id="110" creationId="{9C0D174C-699B-487E-9AA9-1252F4243A95}"/>
          </ac:spMkLst>
        </pc:spChg>
        <pc:spChg chg="add mod">
          <ac:chgData name="Florin Teodorescu" userId="5a9a629557a7747a" providerId="LiveId" clId="{D83E24CA-0FE4-4B1A-98F6-858BFA0BD4DA}" dt="2020-05-25T23:11:07.150" v="25878" actId="1035"/>
          <ac:spMkLst>
            <pc:docMk/>
            <pc:sldMk cId="1070563694" sldId="271"/>
            <ac:spMk id="113" creationId="{E8C96572-8355-4AC4-9DCB-D211AF354E85}"/>
          </ac:spMkLst>
        </pc:spChg>
        <pc:spChg chg="del">
          <ac:chgData name="Florin Teodorescu" userId="5a9a629557a7747a" providerId="LiveId" clId="{D83E24CA-0FE4-4B1A-98F6-858BFA0BD4DA}" dt="2020-05-23T21:21:50.191" v="21696" actId="478"/>
          <ac:spMkLst>
            <pc:docMk/>
            <pc:sldMk cId="1070563694" sldId="271"/>
            <ac:spMk id="114" creationId="{F1D4822C-6A92-429C-9A5C-E618C7F352E5}"/>
          </ac:spMkLst>
        </pc:spChg>
        <pc:spChg chg="del">
          <ac:chgData name="Florin Teodorescu" userId="5a9a629557a7747a" providerId="LiveId" clId="{D83E24CA-0FE4-4B1A-98F6-858BFA0BD4DA}" dt="2020-05-23T21:21:46.315" v="21695" actId="478"/>
          <ac:spMkLst>
            <pc:docMk/>
            <pc:sldMk cId="1070563694" sldId="271"/>
            <ac:spMk id="115" creationId="{D0BBC0E8-8ADC-4AFA-9D4C-9C003FE4DFBB}"/>
          </ac:spMkLst>
        </pc:spChg>
        <pc:spChg chg="del">
          <ac:chgData name="Florin Teodorescu" userId="5a9a629557a7747a" providerId="LiveId" clId="{D83E24CA-0FE4-4B1A-98F6-858BFA0BD4DA}" dt="2020-05-23T21:21:50.191" v="21696" actId="478"/>
          <ac:spMkLst>
            <pc:docMk/>
            <pc:sldMk cId="1070563694" sldId="271"/>
            <ac:spMk id="116" creationId="{41801C99-074E-4307-AD4D-B3739CB9E36F}"/>
          </ac:spMkLst>
        </pc:spChg>
        <pc:spChg chg="del">
          <ac:chgData name="Florin Teodorescu" userId="5a9a629557a7747a" providerId="LiveId" clId="{D83E24CA-0FE4-4B1A-98F6-858BFA0BD4DA}" dt="2020-05-23T21:21:50.191" v="21696" actId="478"/>
          <ac:spMkLst>
            <pc:docMk/>
            <pc:sldMk cId="1070563694" sldId="271"/>
            <ac:spMk id="118" creationId="{A43EF2C1-5511-44F4-A21F-A3F24EB8A62A}"/>
          </ac:spMkLst>
        </pc:spChg>
        <pc:spChg chg="del">
          <ac:chgData name="Florin Teodorescu" userId="5a9a629557a7747a" providerId="LiveId" clId="{D83E24CA-0FE4-4B1A-98F6-858BFA0BD4DA}" dt="2020-05-23T21:21:50.191" v="21696" actId="478"/>
          <ac:spMkLst>
            <pc:docMk/>
            <pc:sldMk cId="1070563694" sldId="271"/>
            <ac:spMk id="120" creationId="{F3940F81-59D8-49B1-9EA4-4401B685B230}"/>
          </ac:spMkLst>
        </pc:spChg>
        <pc:spChg chg="del">
          <ac:chgData name="Florin Teodorescu" userId="5a9a629557a7747a" providerId="LiveId" clId="{D83E24CA-0FE4-4B1A-98F6-858BFA0BD4DA}" dt="2020-05-23T21:21:50.191" v="21696" actId="478"/>
          <ac:spMkLst>
            <pc:docMk/>
            <pc:sldMk cId="1070563694" sldId="271"/>
            <ac:spMk id="121" creationId="{49BE8815-9FE7-4D29-8E06-322639D1E201}"/>
          </ac:spMkLst>
        </pc:spChg>
        <pc:spChg chg="del">
          <ac:chgData name="Florin Teodorescu" userId="5a9a629557a7747a" providerId="LiveId" clId="{D83E24CA-0FE4-4B1A-98F6-858BFA0BD4DA}" dt="2020-05-23T21:21:46.315" v="21695" actId="478"/>
          <ac:spMkLst>
            <pc:docMk/>
            <pc:sldMk cId="1070563694" sldId="271"/>
            <ac:spMk id="122" creationId="{F31509A4-2E3E-445E-B3D7-C7B5BE11D5DB}"/>
          </ac:spMkLst>
        </pc:spChg>
        <pc:spChg chg="del">
          <ac:chgData name="Florin Teodorescu" userId="5a9a629557a7747a" providerId="LiveId" clId="{D83E24CA-0FE4-4B1A-98F6-858BFA0BD4DA}" dt="2020-05-23T21:21:46.315" v="21695" actId="478"/>
          <ac:spMkLst>
            <pc:docMk/>
            <pc:sldMk cId="1070563694" sldId="271"/>
            <ac:spMk id="123" creationId="{0A4B5E32-4BBE-424E-B8B2-55C5FA43963C}"/>
          </ac:spMkLst>
        </pc:spChg>
        <pc:spChg chg="del">
          <ac:chgData name="Florin Teodorescu" userId="5a9a629557a7747a" providerId="LiveId" clId="{D83E24CA-0FE4-4B1A-98F6-858BFA0BD4DA}" dt="2020-05-23T21:21:46.315" v="21695" actId="478"/>
          <ac:spMkLst>
            <pc:docMk/>
            <pc:sldMk cId="1070563694" sldId="271"/>
            <ac:spMk id="124" creationId="{1A647100-84FD-44CA-9FD7-3389FE125DEB}"/>
          </ac:spMkLst>
        </pc:spChg>
        <pc:spChg chg="del">
          <ac:chgData name="Florin Teodorescu" userId="5a9a629557a7747a" providerId="LiveId" clId="{D83E24CA-0FE4-4B1A-98F6-858BFA0BD4DA}" dt="2020-05-23T21:21:46.315" v="21695" actId="478"/>
          <ac:spMkLst>
            <pc:docMk/>
            <pc:sldMk cId="1070563694" sldId="271"/>
            <ac:spMk id="126" creationId="{27EAB428-A1C5-4E16-96A2-CD4671E8232D}"/>
          </ac:spMkLst>
        </pc:spChg>
        <pc:spChg chg="add mod">
          <ac:chgData name="Florin Teodorescu" userId="5a9a629557a7747a" providerId="LiveId" clId="{D83E24CA-0FE4-4B1A-98F6-858BFA0BD4DA}" dt="2020-05-25T18:32:36.819" v="23474" actId="571"/>
          <ac:spMkLst>
            <pc:docMk/>
            <pc:sldMk cId="1070563694" sldId="271"/>
            <ac:spMk id="129" creationId="{97947AB4-2A60-4D9D-ABEF-9D78DBBFE4C0}"/>
          </ac:spMkLst>
        </pc:spChg>
        <pc:spChg chg="add mod">
          <ac:chgData name="Florin Teodorescu" userId="5a9a629557a7747a" providerId="LiveId" clId="{D83E24CA-0FE4-4B1A-98F6-858BFA0BD4DA}" dt="2020-05-25T18:32:36.819" v="23474" actId="571"/>
          <ac:spMkLst>
            <pc:docMk/>
            <pc:sldMk cId="1070563694" sldId="271"/>
            <ac:spMk id="130" creationId="{003EB05D-8E63-4A99-AEDD-6856829244E2}"/>
          </ac:spMkLst>
        </pc:spChg>
        <pc:spChg chg="del">
          <ac:chgData name="Florin Teodorescu" userId="5a9a629557a7747a" providerId="LiveId" clId="{D83E24CA-0FE4-4B1A-98F6-858BFA0BD4DA}" dt="2020-05-23T21:21:46.315" v="21695" actId="478"/>
          <ac:spMkLst>
            <pc:docMk/>
            <pc:sldMk cId="1070563694" sldId="271"/>
            <ac:spMk id="131" creationId="{85B81193-D04F-46BE-ADEB-DF6F37D00110}"/>
          </ac:spMkLst>
        </pc:spChg>
        <pc:spChg chg="del">
          <ac:chgData name="Florin Teodorescu" userId="5a9a629557a7747a" providerId="LiveId" clId="{D83E24CA-0FE4-4B1A-98F6-858BFA0BD4DA}" dt="2020-05-23T21:21:46.315" v="21695" actId="478"/>
          <ac:spMkLst>
            <pc:docMk/>
            <pc:sldMk cId="1070563694" sldId="271"/>
            <ac:spMk id="132" creationId="{B832C65A-1F06-4635-AEF2-58B47D8D4DE8}"/>
          </ac:spMkLst>
        </pc:spChg>
        <pc:spChg chg="add mod">
          <ac:chgData name="Florin Teodorescu" userId="5a9a629557a7747a" providerId="LiveId" clId="{D83E24CA-0FE4-4B1A-98F6-858BFA0BD4DA}" dt="2020-05-25T23:11:07.150" v="25878" actId="1035"/>
          <ac:spMkLst>
            <pc:docMk/>
            <pc:sldMk cId="1070563694" sldId="271"/>
            <ac:spMk id="133" creationId="{EA1FE49C-C8E0-49AA-B8FA-57C813C75491}"/>
          </ac:spMkLst>
        </pc:spChg>
        <pc:spChg chg="del">
          <ac:chgData name="Florin Teodorescu" userId="5a9a629557a7747a" providerId="LiveId" clId="{D83E24CA-0FE4-4B1A-98F6-858BFA0BD4DA}" dt="2020-05-23T21:21:46.315" v="21695" actId="478"/>
          <ac:spMkLst>
            <pc:docMk/>
            <pc:sldMk cId="1070563694" sldId="271"/>
            <ac:spMk id="135" creationId="{F868F63E-4594-441F-88EE-1E4A0589235C}"/>
          </ac:spMkLst>
        </pc:spChg>
        <pc:spChg chg="add del mod">
          <ac:chgData name="Florin Teodorescu" userId="5a9a629557a7747a" providerId="LiveId" clId="{D83E24CA-0FE4-4B1A-98F6-858BFA0BD4DA}" dt="2020-05-25T18:32:55.608" v="23478" actId="478"/>
          <ac:spMkLst>
            <pc:docMk/>
            <pc:sldMk cId="1070563694" sldId="271"/>
            <ac:spMk id="136" creationId="{BB04F4F3-6C8F-4E2D-9729-6BA2B8165162}"/>
          </ac:spMkLst>
        </pc:spChg>
        <pc:spChg chg="del">
          <ac:chgData name="Florin Teodorescu" userId="5a9a629557a7747a" providerId="LiveId" clId="{D83E24CA-0FE4-4B1A-98F6-858BFA0BD4DA}" dt="2020-05-23T21:21:46.315" v="21695" actId="478"/>
          <ac:spMkLst>
            <pc:docMk/>
            <pc:sldMk cId="1070563694" sldId="271"/>
            <ac:spMk id="137" creationId="{FDB0E464-07B7-40D2-85AF-6747026CF69E}"/>
          </ac:spMkLst>
        </pc:spChg>
        <pc:spChg chg="add mod ord">
          <ac:chgData name="Florin Teodorescu" userId="5a9a629557a7747a" providerId="LiveId" clId="{D83E24CA-0FE4-4B1A-98F6-858BFA0BD4DA}" dt="2020-05-25T18:33:09.035" v="23482" actId="571"/>
          <ac:spMkLst>
            <pc:docMk/>
            <pc:sldMk cId="1070563694" sldId="271"/>
            <ac:spMk id="138" creationId="{DDB2E318-F1A2-40CE-A7A4-C8D008F01CF9}"/>
          </ac:spMkLst>
        </pc:spChg>
        <pc:spChg chg="del">
          <ac:chgData name="Florin Teodorescu" userId="5a9a629557a7747a" providerId="LiveId" clId="{D83E24CA-0FE4-4B1A-98F6-858BFA0BD4DA}" dt="2020-05-23T21:21:46.315" v="21695" actId="478"/>
          <ac:spMkLst>
            <pc:docMk/>
            <pc:sldMk cId="1070563694" sldId="271"/>
            <ac:spMk id="139" creationId="{F94DEA87-8FF0-4E58-9086-F33F8485828B}"/>
          </ac:spMkLst>
        </pc:spChg>
        <pc:spChg chg="del">
          <ac:chgData name="Florin Teodorescu" userId="5a9a629557a7747a" providerId="LiveId" clId="{D83E24CA-0FE4-4B1A-98F6-858BFA0BD4DA}" dt="2020-05-23T21:21:46.315" v="21695" actId="478"/>
          <ac:spMkLst>
            <pc:docMk/>
            <pc:sldMk cId="1070563694" sldId="271"/>
            <ac:spMk id="140" creationId="{A05350C9-AAD7-4465-8E82-A14742AA2108}"/>
          </ac:spMkLst>
        </pc:spChg>
        <pc:spChg chg="add mod">
          <ac:chgData name="Florin Teodorescu" userId="5a9a629557a7747a" providerId="LiveId" clId="{D83E24CA-0FE4-4B1A-98F6-858BFA0BD4DA}" dt="2020-05-25T23:30:19.206" v="26854" actId="1076"/>
          <ac:spMkLst>
            <pc:docMk/>
            <pc:sldMk cId="1070563694" sldId="271"/>
            <ac:spMk id="142" creationId="{CD9A2B55-8C3C-437B-9166-B5AEF1663A35}"/>
          </ac:spMkLst>
        </pc:spChg>
        <pc:spChg chg="add mod">
          <ac:chgData name="Florin Teodorescu" userId="5a9a629557a7747a" providerId="LiveId" clId="{D83E24CA-0FE4-4B1A-98F6-858BFA0BD4DA}" dt="2020-05-25T23:29:36.430" v="26844" actId="1076"/>
          <ac:spMkLst>
            <pc:docMk/>
            <pc:sldMk cId="1070563694" sldId="271"/>
            <ac:spMk id="143" creationId="{23C7D1C6-1635-4282-86E8-6680501AE169}"/>
          </ac:spMkLst>
        </pc:spChg>
        <pc:spChg chg="add mod">
          <ac:chgData name="Florin Teodorescu" userId="5a9a629557a7747a" providerId="LiveId" clId="{D83E24CA-0FE4-4B1A-98F6-858BFA0BD4DA}" dt="2020-05-25T23:36:09.249" v="27105" actId="114"/>
          <ac:spMkLst>
            <pc:docMk/>
            <pc:sldMk cId="1070563694" sldId="271"/>
            <ac:spMk id="144" creationId="{58DE44C6-C452-4F34-B694-9994F5FA60C6}"/>
          </ac:spMkLst>
        </pc:spChg>
        <pc:spChg chg="del">
          <ac:chgData name="Florin Teodorescu" userId="5a9a629557a7747a" providerId="LiveId" clId="{D83E24CA-0FE4-4B1A-98F6-858BFA0BD4DA}" dt="2020-05-23T21:21:46.315" v="21695" actId="478"/>
          <ac:spMkLst>
            <pc:docMk/>
            <pc:sldMk cId="1070563694" sldId="271"/>
            <ac:spMk id="145" creationId="{C0CB3A58-9B31-4E72-9844-1EA19E0E2C85}"/>
          </ac:spMkLst>
        </pc:spChg>
        <pc:spChg chg="add del mod">
          <ac:chgData name="Florin Teodorescu" userId="5a9a629557a7747a" providerId="LiveId" clId="{D83E24CA-0FE4-4B1A-98F6-858BFA0BD4DA}" dt="2020-05-25T21:45:09.246" v="23731" actId="478"/>
          <ac:spMkLst>
            <pc:docMk/>
            <pc:sldMk cId="1070563694" sldId="271"/>
            <ac:spMk id="146" creationId="{73E6AD1E-6EEE-40FB-8672-4D6E7EC2E149}"/>
          </ac:spMkLst>
        </pc:spChg>
        <pc:spChg chg="add mod">
          <ac:chgData name="Florin Teodorescu" userId="5a9a629557a7747a" providerId="LiveId" clId="{D83E24CA-0FE4-4B1A-98F6-858BFA0BD4DA}" dt="2020-05-25T23:11:59.532" v="25930" actId="1038"/>
          <ac:spMkLst>
            <pc:docMk/>
            <pc:sldMk cId="1070563694" sldId="271"/>
            <ac:spMk id="147" creationId="{412DB6E9-D3B4-4A3F-AD1D-7D48FE1ADF7E}"/>
          </ac:spMkLst>
        </pc:spChg>
        <pc:spChg chg="add mod">
          <ac:chgData name="Florin Teodorescu" userId="5a9a629557a7747a" providerId="LiveId" clId="{D83E24CA-0FE4-4B1A-98F6-858BFA0BD4DA}" dt="2020-05-25T23:02:29.628" v="25485" actId="1037"/>
          <ac:spMkLst>
            <pc:docMk/>
            <pc:sldMk cId="1070563694" sldId="271"/>
            <ac:spMk id="148" creationId="{90108ABA-D6C9-4AFC-9EE7-82BB9F3F6DF0}"/>
          </ac:spMkLst>
        </pc:spChg>
        <pc:spChg chg="add del mod">
          <ac:chgData name="Florin Teodorescu" userId="5a9a629557a7747a" providerId="LiveId" clId="{D83E24CA-0FE4-4B1A-98F6-858BFA0BD4DA}" dt="2020-05-25T22:33:05.060" v="24162" actId="478"/>
          <ac:spMkLst>
            <pc:docMk/>
            <pc:sldMk cId="1070563694" sldId="271"/>
            <ac:spMk id="149" creationId="{18AD323B-BC13-4278-8A6E-C941DAAED377}"/>
          </ac:spMkLst>
        </pc:spChg>
        <pc:spChg chg="add mod">
          <ac:chgData name="Florin Teodorescu" userId="5a9a629557a7747a" providerId="LiveId" clId="{D83E24CA-0FE4-4B1A-98F6-858BFA0BD4DA}" dt="2020-05-25T23:12:11.428" v="25964" actId="1038"/>
          <ac:spMkLst>
            <pc:docMk/>
            <pc:sldMk cId="1070563694" sldId="271"/>
            <ac:spMk id="150" creationId="{42A4C664-9CC2-48E5-AABA-BF5C3652BD06}"/>
          </ac:spMkLst>
        </pc:spChg>
        <pc:spChg chg="add mod">
          <ac:chgData name="Florin Teodorescu" userId="5a9a629557a7747a" providerId="LiveId" clId="{D83E24CA-0FE4-4B1A-98F6-858BFA0BD4DA}" dt="2020-05-25T23:12:11.428" v="25964" actId="1038"/>
          <ac:spMkLst>
            <pc:docMk/>
            <pc:sldMk cId="1070563694" sldId="271"/>
            <ac:spMk id="151" creationId="{C39FFE9B-0DAA-4B7B-8C2A-C41CA74804A2}"/>
          </ac:spMkLst>
        </pc:spChg>
        <pc:spChg chg="add mod">
          <ac:chgData name="Florin Teodorescu" userId="5a9a629557a7747a" providerId="LiveId" clId="{D83E24CA-0FE4-4B1A-98F6-858BFA0BD4DA}" dt="2020-05-25T23:12:11.428" v="25964" actId="1038"/>
          <ac:spMkLst>
            <pc:docMk/>
            <pc:sldMk cId="1070563694" sldId="271"/>
            <ac:spMk id="152" creationId="{CB8E64A2-68B3-4843-9827-00A69A4EA586}"/>
          </ac:spMkLst>
        </pc:spChg>
        <pc:spChg chg="add mod">
          <ac:chgData name="Florin Teodorescu" userId="5a9a629557a7747a" providerId="LiveId" clId="{D83E24CA-0FE4-4B1A-98F6-858BFA0BD4DA}" dt="2020-05-25T23:01:53.390" v="25363" actId="1038"/>
          <ac:spMkLst>
            <pc:docMk/>
            <pc:sldMk cId="1070563694" sldId="271"/>
            <ac:spMk id="153" creationId="{511E1D26-0B9E-4A43-BA71-6301216D4D80}"/>
          </ac:spMkLst>
        </pc:spChg>
        <pc:spChg chg="add mod">
          <ac:chgData name="Florin Teodorescu" userId="5a9a629557a7747a" providerId="LiveId" clId="{D83E24CA-0FE4-4B1A-98F6-858BFA0BD4DA}" dt="2020-05-25T23:01:53.390" v="25363" actId="1038"/>
          <ac:spMkLst>
            <pc:docMk/>
            <pc:sldMk cId="1070563694" sldId="271"/>
            <ac:spMk id="154" creationId="{94D1C760-95B9-4FF0-B69B-E0EAC5411CCE}"/>
          </ac:spMkLst>
        </pc:spChg>
        <pc:spChg chg="add mod">
          <ac:chgData name="Florin Teodorescu" userId="5a9a629557a7747a" providerId="LiveId" clId="{D83E24CA-0FE4-4B1A-98F6-858BFA0BD4DA}" dt="2020-05-25T22:40:33.960" v="24870"/>
          <ac:spMkLst>
            <pc:docMk/>
            <pc:sldMk cId="1070563694" sldId="271"/>
            <ac:spMk id="155" creationId="{7DCF78D2-B1C5-47B4-8830-27C504483B4B}"/>
          </ac:spMkLst>
        </pc:spChg>
        <pc:spChg chg="add mod">
          <ac:chgData name="Florin Teodorescu" userId="5a9a629557a7747a" providerId="LiveId" clId="{D83E24CA-0FE4-4B1A-98F6-858BFA0BD4DA}" dt="2020-05-25T22:47:09.422" v="25081" actId="1038"/>
          <ac:spMkLst>
            <pc:docMk/>
            <pc:sldMk cId="1070563694" sldId="271"/>
            <ac:spMk id="156" creationId="{D900C2E9-5731-456B-8CC8-922E2200EFB6}"/>
          </ac:spMkLst>
        </pc:spChg>
        <pc:spChg chg="add del mod">
          <ac:chgData name="Florin Teodorescu" userId="5a9a629557a7747a" providerId="LiveId" clId="{D83E24CA-0FE4-4B1A-98F6-858BFA0BD4DA}" dt="2020-05-25T22:50:25.167" v="25190" actId="478"/>
          <ac:spMkLst>
            <pc:docMk/>
            <pc:sldMk cId="1070563694" sldId="271"/>
            <ac:spMk id="158" creationId="{297C49D1-1BFE-4721-924B-138BE8C1282D}"/>
          </ac:spMkLst>
        </pc:spChg>
        <pc:spChg chg="add mod">
          <ac:chgData name="Florin Teodorescu" userId="5a9a629557a7747a" providerId="LiveId" clId="{D83E24CA-0FE4-4B1A-98F6-858BFA0BD4DA}" dt="2020-05-25T22:47:09.422" v="25081" actId="1038"/>
          <ac:spMkLst>
            <pc:docMk/>
            <pc:sldMk cId="1070563694" sldId="271"/>
            <ac:spMk id="159" creationId="{0CF92DFD-A270-4224-BE47-5F572C916FF0}"/>
          </ac:spMkLst>
        </pc:spChg>
        <pc:spChg chg="add mod">
          <ac:chgData name="Florin Teodorescu" userId="5a9a629557a7747a" providerId="LiveId" clId="{D83E24CA-0FE4-4B1A-98F6-858BFA0BD4DA}" dt="2020-05-25T22:40:33.960" v="24870"/>
          <ac:spMkLst>
            <pc:docMk/>
            <pc:sldMk cId="1070563694" sldId="271"/>
            <ac:spMk id="160" creationId="{D584E7A6-104E-4E90-83D8-8F151777F0C0}"/>
          </ac:spMkLst>
        </pc:spChg>
        <pc:spChg chg="add mod">
          <ac:chgData name="Florin Teodorescu" userId="5a9a629557a7747a" providerId="LiveId" clId="{D83E24CA-0FE4-4B1A-98F6-858BFA0BD4DA}" dt="2020-05-25T22:40:33.960" v="24870"/>
          <ac:spMkLst>
            <pc:docMk/>
            <pc:sldMk cId="1070563694" sldId="271"/>
            <ac:spMk id="161" creationId="{D08BD7FA-C119-47C7-A6D4-C0EE5C0C7131}"/>
          </ac:spMkLst>
        </pc:spChg>
        <pc:spChg chg="add mod">
          <ac:chgData name="Florin Teodorescu" userId="5a9a629557a7747a" providerId="LiveId" clId="{D83E24CA-0FE4-4B1A-98F6-858BFA0BD4DA}" dt="2020-05-25T22:40:33.960" v="24870"/>
          <ac:spMkLst>
            <pc:docMk/>
            <pc:sldMk cId="1070563694" sldId="271"/>
            <ac:spMk id="162" creationId="{CEB5E0F9-3280-46AF-9952-412BA02FA78E}"/>
          </ac:spMkLst>
        </pc:spChg>
        <pc:spChg chg="add mod">
          <ac:chgData name="Florin Teodorescu" userId="5a9a629557a7747a" providerId="LiveId" clId="{D83E24CA-0FE4-4B1A-98F6-858BFA0BD4DA}" dt="2020-05-25T22:40:33.960" v="24870"/>
          <ac:spMkLst>
            <pc:docMk/>
            <pc:sldMk cId="1070563694" sldId="271"/>
            <ac:spMk id="164" creationId="{FC18FF66-0A93-486D-93D4-C7EAE89B884F}"/>
          </ac:spMkLst>
        </pc:spChg>
        <pc:spChg chg="add mod ord">
          <ac:chgData name="Florin Teodorescu" userId="5a9a629557a7747a" providerId="LiveId" clId="{D83E24CA-0FE4-4B1A-98F6-858BFA0BD4DA}" dt="2020-05-25T22:47:45.363" v="25106" actId="1038"/>
          <ac:spMkLst>
            <pc:docMk/>
            <pc:sldMk cId="1070563694" sldId="271"/>
            <ac:spMk id="167" creationId="{0E54191C-EB5F-4C6B-A6CD-869B99CEB921}"/>
          </ac:spMkLst>
        </pc:spChg>
        <pc:spChg chg="add mod">
          <ac:chgData name="Florin Teodorescu" userId="5a9a629557a7747a" providerId="LiveId" clId="{D83E24CA-0FE4-4B1A-98F6-858BFA0BD4DA}" dt="2020-05-25T22:40:33.960" v="24870"/>
          <ac:spMkLst>
            <pc:docMk/>
            <pc:sldMk cId="1070563694" sldId="271"/>
            <ac:spMk id="168" creationId="{4971F660-B326-4A6A-BBE9-6785C8732B2B}"/>
          </ac:spMkLst>
        </pc:spChg>
        <pc:spChg chg="add mod">
          <ac:chgData name="Florin Teodorescu" userId="5a9a629557a7747a" providerId="LiveId" clId="{D83E24CA-0FE4-4B1A-98F6-858BFA0BD4DA}" dt="2020-05-25T22:50:26.154" v="25191"/>
          <ac:spMkLst>
            <pc:docMk/>
            <pc:sldMk cId="1070563694" sldId="271"/>
            <ac:spMk id="170" creationId="{C2BC4BB0-2E71-4610-90F8-47F0782E8096}"/>
          </ac:spMkLst>
        </pc:spChg>
        <pc:spChg chg="add mod">
          <ac:chgData name="Florin Teodorescu" userId="5a9a629557a7747a" providerId="LiveId" clId="{D83E24CA-0FE4-4B1A-98F6-858BFA0BD4DA}" dt="2020-05-25T23:06:13.841" v="25622" actId="14100"/>
          <ac:spMkLst>
            <pc:docMk/>
            <pc:sldMk cId="1070563694" sldId="271"/>
            <ac:spMk id="171" creationId="{7493A82F-17C0-40E7-95D9-B854DF40DD9C}"/>
          </ac:spMkLst>
        </pc:spChg>
        <pc:spChg chg="add mod">
          <ac:chgData name="Florin Teodorescu" userId="5a9a629557a7747a" providerId="LiveId" clId="{D83E24CA-0FE4-4B1A-98F6-858BFA0BD4DA}" dt="2020-05-25T23:10:59.667" v="25867" actId="1076"/>
          <ac:spMkLst>
            <pc:docMk/>
            <pc:sldMk cId="1070563694" sldId="271"/>
            <ac:spMk id="173" creationId="{7B11F992-0F6C-4D9B-B615-FDBFDCC0A416}"/>
          </ac:spMkLst>
        </pc:spChg>
        <pc:spChg chg="add mod">
          <ac:chgData name="Florin Teodorescu" userId="5a9a629557a7747a" providerId="LiveId" clId="{D83E24CA-0FE4-4B1A-98F6-858BFA0BD4DA}" dt="2020-05-25T23:41:23.074" v="27283" actId="571"/>
          <ac:spMkLst>
            <pc:docMk/>
            <pc:sldMk cId="1070563694" sldId="271"/>
            <ac:spMk id="176" creationId="{3592EB74-62E2-418E-8DC9-A22139D05A9B}"/>
          </ac:spMkLst>
        </pc:spChg>
        <pc:spChg chg="add mod">
          <ac:chgData name="Florin Teodorescu" userId="5a9a629557a7747a" providerId="LiveId" clId="{D83E24CA-0FE4-4B1A-98F6-858BFA0BD4DA}" dt="2020-05-25T23:41:23.074" v="27283" actId="571"/>
          <ac:spMkLst>
            <pc:docMk/>
            <pc:sldMk cId="1070563694" sldId="271"/>
            <ac:spMk id="177" creationId="{6B1890F5-C685-48D5-BB80-04104E44A176}"/>
          </ac:spMkLst>
        </pc:spChg>
        <pc:spChg chg="add mod">
          <ac:chgData name="Florin Teodorescu" userId="5a9a629557a7747a" providerId="LiveId" clId="{D83E24CA-0FE4-4B1A-98F6-858BFA0BD4DA}" dt="2020-05-25T23:42:30.718" v="27428" actId="1035"/>
          <ac:spMkLst>
            <pc:docMk/>
            <pc:sldMk cId="1070563694" sldId="271"/>
            <ac:spMk id="178" creationId="{C40CE00F-8A5F-4EBC-A617-9AE08388B3F5}"/>
          </ac:spMkLst>
        </pc:spChg>
        <pc:spChg chg="add mod">
          <ac:chgData name="Florin Teodorescu" userId="5a9a629557a7747a" providerId="LiveId" clId="{D83E24CA-0FE4-4B1A-98F6-858BFA0BD4DA}" dt="2020-05-26T00:13:39.190" v="29381"/>
          <ac:spMkLst>
            <pc:docMk/>
            <pc:sldMk cId="1070563694" sldId="271"/>
            <ac:spMk id="180" creationId="{AEFEC23D-9DA5-400B-BB5E-CDD436871F16}"/>
          </ac:spMkLst>
        </pc:spChg>
        <pc:grpChg chg="add mod">
          <ac:chgData name="Florin Teodorescu" userId="5a9a629557a7747a" providerId="LiveId" clId="{D83E24CA-0FE4-4B1A-98F6-858BFA0BD4DA}" dt="2020-05-25T18:33:09.035" v="23482" actId="571"/>
          <ac:grpSpMkLst>
            <pc:docMk/>
            <pc:sldMk cId="1070563694" sldId="271"/>
            <ac:grpSpMk id="19" creationId="{367D4670-E344-4028-BFAE-E4A0FE19BDB8}"/>
          </ac:grpSpMkLst>
        </pc:grpChg>
        <pc:grpChg chg="add mod">
          <ac:chgData name="Florin Teodorescu" userId="5a9a629557a7747a" providerId="LiveId" clId="{D83E24CA-0FE4-4B1A-98F6-858BFA0BD4DA}" dt="2020-05-25T18:33:09.035" v="23482" actId="571"/>
          <ac:grpSpMkLst>
            <pc:docMk/>
            <pc:sldMk cId="1070563694" sldId="271"/>
            <ac:grpSpMk id="26" creationId="{BD2DC414-D7D0-48F5-BAF0-5D7AE18F31AD}"/>
          </ac:grpSpMkLst>
        </pc:grpChg>
        <pc:grpChg chg="del mod">
          <ac:chgData name="Florin Teodorescu" userId="5a9a629557a7747a" providerId="LiveId" clId="{D83E24CA-0FE4-4B1A-98F6-858BFA0BD4DA}" dt="2020-05-25T23:29:56.314" v="26851"/>
          <ac:grpSpMkLst>
            <pc:docMk/>
            <pc:sldMk cId="1070563694" sldId="271"/>
            <ac:grpSpMk id="50" creationId="{FE0CF918-50B4-490A-AE18-FFA029B68FAB}"/>
          </ac:grpSpMkLst>
        </pc:grpChg>
        <pc:picChg chg="add del mod">
          <ac:chgData name="Florin Teodorescu" userId="5a9a629557a7747a" providerId="LiveId" clId="{D83E24CA-0FE4-4B1A-98F6-858BFA0BD4DA}" dt="2020-05-23T22:27:18.624" v="22025" actId="478"/>
          <ac:picMkLst>
            <pc:docMk/>
            <pc:sldMk cId="1070563694" sldId="271"/>
            <ac:picMk id="2" creationId="{CFFE0C37-4CCF-4328-9669-7BDD57588058}"/>
          </ac:picMkLst>
        </pc:picChg>
        <pc:picChg chg="add del">
          <ac:chgData name="Florin Teodorescu" userId="5a9a629557a7747a" providerId="LiveId" clId="{D83E24CA-0FE4-4B1A-98F6-858BFA0BD4DA}" dt="2020-05-23T22:28:29.926" v="22027" actId="478"/>
          <ac:picMkLst>
            <pc:docMk/>
            <pc:sldMk cId="1070563694" sldId="271"/>
            <ac:picMk id="3" creationId="{CFBC00D9-4BD3-4298-82FF-7727067420C1}"/>
          </ac:picMkLst>
        </pc:picChg>
        <pc:picChg chg="add mod ord">
          <ac:chgData name="Florin Teodorescu" userId="5a9a629557a7747a" providerId="LiveId" clId="{D83E24CA-0FE4-4B1A-98F6-858BFA0BD4DA}" dt="2020-05-25T23:04:11.308" v="25516" actId="167"/>
          <ac:picMkLst>
            <pc:docMk/>
            <pc:sldMk cId="1070563694" sldId="271"/>
            <ac:picMk id="4" creationId="{AEA06E24-CA69-483F-9A4B-339290D80A91}"/>
          </ac:picMkLst>
        </pc:picChg>
        <pc:picChg chg="add del mod modCrop">
          <ac:chgData name="Florin Teodorescu" userId="5a9a629557a7747a" providerId="LiveId" clId="{D83E24CA-0FE4-4B1A-98F6-858BFA0BD4DA}" dt="2020-05-24T15:28:57.697" v="22478" actId="478"/>
          <ac:picMkLst>
            <pc:docMk/>
            <pc:sldMk cId="1070563694" sldId="271"/>
            <ac:picMk id="14" creationId="{623A12FD-C55C-4B9C-98A2-9739E4628DC3}"/>
          </ac:picMkLst>
        </pc:picChg>
        <pc:picChg chg="add mod">
          <ac:chgData name="Florin Teodorescu" userId="5a9a629557a7747a" providerId="LiveId" clId="{D83E24CA-0FE4-4B1A-98F6-858BFA0BD4DA}" dt="2020-05-25T18:33:09.035" v="23482" actId="571"/>
          <ac:picMkLst>
            <pc:docMk/>
            <pc:sldMk cId="1070563694" sldId="271"/>
            <ac:picMk id="17" creationId="{E8B6327D-68F1-4AFD-9F05-8C7C68DAE9B8}"/>
          </ac:picMkLst>
        </pc:picChg>
        <pc:picChg chg="add mod modCrop">
          <ac:chgData name="Florin Teodorescu" userId="5a9a629557a7747a" providerId="LiveId" clId="{D83E24CA-0FE4-4B1A-98F6-858BFA0BD4DA}" dt="2020-05-25T23:04:37.558" v="25545" actId="1038"/>
          <ac:picMkLst>
            <pc:docMk/>
            <pc:sldMk cId="1070563694" sldId="271"/>
            <ac:picMk id="28" creationId="{6ADCE2A6-0490-40CF-A24C-F75201457B8F}"/>
          </ac:picMkLst>
        </pc:picChg>
        <pc:picChg chg="add mod">
          <ac:chgData name="Florin Teodorescu" userId="5a9a629557a7747a" providerId="LiveId" clId="{D83E24CA-0FE4-4B1A-98F6-858BFA0BD4DA}" dt="2020-05-25T23:02:29.628" v="25485" actId="1037"/>
          <ac:picMkLst>
            <pc:docMk/>
            <pc:sldMk cId="1070563694" sldId="271"/>
            <ac:picMk id="31" creationId="{185C8256-FEFB-48B6-8B4A-AC505D8FA00F}"/>
          </ac:picMkLst>
        </pc:picChg>
        <pc:picChg chg="add mod ord">
          <ac:chgData name="Florin Teodorescu" userId="5a9a629557a7747a" providerId="LiveId" clId="{D83E24CA-0FE4-4B1A-98F6-858BFA0BD4DA}" dt="2020-05-25T23:01:53.390" v="25363" actId="1038"/>
          <ac:picMkLst>
            <pc:docMk/>
            <pc:sldMk cId="1070563694" sldId="271"/>
            <ac:picMk id="32" creationId="{3AF2A288-0814-4D8A-9000-313FC4079F27}"/>
          </ac:picMkLst>
        </pc:picChg>
        <pc:picChg chg="add del mod modCrop">
          <ac:chgData name="Florin Teodorescu" userId="5a9a629557a7747a" providerId="LiveId" clId="{D83E24CA-0FE4-4B1A-98F6-858BFA0BD4DA}" dt="2020-05-25T21:45:14.774" v="23733" actId="478"/>
          <ac:picMkLst>
            <pc:docMk/>
            <pc:sldMk cId="1070563694" sldId="271"/>
            <ac:picMk id="34" creationId="{B1D48382-C635-4F45-A055-AA3BA081159D}"/>
          </ac:picMkLst>
        </pc:picChg>
        <pc:picChg chg="add mod ord">
          <ac:chgData name="Florin Teodorescu" userId="5a9a629557a7747a" providerId="LiveId" clId="{D83E24CA-0FE4-4B1A-98F6-858BFA0BD4DA}" dt="2020-05-25T23:05:25.197" v="25552" actId="14100"/>
          <ac:picMkLst>
            <pc:docMk/>
            <pc:sldMk cId="1070563694" sldId="271"/>
            <ac:picMk id="35" creationId="{170771C8-6AA2-4EE0-B6E2-F8A36190F340}"/>
          </ac:picMkLst>
        </pc:picChg>
        <pc:picChg chg="del">
          <ac:chgData name="Florin Teodorescu" userId="5a9a629557a7747a" providerId="LiveId" clId="{D83E24CA-0FE4-4B1A-98F6-858BFA0BD4DA}" dt="2020-05-23T21:21:46.315" v="21695" actId="478"/>
          <ac:picMkLst>
            <pc:docMk/>
            <pc:sldMk cId="1070563694" sldId="271"/>
            <ac:picMk id="41" creationId="{9A0AF48C-BEA7-4F22-84D3-0CD2C86660AE}"/>
          </ac:picMkLst>
        </pc:picChg>
        <pc:picChg chg="add del mod">
          <ac:chgData name="Florin Teodorescu" userId="5a9a629557a7747a" providerId="LiveId" clId="{D83E24CA-0FE4-4B1A-98F6-858BFA0BD4DA}" dt="2020-05-26T00:17:50.563" v="29385" actId="478"/>
          <ac:picMkLst>
            <pc:docMk/>
            <pc:sldMk cId="1070563694" sldId="271"/>
            <ac:picMk id="57" creationId="{5EC0AB1D-14C1-4489-AEED-E366F3410750}"/>
          </ac:picMkLst>
        </pc:picChg>
        <pc:picChg chg="add mod">
          <ac:chgData name="Florin Teodorescu" userId="5a9a629557a7747a" providerId="LiveId" clId="{D83E24CA-0FE4-4B1A-98F6-858BFA0BD4DA}" dt="2020-05-26T00:19:22.514" v="29400" actId="196"/>
          <ac:picMkLst>
            <pc:docMk/>
            <pc:sldMk cId="1070563694" sldId="271"/>
            <ac:picMk id="63" creationId="{D3778578-5472-4C7E-B09D-75BD8B6DAF6B}"/>
          </ac:picMkLst>
        </pc:picChg>
        <pc:picChg chg="del">
          <ac:chgData name="Florin Teodorescu" userId="5a9a629557a7747a" providerId="LiveId" clId="{D83E24CA-0FE4-4B1A-98F6-858BFA0BD4DA}" dt="2020-05-23T21:21:46.315" v="21695" actId="478"/>
          <ac:picMkLst>
            <pc:docMk/>
            <pc:sldMk cId="1070563694" sldId="271"/>
            <ac:picMk id="75" creationId="{424B46F2-1744-4344-9033-B5329571427A}"/>
          </ac:picMkLst>
        </pc:picChg>
        <pc:picChg chg="add del mod modCrop">
          <ac:chgData name="Florin Teodorescu" userId="5a9a629557a7747a" providerId="LiveId" clId="{D83E24CA-0FE4-4B1A-98F6-858BFA0BD4DA}" dt="2020-05-24T15:28:55.147" v="22477" actId="478"/>
          <ac:picMkLst>
            <pc:docMk/>
            <pc:sldMk cId="1070563694" sldId="271"/>
            <ac:picMk id="77" creationId="{18DA40C9-6611-4FCE-8EB8-B6F86409B3D4}"/>
          </ac:picMkLst>
        </pc:picChg>
        <pc:picChg chg="del">
          <ac:chgData name="Florin Teodorescu" userId="5a9a629557a7747a" providerId="LiveId" clId="{D83E24CA-0FE4-4B1A-98F6-858BFA0BD4DA}" dt="2020-05-23T21:21:46.315" v="21695" actId="478"/>
          <ac:picMkLst>
            <pc:docMk/>
            <pc:sldMk cId="1070563694" sldId="271"/>
            <ac:picMk id="103" creationId="{48088D76-5717-485E-AB5C-81FCAB8B8FBE}"/>
          </ac:picMkLst>
        </pc:picChg>
        <pc:picChg chg="del">
          <ac:chgData name="Florin Teodorescu" userId="5a9a629557a7747a" providerId="LiveId" clId="{D83E24CA-0FE4-4B1A-98F6-858BFA0BD4DA}" dt="2020-05-23T21:21:46.315" v="21695" actId="478"/>
          <ac:picMkLst>
            <pc:docMk/>
            <pc:sldMk cId="1070563694" sldId="271"/>
            <ac:picMk id="112" creationId="{00DCA522-0E00-4DBC-B5AE-A354CE0A0501}"/>
          </ac:picMkLst>
        </pc:picChg>
        <pc:picChg chg="del">
          <ac:chgData name="Florin Teodorescu" userId="5a9a629557a7747a" providerId="LiveId" clId="{D83E24CA-0FE4-4B1A-98F6-858BFA0BD4DA}" dt="2020-05-23T21:21:50.191" v="21696" actId="478"/>
          <ac:picMkLst>
            <pc:docMk/>
            <pc:sldMk cId="1070563694" sldId="271"/>
            <ac:picMk id="117" creationId="{52E040AC-14D7-4CFA-80C5-1F2E4B97EFC3}"/>
          </ac:picMkLst>
        </pc:picChg>
        <pc:picChg chg="del">
          <ac:chgData name="Florin Teodorescu" userId="5a9a629557a7747a" providerId="LiveId" clId="{D83E24CA-0FE4-4B1A-98F6-858BFA0BD4DA}" dt="2020-05-23T21:21:50.191" v="21696" actId="478"/>
          <ac:picMkLst>
            <pc:docMk/>
            <pc:sldMk cId="1070563694" sldId="271"/>
            <ac:picMk id="119" creationId="{BA34875F-0695-404D-A686-DE7EFAB91F88}"/>
          </ac:picMkLst>
        </pc:picChg>
        <pc:picChg chg="del">
          <ac:chgData name="Florin Teodorescu" userId="5a9a629557a7747a" providerId="LiveId" clId="{D83E24CA-0FE4-4B1A-98F6-858BFA0BD4DA}" dt="2020-05-23T21:21:46.315" v="21695" actId="478"/>
          <ac:picMkLst>
            <pc:docMk/>
            <pc:sldMk cId="1070563694" sldId="271"/>
            <ac:picMk id="125" creationId="{68E66781-EFA4-4B0C-805E-10DD7E96ADFF}"/>
          </ac:picMkLst>
        </pc:picChg>
        <pc:picChg chg="add mod">
          <ac:chgData name="Florin Teodorescu" userId="5a9a629557a7747a" providerId="LiveId" clId="{D83E24CA-0FE4-4B1A-98F6-858BFA0BD4DA}" dt="2020-05-25T22:47:09.422" v="25081" actId="1038"/>
          <ac:picMkLst>
            <pc:docMk/>
            <pc:sldMk cId="1070563694" sldId="271"/>
            <ac:picMk id="157" creationId="{7376B24E-6E4F-4EE6-A9AD-0DB081F434CB}"/>
          </ac:picMkLst>
        </pc:picChg>
        <pc:picChg chg="add mod">
          <ac:chgData name="Florin Teodorescu" userId="5a9a629557a7747a" providerId="LiveId" clId="{D83E24CA-0FE4-4B1A-98F6-858BFA0BD4DA}" dt="2020-05-25T22:40:33.960" v="24870"/>
          <ac:picMkLst>
            <pc:docMk/>
            <pc:sldMk cId="1070563694" sldId="271"/>
            <ac:picMk id="163" creationId="{B455A126-96CD-4FD1-8CFB-EE77CE8C4B33}"/>
          </ac:picMkLst>
        </pc:picChg>
        <pc:picChg chg="add mod">
          <ac:chgData name="Florin Teodorescu" userId="5a9a629557a7747a" providerId="LiveId" clId="{D83E24CA-0FE4-4B1A-98F6-858BFA0BD4DA}" dt="2020-05-25T22:40:33.960" v="24870"/>
          <ac:picMkLst>
            <pc:docMk/>
            <pc:sldMk cId="1070563694" sldId="271"/>
            <ac:picMk id="169" creationId="{22BC2482-9548-4B7C-8507-10E78BE5461B}"/>
          </ac:picMkLst>
        </pc:picChg>
        <pc:picChg chg="add del mod">
          <ac:chgData name="Florin Teodorescu" userId="5a9a629557a7747a" providerId="LiveId" clId="{D83E24CA-0FE4-4B1A-98F6-858BFA0BD4DA}" dt="2020-05-26T00:12:22.681" v="29343" actId="478"/>
          <ac:picMkLst>
            <pc:docMk/>
            <pc:sldMk cId="1070563694" sldId="271"/>
            <ac:picMk id="174" creationId="{AC727E4D-87DB-4CAB-9BF4-C5A76AFA50BD}"/>
          </ac:picMkLst>
        </pc:picChg>
        <pc:picChg chg="add del mod">
          <ac:chgData name="Florin Teodorescu" userId="5a9a629557a7747a" providerId="LiveId" clId="{D83E24CA-0FE4-4B1A-98F6-858BFA0BD4DA}" dt="2020-05-26T00:18:46.763" v="29391" actId="478"/>
          <ac:picMkLst>
            <pc:docMk/>
            <pc:sldMk cId="1070563694" sldId="271"/>
            <ac:picMk id="179" creationId="{A0EAD3E9-708B-4631-A59B-4398D1D0D392}"/>
          </ac:picMkLst>
        </pc:picChg>
        <pc:inkChg chg="add del">
          <ac:chgData name="Florin Teodorescu" userId="5a9a629557a7747a" providerId="LiveId" clId="{D83E24CA-0FE4-4B1A-98F6-858BFA0BD4DA}" dt="2020-05-24T15:15:20.759" v="22436"/>
          <ac:inkMkLst>
            <pc:docMk/>
            <pc:sldMk cId="1070563694" sldId="271"/>
            <ac:inkMk id="11" creationId="{8845627E-9024-4F53-9452-331A84A69813}"/>
          </ac:inkMkLst>
        </pc:inkChg>
        <pc:inkChg chg="add del">
          <ac:chgData name="Florin Teodorescu" userId="5a9a629557a7747a" providerId="LiveId" clId="{D83E24CA-0FE4-4B1A-98F6-858BFA0BD4DA}" dt="2020-05-24T15:15:27.072" v="22438"/>
          <ac:inkMkLst>
            <pc:docMk/>
            <pc:sldMk cId="1070563694" sldId="271"/>
            <ac:inkMk id="12" creationId="{5B7E9FE0-8E16-4FB8-A6C2-E18F9B51E59C}"/>
          </ac:inkMkLst>
        </pc:inkChg>
        <pc:inkChg chg="add del">
          <ac:chgData name="Florin Teodorescu" userId="5a9a629557a7747a" providerId="LiveId" clId="{D83E24CA-0FE4-4B1A-98F6-858BFA0BD4DA}" dt="2020-05-24T15:33:49.260" v="22498"/>
          <ac:inkMkLst>
            <pc:docMk/>
            <pc:sldMk cId="1070563694" sldId="271"/>
            <ac:inkMk id="13" creationId="{DA57B747-AAD1-4C86-9B9E-D014143D9033}"/>
          </ac:inkMkLst>
        </pc:inkChg>
        <pc:inkChg chg="add del">
          <ac:chgData name="Florin Teodorescu" userId="5a9a629557a7747a" providerId="LiveId" clId="{D83E24CA-0FE4-4B1A-98F6-858BFA0BD4DA}" dt="2020-05-24T15:34:30.688" v="22503"/>
          <ac:inkMkLst>
            <pc:docMk/>
            <pc:sldMk cId="1070563694" sldId="271"/>
            <ac:inkMk id="20" creationId="{D0FFC7EC-0E25-4DB3-B6A8-B7FAE95E31B3}"/>
          </ac:inkMkLst>
        </pc:inkChg>
        <pc:inkChg chg="add mod">
          <ac:chgData name="Florin Teodorescu" userId="5a9a629557a7747a" providerId="LiveId" clId="{D83E24CA-0FE4-4B1A-98F6-858BFA0BD4DA}" dt="2020-05-25T21:17:52.912" v="23502" actId="1076"/>
          <ac:inkMkLst>
            <pc:docMk/>
            <pc:sldMk cId="1070563694" sldId="271"/>
            <ac:inkMk id="21" creationId="{FEF3123B-2F29-4612-AAF8-6EABD530FCEC}"/>
          </ac:inkMkLst>
        </pc:inkChg>
        <pc:inkChg chg="add del">
          <ac:chgData name="Florin Teodorescu" userId="5a9a629557a7747a" providerId="LiveId" clId="{D83E24CA-0FE4-4B1A-98F6-858BFA0BD4DA}" dt="2020-05-24T15:34:28.654" v="22502"/>
          <ac:inkMkLst>
            <pc:docMk/>
            <pc:sldMk cId="1070563694" sldId="271"/>
            <ac:inkMk id="23" creationId="{0EDF8213-75E4-4ACA-956B-E6FC82ECD88B}"/>
          </ac:inkMkLst>
        </pc:inkChg>
        <pc:inkChg chg="add mod">
          <ac:chgData name="Florin Teodorescu" userId="5a9a629557a7747a" providerId="LiveId" clId="{D83E24CA-0FE4-4B1A-98F6-858BFA0BD4DA}" dt="2020-05-25T18:33:09.035" v="23482" actId="571"/>
          <ac:inkMkLst>
            <pc:docMk/>
            <pc:sldMk cId="1070563694" sldId="271"/>
            <ac:inkMk id="24" creationId="{32E1DA19-1274-47F0-88F4-758326F74E66}"/>
          </ac:inkMkLst>
        </pc:inkChg>
        <pc:inkChg chg="add mod">
          <ac:chgData name="Florin Teodorescu" userId="5a9a629557a7747a" providerId="LiveId" clId="{D83E24CA-0FE4-4B1A-98F6-858BFA0BD4DA}" dt="2020-05-25T18:33:09.035" v="23482" actId="571"/>
          <ac:inkMkLst>
            <pc:docMk/>
            <pc:sldMk cId="1070563694" sldId="271"/>
            <ac:inkMk id="25" creationId="{0EEB664F-8684-444A-AB4B-C2C76C4DCF0F}"/>
          </ac:inkMkLst>
        </pc:inkChg>
        <pc:inkChg chg="add del">
          <ac:chgData name="Florin Teodorescu" userId="5a9a629557a7747a" providerId="LiveId" clId="{D83E24CA-0FE4-4B1A-98F6-858BFA0BD4DA}" dt="2020-05-25T23:29:42.049" v="26846"/>
          <ac:inkMkLst>
            <pc:docMk/>
            <pc:sldMk cId="1070563694" sldId="271"/>
            <ac:inkMk id="46" creationId="{BFD10700-61F1-4B2F-A418-1DD9EC24F68A}"/>
          </ac:inkMkLst>
        </pc:inkChg>
        <pc:inkChg chg="add">
          <ac:chgData name="Florin Teodorescu" userId="5a9a629557a7747a" providerId="LiveId" clId="{D83E24CA-0FE4-4B1A-98F6-858BFA0BD4DA}" dt="2020-05-25T23:29:47.588" v="26847" actId="9405"/>
          <ac:inkMkLst>
            <pc:docMk/>
            <pc:sldMk cId="1070563694" sldId="271"/>
            <ac:inkMk id="47" creationId="{6F855E15-AED1-4CC0-8C5E-D2E6E468C8DD}"/>
          </ac:inkMkLst>
        </pc:inkChg>
        <pc:inkChg chg="add del mod">
          <ac:chgData name="Florin Teodorescu" userId="5a9a629557a7747a" providerId="LiveId" clId="{D83E24CA-0FE4-4B1A-98F6-858BFA0BD4DA}" dt="2020-05-25T23:29:56.314" v="26851"/>
          <ac:inkMkLst>
            <pc:docMk/>
            <pc:sldMk cId="1070563694" sldId="271"/>
            <ac:inkMk id="48" creationId="{49C8BD72-4B3B-48B6-9D48-1491E78F70EE}"/>
          </ac:inkMkLst>
        </pc:inkChg>
        <pc:inkChg chg="add del mod">
          <ac:chgData name="Florin Teodorescu" userId="5a9a629557a7747a" providerId="LiveId" clId="{D83E24CA-0FE4-4B1A-98F6-858BFA0BD4DA}" dt="2020-05-25T23:29:56.314" v="26852"/>
          <ac:inkMkLst>
            <pc:docMk/>
            <pc:sldMk cId="1070563694" sldId="271"/>
            <ac:inkMk id="49" creationId="{F83E152B-D14E-4217-BEBD-FD7161364B68}"/>
          </ac:inkMkLst>
        </pc:inkChg>
        <pc:inkChg chg="add">
          <ac:chgData name="Florin Teodorescu" userId="5a9a629557a7747a" providerId="LiveId" clId="{D83E24CA-0FE4-4B1A-98F6-858BFA0BD4DA}" dt="2020-05-25T23:29:59.973" v="26853" actId="9405"/>
          <ac:inkMkLst>
            <pc:docMk/>
            <pc:sldMk cId="1070563694" sldId="271"/>
            <ac:inkMk id="51" creationId="{272ADEE2-3689-4FB7-B2A4-A2ABF9893DCD}"/>
          </ac:inkMkLst>
        </pc:inkChg>
        <pc:inkChg chg="del">
          <ac:chgData name="Florin Teodorescu" userId="5a9a629557a7747a" providerId="LiveId" clId="{D83E24CA-0FE4-4B1A-98F6-858BFA0BD4DA}" dt="2020-05-23T21:21:46.315" v="21695" actId="478"/>
          <ac:inkMkLst>
            <pc:docMk/>
            <pc:sldMk cId="1070563694" sldId="271"/>
            <ac:inkMk id="65" creationId="{02E955CA-A520-4ED1-A2E1-7FB4FA69D8F9}"/>
          </ac:inkMkLst>
        </pc:inkChg>
        <pc:inkChg chg="del">
          <ac:chgData name="Florin Teodorescu" userId="5a9a629557a7747a" providerId="LiveId" clId="{D83E24CA-0FE4-4B1A-98F6-858BFA0BD4DA}" dt="2020-05-23T21:21:46.315" v="21695" actId="478"/>
          <ac:inkMkLst>
            <pc:docMk/>
            <pc:sldMk cId="1070563694" sldId="271"/>
            <ac:inkMk id="68" creationId="{248E9B28-FBC4-41D1-91CD-44D4680EE9E8}"/>
          </ac:inkMkLst>
        </pc:inkChg>
        <pc:inkChg chg="del">
          <ac:chgData name="Florin Teodorescu" userId="5a9a629557a7747a" providerId="LiveId" clId="{D83E24CA-0FE4-4B1A-98F6-858BFA0BD4DA}" dt="2020-05-23T21:21:46.315" v="21695" actId="478"/>
          <ac:inkMkLst>
            <pc:docMk/>
            <pc:sldMk cId="1070563694" sldId="271"/>
            <ac:inkMk id="95" creationId="{CA797B69-4B43-4887-87B2-BDDF5FDB871D}"/>
          </ac:inkMkLst>
        </pc:inkChg>
        <pc:inkChg chg="del">
          <ac:chgData name="Florin Teodorescu" userId="5a9a629557a7747a" providerId="LiveId" clId="{D83E24CA-0FE4-4B1A-98F6-858BFA0BD4DA}" dt="2020-05-23T21:21:46.315" v="21695" actId="478"/>
          <ac:inkMkLst>
            <pc:docMk/>
            <pc:sldMk cId="1070563694" sldId="271"/>
            <ac:inkMk id="98" creationId="{810D1957-B45D-4F28-A722-4635BDE53A0A}"/>
          </ac:inkMkLst>
        </pc:inkChg>
        <pc:inkChg chg="del">
          <ac:chgData name="Florin Teodorescu" userId="5a9a629557a7747a" providerId="LiveId" clId="{D83E24CA-0FE4-4B1A-98F6-858BFA0BD4DA}" dt="2020-05-23T21:21:46.315" v="21695" actId="478"/>
          <ac:inkMkLst>
            <pc:docMk/>
            <pc:sldMk cId="1070563694" sldId="271"/>
            <ac:inkMk id="111" creationId="{F1E2B21E-F570-4F59-82EE-F9C5FA7C7151}"/>
          </ac:inkMkLst>
        </pc:inkChg>
        <pc:inkChg chg="del">
          <ac:chgData name="Florin Teodorescu" userId="5a9a629557a7747a" providerId="LiveId" clId="{D83E24CA-0FE4-4B1A-98F6-858BFA0BD4DA}" dt="2020-05-23T21:21:46.315" v="21695" actId="478"/>
          <ac:inkMkLst>
            <pc:docMk/>
            <pc:sldMk cId="1070563694" sldId="271"/>
            <ac:inkMk id="134" creationId="{7E358657-3279-4414-AD62-BE935FB298A8}"/>
          </ac:inkMkLst>
        </pc:inkChg>
        <pc:cxnChg chg="add mod">
          <ac:chgData name="Florin Teodorescu" userId="5a9a629557a7747a" providerId="LiveId" clId="{D83E24CA-0FE4-4B1A-98F6-858BFA0BD4DA}" dt="2020-05-25T18:05:54.695" v="22610" actId="14100"/>
          <ac:cxnSpMkLst>
            <pc:docMk/>
            <pc:sldMk cId="1070563694" sldId="271"/>
            <ac:cxnSpMk id="61" creationId="{3708DE44-3E24-4687-85EA-A687300F2F68}"/>
          </ac:cxnSpMkLst>
        </pc:cxnChg>
        <pc:cxnChg chg="del">
          <ac:chgData name="Florin Teodorescu" userId="5a9a629557a7747a" providerId="LiveId" clId="{D83E24CA-0FE4-4B1A-98F6-858BFA0BD4DA}" dt="2020-05-23T21:21:46.315" v="21695" actId="478"/>
          <ac:cxnSpMkLst>
            <pc:docMk/>
            <pc:sldMk cId="1070563694" sldId="271"/>
            <ac:cxnSpMk id="127" creationId="{B10D8434-EFD4-4E9D-B0C7-11259AA42182}"/>
          </ac:cxnSpMkLst>
        </pc:cxnChg>
        <pc:cxnChg chg="del">
          <ac:chgData name="Florin Teodorescu" userId="5a9a629557a7747a" providerId="LiveId" clId="{D83E24CA-0FE4-4B1A-98F6-858BFA0BD4DA}" dt="2020-05-23T21:21:46.315" v="21695" actId="478"/>
          <ac:cxnSpMkLst>
            <pc:docMk/>
            <pc:sldMk cId="1070563694" sldId="271"/>
            <ac:cxnSpMk id="128" creationId="{F8DF28CB-A6ED-4BA4-A694-0663DFEC3CD0}"/>
          </ac:cxnSpMkLst>
        </pc:cxnChg>
        <pc:cxnChg chg="del mod">
          <ac:chgData name="Florin Teodorescu" userId="5a9a629557a7747a" providerId="LiveId" clId="{D83E24CA-0FE4-4B1A-98F6-858BFA0BD4DA}" dt="2020-05-23T21:21:46.315" v="21695" actId="478"/>
          <ac:cxnSpMkLst>
            <pc:docMk/>
            <pc:sldMk cId="1070563694" sldId="271"/>
            <ac:cxnSpMk id="141" creationId="{AE4B47EC-B76C-400D-A0E2-CB04BA4FC199}"/>
          </ac:cxnSpMkLst>
        </pc:cxnChg>
        <pc:cxnChg chg="add del mod">
          <ac:chgData name="Florin Teodorescu" userId="5a9a629557a7747a" providerId="LiveId" clId="{D83E24CA-0FE4-4B1A-98F6-858BFA0BD4DA}" dt="2020-05-25T22:46:37.487" v="25048" actId="478"/>
          <ac:cxnSpMkLst>
            <pc:docMk/>
            <pc:sldMk cId="1070563694" sldId="271"/>
            <ac:cxnSpMk id="165" creationId="{60878190-E39D-48B3-8538-71FF2ABC8B54}"/>
          </ac:cxnSpMkLst>
        </pc:cxnChg>
        <pc:cxnChg chg="add del mod">
          <ac:chgData name="Florin Teodorescu" userId="5a9a629557a7747a" providerId="LiveId" clId="{D83E24CA-0FE4-4B1A-98F6-858BFA0BD4DA}" dt="2020-05-25T22:46:37.487" v="25048" actId="478"/>
          <ac:cxnSpMkLst>
            <pc:docMk/>
            <pc:sldMk cId="1070563694" sldId="271"/>
            <ac:cxnSpMk id="166" creationId="{CC9897DA-ECFA-4272-8E73-2218064C3484}"/>
          </ac:cxnSpMkLst>
        </pc:cxnChg>
        <pc:cxnChg chg="add mod">
          <ac:chgData name="Florin Teodorescu" userId="5a9a629557a7747a" providerId="LiveId" clId="{D83E24CA-0FE4-4B1A-98F6-858BFA0BD4DA}" dt="2020-05-25T23:06:27.689" v="25625" actId="14100"/>
          <ac:cxnSpMkLst>
            <pc:docMk/>
            <pc:sldMk cId="1070563694" sldId="271"/>
            <ac:cxnSpMk id="172" creationId="{5F08F8F4-EF51-498F-AEDE-0D0D105A3F58}"/>
          </ac:cxnSpMkLst>
        </pc:cxnChg>
        <pc:cxnChg chg="add mod">
          <ac:chgData name="Florin Teodorescu" userId="5a9a629557a7747a" providerId="LiveId" clId="{D83E24CA-0FE4-4B1A-98F6-858BFA0BD4DA}" dt="2020-05-25T23:41:52.197" v="27303" actId="14100"/>
          <ac:cxnSpMkLst>
            <pc:docMk/>
            <pc:sldMk cId="1070563694" sldId="271"/>
            <ac:cxnSpMk id="175" creationId="{D1D77805-118D-42F2-BB82-0B3947DB4668}"/>
          </ac:cxnSpMkLst>
        </pc:cxnChg>
      </pc:sldChg>
      <pc:sldChg chg="addSp delSp modSp add mod">
        <pc:chgData name="Florin Teodorescu" userId="5a9a629557a7747a" providerId="LiveId" clId="{D83E24CA-0FE4-4B1A-98F6-858BFA0BD4DA}" dt="2020-05-26T01:18:51.667" v="31902" actId="14100"/>
        <pc:sldMkLst>
          <pc:docMk/>
          <pc:sldMk cId="3361350333" sldId="272"/>
        </pc:sldMkLst>
        <pc:spChg chg="add mod">
          <ac:chgData name="Florin Teodorescu" userId="5a9a629557a7747a" providerId="LiveId" clId="{D83E24CA-0FE4-4B1A-98F6-858BFA0BD4DA}" dt="2020-05-25T23:24:10.868" v="26562" actId="20577"/>
          <ac:spMkLst>
            <pc:docMk/>
            <pc:sldMk cId="3361350333" sldId="272"/>
            <ac:spMk id="3" creationId="{F099030B-ACC6-403B-83E5-9F6671BD61B2}"/>
          </ac:spMkLst>
        </pc:spChg>
        <pc:spChg chg="add mod">
          <ac:chgData name="Florin Teodorescu" userId="5a9a629557a7747a" providerId="LiveId" clId="{D83E24CA-0FE4-4B1A-98F6-858BFA0BD4DA}" dt="2020-05-25T23:18:00.836" v="26042" actId="1036"/>
          <ac:spMkLst>
            <pc:docMk/>
            <pc:sldMk cId="3361350333" sldId="272"/>
            <ac:spMk id="5" creationId="{1EFD3B37-8F64-4A26-B163-2C87199CB5EE}"/>
          </ac:spMkLst>
        </pc:spChg>
        <pc:spChg chg="add mod">
          <ac:chgData name="Florin Teodorescu" userId="5a9a629557a7747a" providerId="LiveId" clId="{D83E24CA-0FE4-4B1A-98F6-858BFA0BD4DA}" dt="2020-05-25T23:45:59.689" v="27554" actId="14100"/>
          <ac:spMkLst>
            <pc:docMk/>
            <pc:sldMk cId="3361350333" sldId="272"/>
            <ac:spMk id="9" creationId="{4603743F-8217-46F0-A1DF-DB1448C86490}"/>
          </ac:spMkLst>
        </pc:spChg>
        <pc:spChg chg="add mod">
          <ac:chgData name="Florin Teodorescu" userId="5a9a629557a7747a" providerId="LiveId" clId="{D83E24CA-0FE4-4B1A-98F6-858BFA0BD4DA}" dt="2020-05-25T23:20:56.618" v="26226" actId="1076"/>
          <ac:spMkLst>
            <pc:docMk/>
            <pc:sldMk cId="3361350333" sldId="272"/>
            <ac:spMk id="10" creationId="{2DD71E85-A6A5-4176-907B-B5D753B4BA00}"/>
          </ac:spMkLst>
        </pc:spChg>
        <pc:spChg chg="add mod">
          <ac:chgData name="Florin Teodorescu" userId="5a9a629557a7747a" providerId="LiveId" clId="{D83E24CA-0FE4-4B1A-98F6-858BFA0BD4DA}" dt="2020-05-25T23:22:02.774" v="26276" actId="1036"/>
          <ac:spMkLst>
            <pc:docMk/>
            <pc:sldMk cId="3361350333" sldId="272"/>
            <ac:spMk id="11" creationId="{8F6F6817-D19B-4D4D-B2CB-0DDFCE6DC78A}"/>
          </ac:spMkLst>
        </pc:spChg>
        <pc:spChg chg="add mod">
          <ac:chgData name="Florin Teodorescu" userId="5a9a629557a7747a" providerId="LiveId" clId="{D83E24CA-0FE4-4B1A-98F6-858BFA0BD4DA}" dt="2020-05-25T23:22:15.595" v="26278" actId="20577"/>
          <ac:spMkLst>
            <pc:docMk/>
            <pc:sldMk cId="3361350333" sldId="272"/>
            <ac:spMk id="12" creationId="{CFFE0C9E-671C-4261-B92C-EAC40B3C9391}"/>
          </ac:spMkLst>
        </pc:spChg>
        <pc:spChg chg="add mod">
          <ac:chgData name="Florin Teodorescu" userId="5a9a629557a7747a" providerId="LiveId" clId="{D83E24CA-0FE4-4B1A-98F6-858BFA0BD4DA}" dt="2020-05-25T23:23:21.312" v="26486" actId="1035"/>
          <ac:spMkLst>
            <pc:docMk/>
            <pc:sldMk cId="3361350333" sldId="272"/>
            <ac:spMk id="13" creationId="{8B204CC1-EB32-438F-AC67-FEC1485B046E}"/>
          </ac:spMkLst>
        </pc:spChg>
        <pc:spChg chg="add mod">
          <ac:chgData name="Florin Teodorescu" userId="5a9a629557a7747a" providerId="LiveId" clId="{D83E24CA-0FE4-4B1A-98F6-858BFA0BD4DA}" dt="2020-05-25T23:45:34.168" v="27544" actId="14100"/>
          <ac:spMkLst>
            <pc:docMk/>
            <pc:sldMk cId="3361350333" sldId="272"/>
            <ac:spMk id="14" creationId="{4C6B4C5A-A7E1-4A92-B69A-9EF59C2A6B54}"/>
          </ac:spMkLst>
        </pc:spChg>
        <pc:spChg chg="add mod">
          <ac:chgData name="Florin Teodorescu" userId="5a9a629557a7747a" providerId="LiveId" clId="{D83E24CA-0FE4-4B1A-98F6-858BFA0BD4DA}" dt="2020-05-25T23:50:41.050" v="27782" actId="1036"/>
          <ac:spMkLst>
            <pc:docMk/>
            <pc:sldMk cId="3361350333" sldId="272"/>
            <ac:spMk id="15" creationId="{2A5A366D-F2B6-47FB-96D9-1AA19DA8F0B5}"/>
          </ac:spMkLst>
        </pc:spChg>
        <pc:spChg chg="add mod ord">
          <ac:chgData name="Florin Teodorescu" userId="5a9a629557a7747a" providerId="LiveId" clId="{D83E24CA-0FE4-4B1A-98F6-858BFA0BD4DA}" dt="2020-05-26T00:06:41.053" v="29206" actId="1037"/>
          <ac:spMkLst>
            <pc:docMk/>
            <pc:sldMk cId="3361350333" sldId="272"/>
            <ac:spMk id="16" creationId="{35B91483-A4E5-4DB9-A524-9B6A97B33890}"/>
          </ac:spMkLst>
        </pc:spChg>
        <pc:spChg chg="add del">
          <ac:chgData name="Florin Teodorescu" userId="5a9a629557a7747a" providerId="LiveId" clId="{D83E24CA-0FE4-4B1A-98F6-858BFA0BD4DA}" dt="2020-05-25T23:32:48.627" v="26860" actId="478"/>
          <ac:spMkLst>
            <pc:docMk/>
            <pc:sldMk cId="3361350333" sldId="272"/>
            <ac:spMk id="17" creationId="{14828E0A-4969-4E1E-AF11-61BB343DD4C4}"/>
          </ac:spMkLst>
        </pc:spChg>
        <pc:spChg chg="add del mod">
          <ac:chgData name="Florin Teodorescu" userId="5a9a629557a7747a" providerId="LiveId" clId="{D83E24CA-0FE4-4B1A-98F6-858BFA0BD4DA}" dt="2020-05-25T23:53:26.014" v="28053" actId="478"/>
          <ac:spMkLst>
            <pc:docMk/>
            <pc:sldMk cId="3361350333" sldId="272"/>
            <ac:spMk id="18" creationId="{89AE87ED-1D41-4B72-9118-025D802B6410}"/>
          </ac:spMkLst>
        </pc:spChg>
        <pc:spChg chg="add mod ord">
          <ac:chgData name="Florin Teodorescu" userId="5a9a629557a7747a" providerId="LiveId" clId="{D83E24CA-0FE4-4B1A-98F6-858BFA0BD4DA}" dt="2020-05-26T00:06:41.053" v="29206" actId="1037"/>
          <ac:spMkLst>
            <pc:docMk/>
            <pc:sldMk cId="3361350333" sldId="272"/>
            <ac:spMk id="20" creationId="{40ED29D7-6A60-4D48-B278-9019C5FD9177}"/>
          </ac:spMkLst>
        </pc:spChg>
        <pc:spChg chg="add mod ord">
          <ac:chgData name="Florin Teodorescu" userId="5a9a629557a7747a" providerId="LiveId" clId="{D83E24CA-0FE4-4B1A-98F6-858BFA0BD4DA}" dt="2020-05-25T23:54:44.188" v="28069" actId="1076"/>
          <ac:spMkLst>
            <pc:docMk/>
            <pc:sldMk cId="3361350333" sldId="272"/>
            <ac:spMk id="21" creationId="{E3E3FAA3-4B3E-4C6D-9FED-CAD2660A2410}"/>
          </ac:spMkLst>
        </pc:spChg>
        <pc:spChg chg="add mod ord">
          <ac:chgData name="Florin Teodorescu" userId="5a9a629557a7747a" providerId="LiveId" clId="{D83E24CA-0FE4-4B1A-98F6-858BFA0BD4DA}" dt="2020-05-25T23:54:44.188" v="28069" actId="1076"/>
          <ac:spMkLst>
            <pc:docMk/>
            <pc:sldMk cId="3361350333" sldId="272"/>
            <ac:spMk id="22" creationId="{9CCFA4D3-2253-4B10-9F5B-7E4D906FDEA8}"/>
          </ac:spMkLst>
        </pc:spChg>
        <pc:spChg chg="add del mod">
          <ac:chgData name="Florin Teodorescu" userId="5a9a629557a7747a" providerId="LiveId" clId="{D83E24CA-0FE4-4B1A-98F6-858BFA0BD4DA}" dt="2020-05-25T23:49:00.172" v="27681" actId="478"/>
          <ac:spMkLst>
            <pc:docMk/>
            <pc:sldMk cId="3361350333" sldId="272"/>
            <ac:spMk id="23" creationId="{AD157AAC-9E57-4047-855F-99D65BF7412E}"/>
          </ac:spMkLst>
        </pc:spChg>
        <pc:spChg chg="add mod ord">
          <ac:chgData name="Florin Teodorescu" userId="5a9a629557a7747a" providerId="LiveId" clId="{D83E24CA-0FE4-4B1A-98F6-858BFA0BD4DA}" dt="2020-05-25T23:54:44.188" v="28069" actId="1076"/>
          <ac:spMkLst>
            <pc:docMk/>
            <pc:sldMk cId="3361350333" sldId="272"/>
            <ac:spMk id="24" creationId="{73FC47F5-4D71-48F5-836D-5530B7E96DF3}"/>
          </ac:spMkLst>
        </pc:spChg>
        <pc:spChg chg="add del mod">
          <ac:chgData name="Florin Teodorescu" userId="5a9a629557a7747a" providerId="LiveId" clId="{D83E24CA-0FE4-4B1A-98F6-858BFA0BD4DA}" dt="2020-05-25T23:49:31.711" v="27725" actId="478"/>
          <ac:spMkLst>
            <pc:docMk/>
            <pc:sldMk cId="3361350333" sldId="272"/>
            <ac:spMk id="25" creationId="{B0576083-1E13-4D8B-A913-C72E2B481948}"/>
          </ac:spMkLst>
        </pc:spChg>
        <pc:spChg chg="add mod ord">
          <ac:chgData name="Florin Teodorescu" userId="5a9a629557a7747a" providerId="LiveId" clId="{D83E24CA-0FE4-4B1A-98F6-858BFA0BD4DA}" dt="2020-05-25T23:54:44.188" v="28069" actId="1076"/>
          <ac:spMkLst>
            <pc:docMk/>
            <pc:sldMk cId="3361350333" sldId="272"/>
            <ac:spMk id="26" creationId="{206B8CB8-57A0-4D6D-9594-4844A0A7B7DC}"/>
          </ac:spMkLst>
        </pc:spChg>
        <pc:spChg chg="add del mod">
          <ac:chgData name="Florin Teodorescu" userId="5a9a629557a7747a" providerId="LiveId" clId="{D83E24CA-0FE4-4B1A-98F6-858BFA0BD4DA}" dt="2020-05-26T00:28:12.520" v="30132" actId="478"/>
          <ac:spMkLst>
            <pc:docMk/>
            <pc:sldMk cId="3361350333" sldId="272"/>
            <ac:spMk id="27" creationId="{C4AF2D8C-3956-461B-905E-A621FF6BAD4F}"/>
          </ac:spMkLst>
        </pc:spChg>
        <pc:spChg chg="add del mod">
          <ac:chgData name="Florin Teodorescu" userId="5a9a629557a7747a" providerId="LiveId" clId="{D83E24CA-0FE4-4B1A-98F6-858BFA0BD4DA}" dt="2020-05-26T00:28:12.520" v="30132" actId="478"/>
          <ac:spMkLst>
            <pc:docMk/>
            <pc:sldMk cId="3361350333" sldId="272"/>
            <ac:spMk id="28" creationId="{E4D506C0-7183-46F0-90D1-D2D2E81D5794}"/>
          </ac:spMkLst>
        </pc:spChg>
        <pc:spChg chg="add del mod">
          <ac:chgData name="Florin Teodorescu" userId="5a9a629557a7747a" providerId="LiveId" clId="{D83E24CA-0FE4-4B1A-98F6-858BFA0BD4DA}" dt="2020-05-26T00:28:12.520" v="30132" actId="478"/>
          <ac:spMkLst>
            <pc:docMk/>
            <pc:sldMk cId="3361350333" sldId="272"/>
            <ac:spMk id="30" creationId="{CC7B83ED-4EB6-4B68-AA43-9F902EC468A9}"/>
          </ac:spMkLst>
        </pc:spChg>
        <pc:spChg chg="add del mod">
          <ac:chgData name="Florin Teodorescu" userId="5a9a629557a7747a" providerId="LiveId" clId="{D83E24CA-0FE4-4B1A-98F6-858BFA0BD4DA}" dt="2020-05-26T00:28:12.520" v="30132" actId="478"/>
          <ac:spMkLst>
            <pc:docMk/>
            <pc:sldMk cId="3361350333" sldId="272"/>
            <ac:spMk id="31" creationId="{EDE41F7F-9ED8-46AC-9F56-52D7C88CB30D}"/>
          </ac:spMkLst>
        </pc:spChg>
        <pc:spChg chg="add del mod">
          <ac:chgData name="Florin Teodorescu" userId="5a9a629557a7747a" providerId="LiveId" clId="{D83E24CA-0FE4-4B1A-98F6-858BFA0BD4DA}" dt="2020-05-26T00:28:12.520" v="30132" actId="478"/>
          <ac:spMkLst>
            <pc:docMk/>
            <pc:sldMk cId="3361350333" sldId="272"/>
            <ac:spMk id="32" creationId="{3F75688F-2E25-43A7-95AE-6AC34D4B3E98}"/>
          </ac:spMkLst>
        </pc:spChg>
        <pc:spChg chg="add del mod">
          <ac:chgData name="Florin Teodorescu" userId="5a9a629557a7747a" providerId="LiveId" clId="{D83E24CA-0FE4-4B1A-98F6-858BFA0BD4DA}" dt="2020-05-26T00:28:12.520" v="30132" actId="478"/>
          <ac:spMkLst>
            <pc:docMk/>
            <pc:sldMk cId="3361350333" sldId="272"/>
            <ac:spMk id="33" creationId="{2FA6485B-945E-4F6B-903B-89F3887B4145}"/>
          </ac:spMkLst>
        </pc:spChg>
        <pc:spChg chg="add del mod">
          <ac:chgData name="Florin Teodorescu" userId="5a9a629557a7747a" providerId="LiveId" clId="{D83E24CA-0FE4-4B1A-98F6-858BFA0BD4DA}" dt="2020-05-26T00:28:12.520" v="30132" actId="478"/>
          <ac:spMkLst>
            <pc:docMk/>
            <pc:sldMk cId="3361350333" sldId="272"/>
            <ac:spMk id="35" creationId="{3698D3D3-F4C1-4B77-B20C-705C8216B2C2}"/>
          </ac:spMkLst>
        </pc:spChg>
        <pc:spChg chg="add del mod">
          <ac:chgData name="Florin Teodorescu" userId="5a9a629557a7747a" providerId="LiveId" clId="{D83E24CA-0FE4-4B1A-98F6-858BFA0BD4DA}" dt="2020-05-26T00:28:12.520" v="30132" actId="478"/>
          <ac:spMkLst>
            <pc:docMk/>
            <pc:sldMk cId="3361350333" sldId="272"/>
            <ac:spMk id="36" creationId="{8A91D409-BF14-4F66-80B7-2BE1AD29A75F}"/>
          </ac:spMkLst>
        </pc:spChg>
        <pc:spChg chg="add del mod">
          <ac:chgData name="Florin Teodorescu" userId="5a9a629557a7747a" providerId="LiveId" clId="{D83E24CA-0FE4-4B1A-98F6-858BFA0BD4DA}" dt="2020-05-25T23:43:08.738" v="27436" actId="478"/>
          <ac:spMkLst>
            <pc:docMk/>
            <pc:sldMk cId="3361350333" sldId="272"/>
            <ac:spMk id="38" creationId="{3833F050-B061-42CB-A14F-BE43D72C9676}"/>
          </ac:spMkLst>
        </pc:spChg>
        <pc:spChg chg="add del mod">
          <ac:chgData name="Florin Teodorescu" userId="5a9a629557a7747a" providerId="LiveId" clId="{D83E24CA-0FE4-4B1A-98F6-858BFA0BD4DA}" dt="2020-05-26T00:28:12.520" v="30132" actId="478"/>
          <ac:spMkLst>
            <pc:docMk/>
            <pc:sldMk cId="3361350333" sldId="272"/>
            <ac:spMk id="39" creationId="{6F5ED906-6707-466E-BE1F-9A3657FACEE6}"/>
          </ac:spMkLst>
        </pc:spChg>
        <pc:spChg chg="add del mod">
          <ac:chgData name="Florin Teodorescu" userId="5a9a629557a7747a" providerId="LiveId" clId="{D83E24CA-0FE4-4B1A-98F6-858BFA0BD4DA}" dt="2020-05-26T00:28:12.520" v="30132" actId="478"/>
          <ac:spMkLst>
            <pc:docMk/>
            <pc:sldMk cId="3361350333" sldId="272"/>
            <ac:spMk id="40" creationId="{D69DCC42-7473-49E9-9984-AF439D75714B}"/>
          </ac:spMkLst>
        </pc:spChg>
        <pc:spChg chg="add del mod">
          <ac:chgData name="Florin Teodorescu" userId="5a9a629557a7747a" providerId="LiveId" clId="{D83E24CA-0FE4-4B1A-98F6-858BFA0BD4DA}" dt="2020-05-26T00:28:12.520" v="30132" actId="478"/>
          <ac:spMkLst>
            <pc:docMk/>
            <pc:sldMk cId="3361350333" sldId="272"/>
            <ac:spMk id="43" creationId="{63C134C3-F6CD-4E15-9C2A-E29F6D379512}"/>
          </ac:spMkLst>
        </pc:spChg>
        <pc:spChg chg="add del mod ord">
          <ac:chgData name="Florin Teodorescu" userId="5a9a629557a7747a" providerId="LiveId" clId="{D83E24CA-0FE4-4B1A-98F6-858BFA0BD4DA}" dt="2020-05-26T00:28:12.520" v="30132" actId="478"/>
          <ac:spMkLst>
            <pc:docMk/>
            <pc:sldMk cId="3361350333" sldId="272"/>
            <ac:spMk id="50" creationId="{A615DFEA-D0C4-453E-B4F0-B47AF646311D}"/>
          </ac:spMkLst>
        </pc:spChg>
        <pc:spChg chg="add mod">
          <ac:chgData name="Florin Teodorescu" userId="5a9a629557a7747a" providerId="LiveId" clId="{D83E24CA-0FE4-4B1A-98F6-858BFA0BD4DA}" dt="2020-05-25T23:59:38.906" v="28326" actId="14100"/>
          <ac:spMkLst>
            <pc:docMk/>
            <pc:sldMk cId="3361350333" sldId="272"/>
            <ac:spMk id="51" creationId="{0F645205-539E-4F8F-A96B-1E1673A5D4EB}"/>
          </ac:spMkLst>
        </pc:spChg>
        <pc:spChg chg="add mod">
          <ac:chgData name="Florin Teodorescu" userId="5a9a629557a7747a" providerId="LiveId" clId="{D83E24CA-0FE4-4B1A-98F6-858BFA0BD4DA}" dt="2020-05-25T23:54:52.037" v="28070" actId="14100"/>
          <ac:spMkLst>
            <pc:docMk/>
            <pc:sldMk cId="3361350333" sldId="272"/>
            <ac:spMk id="54" creationId="{699AFEAD-FA1F-4442-8911-3E43D8D3EC4A}"/>
          </ac:spMkLst>
        </pc:spChg>
        <pc:spChg chg="add mod">
          <ac:chgData name="Florin Teodorescu" userId="5a9a629557a7747a" providerId="LiveId" clId="{D83E24CA-0FE4-4B1A-98F6-858BFA0BD4DA}" dt="2020-05-26T01:18:51.667" v="31902" actId="14100"/>
          <ac:spMkLst>
            <pc:docMk/>
            <pc:sldMk cId="3361350333" sldId="272"/>
            <ac:spMk id="55" creationId="{ADD238FF-DAFB-4527-85D9-1F9FF0FDECFC}"/>
          </ac:spMkLst>
        </pc:spChg>
        <pc:spChg chg="add mod">
          <ac:chgData name="Florin Teodorescu" userId="5a9a629557a7747a" providerId="LiveId" clId="{D83E24CA-0FE4-4B1A-98F6-858BFA0BD4DA}" dt="2020-05-26T00:06:41.053" v="29206" actId="1037"/>
          <ac:spMkLst>
            <pc:docMk/>
            <pc:sldMk cId="3361350333" sldId="272"/>
            <ac:spMk id="57" creationId="{DBF0B661-2B24-4B13-BD6A-6634EFDBB0E9}"/>
          </ac:spMkLst>
        </pc:spChg>
        <pc:spChg chg="add mod">
          <ac:chgData name="Florin Teodorescu" userId="5a9a629557a7747a" providerId="LiveId" clId="{D83E24CA-0FE4-4B1A-98F6-858BFA0BD4DA}" dt="2020-05-26T00:07:21.797" v="29234" actId="1036"/>
          <ac:spMkLst>
            <pc:docMk/>
            <pc:sldMk cId="3361350333" sldId="272"/>
            <ac:spMk id="61" creationId="{8A08C4AD-A8C5-482D-AE33-A0F6E4BE4EC8}"/>
          </ac:spMkLst>
        </pc:spChg>
        <pc:spChg chg="del">
          <ac:chgData name="Florin Teodorescu" userId="5a9a629557a7747a" providerId="LiveId" clId="{D83E24CA-0FE4-4B1A-98F6-858BFA0BD4DA}" dt="2020-05-23T21:22:59.595" v="21783" actId="478"/>
          <ac:spMkLst>
            <pc:docMk/>
            <pc:sldMk cId="3361350333" sldId="272"/>
            <ac:spMk id="62" creationId="{39FEB809-FC66-4193-915F-2C0806472ABC}"/>
          </ac:spMkLst>
        </pc:spChg>
        <pc:spChg chg="add mod">
          <ac:chgData name="Florin Teodorescu" userId="5a9a629557a7747a" providerId="LiveId" clId="{D83E24CA-0FE4-4B1A-98F6-858BFA0BD4DA}" dt="2020-05-26T00:28:13.614" v="30133"/>
          <ac:spMkLst>
            <pc:docMk/>
            <pc:sldMk cId="3361350333" sldId="272"/>
            <ac:spMk id="67" creationId="{B7EEE1C8-BEFD-41DC-B649-5142544B5635}"/>
          </ac:spMkLst>
        </pc:spChg>
        <pc:spChg chg="add mod">
          <ac:chgData name="Florin Teodorescu" userId="5a9a629557a7747a" providerId="LiveId" clId="{D83E24CA-0FE4-4B1A-98F6-858BFA0BD4DA}" dt="2020-05-26T00:28:13.614" v="30133"/>
          <ac:spMkLst>
            <pc:docMk/>
            <pc:sldMk cId="3361350333" sldId="272"/>
            <ac:spMk id="68" creationId="{9A97C303-2BC3-4500-92D0-09E6C22BDDEA}"/>
          </ac:spMkLst>
        </pc:spChg>
        <pc:spChg chg="add mod">
          <ac:chgData name="Florin Teodorescu" userId="5a9a629557a7747a" providerId="LiveId" clId="{D83E24CA-0FE4-4B1A-98F6-858BFA0BD4DA}" dt="2020-05-26T00:28:13.614" v="30133"/>
          <ac:spMkLst>
            <pc:docMk/>
            <pc:sldMk cId="3361350333" sldId="272"/>
            <ac:spMk id="70" creationId="{7BB9CFB1-3190-4EC1-A299-D1825C265F94}"/>
          </ac:spMkLst>
        </pc:spChg>
        <pc:spChg chg="add mod">
          <ac:chgData name="Florin Teodorescu" userId="5a9a629557a7747a" providerId="LiveId" clId="{D83E24CA-0FE4-4B1A-98F6-858BFA0BD4DA}" dt="2020-05-26T00:28:13.614" v="30133"/>
          <ac:spMkLst>
            <pc:docMk/>
            <pc:sldMk cId="3361350333" sldId="272"/>
            <ac:spMk id="71" creationId="{E4E5DFCD-EB40-4A41-9A59-A210A4ECCEBC}"/>
          </ac:spMkLst>
        </pc:spChg>
        <pc:spChg chg="add mod">
          <ac:chgData name="Florin Teodorescu" userId="5a9a629557a7747a" providerId="LiveId" clId="{D83E24CA-0FE4-4B1A-98F6-858BFA0BD4DA}" dt="2020-05-26T00:28:13.614" v="30133"/>
          <ac:spMkLst>
            <pc:docMk/>
            <pc:sldMk cId="3361350333" sldId="272"/>
            <ac:spMk id="72" creationId="{D3F5BC1E-28C1-4F6A-867A-25E3516197B7}"/>
          </ac:spMkLst>
        </pc:spChg>
        <pc:spChg chg="add mod">
          <ac:chgData name="Florin Teodorescu" userId="5a9a629557a7747a" providerId="LiveId" clId="{D83E24CA-0FE4-4B1A-98F6-858BFA0BD4DA}" dt="2020-05-26T00:28:13.614" v="30133"/>
          <ac:spMkLst>
            <pc:docMk/>
            <pc:sldMk cId="3361350333" sldId="272"/>
            <ac:spMk id="73" creationId="{257C8753-358E-4C72-B22B-941AA7AECED8}"/>
          </ac:spMkLst>
        </pc:spChg>
        <pc:spChg chg="add mod">
          <ac:chgData name="Florin Teodorescu" userId="5a9a629557a7747a" providerId="LiveId" clId="{D83E24CA-0FE4-4B1A-98F6-858BFA0BD4DA}" dt="2020-05-26T00:28:13.614" v="30133"/>
          <ac:spMkLst>
            <pc:docMk/>
            <pc:sldMk cId="3361350333" sldId="272"/>
            <ac:spMk id="75" creationId="{530621AD-FBD7-47FE-B047-85AA569082C9}"/>
          </ac:spMkLst>
        </pc:spChg>
        <pc:spChg chg="add mod">
          <ac:chgData name="Florin Teodorescu" userId="5a9a629557a7747a" providerId="LiveId" clId="{D83E24CA-0FE4-4B1A-98F6-858BFA0BD4DA}" dt="2020-05-26T00:28:13.614" v="30133"/>
          <ac:spMkLst>
            <pc:docMk/>
            <pc:sldMk cId="3361350333" sldId="272"/>
            <ac:spMk id="76" creationId="{A7EB4344-C203-467F-A6FC-39FFAC24AEAF}"/>
          </ac:spMkLst>
        </pc:spChg>
        <pc:spChg chg="add mod">
          <ac:chgData name="Florin Teodorescu" userId="5a9a629557a7747a" providerId="LiveId" clId="{D83E24CA-0FE4-4B1A-98F6-858BFA0BD4DA}" dt="2020-05-26T00:28:13.614" v="30133"/>
          <ac:spMkLst>
            <pc:docMk/>
            <pc:sldMk cId="3361350333" sldId="272"/>
            <ac:spMk id="78" creationId="{FC10C639-F8B3-4898-9ADC-7B40BD38BA26}"/>
          </ac:spMkLst>
        </pc:spChg>
        <pc:spChg chg="add mod">
          <ac:chgData name="Florin Teodorescu" userId="5a9a629557a7747a" providerId="LiveId" clId="{D83E24CA-0FE4-4B1A-98F6-858BFA0BD4DA}" dt="2020-05-26T00:28:13.614" v="30133"/>
          <ac:spMkLst>
            <pc:docMk/>
            <pc:sldMk cId="3361350333" sldId="272"/>
            <ac:spMk id="79" creationId="{AFC003F9-104C-404C-B0A7-13A51ADD7EAB}"/>
          </ac:spMkLst>
        </pc:spChg>
        <pc:spChg chg="add mod">
          <ac:chgData name="Florin Teodorescu" userId="5a9a629557a7747a" providerId="LiveId" clId="{D83E24CA-0FE4-4B1A-98F6-858BFA0BD4DA}" dt="2020-05-26T00:28:34.191" v="30135" actId="20577"/>
          <ac:spMkLst>
            <pc:docMk/>
            <pc:sldMk cId="3361350333" sldId="272"/>
            <ac:spMk id="81" creationId="{662C379A-BAAE-403E-A698-3F6CF879407E}"/>
          </ac:spMkLst>
        </pc:spChg>
        <pc:spChg chg="add del mod">
          <ac:chgData name="Florin Teodorescu" userId="5a9a629557a7747a" providerId="LiveId" clId="{D83E24CA-0FE4-4B1A-98F6-858BFA0BD4DA}" dt="2020-05-26T00:28:17.925" v="30134" actId="478"/>
          <ac:spMkLst>
            <pc:docMk/>
            <pc:sldMk cId="3361350333" sldId="272"/>
            <ac:spMk id="82" creationId="{89C5582B-3972-4A9A-B55B-9F0000796E9D}"/>
          </ac:spMkLst>
        </pc:spChg>
        <pc:spChg chg="add mod ord">
          <ac:chgData name="Florin Teodorescu" userId="5a9a629557a7747a" providerId="LiveId" clId="{D83E24CA-0FE4-4B1A-98F6-858BFA0BD4DA}" dt="2020-05-26T00:30:48.663" v="30267" actId="1036"/>
          <ac:spMkLst>
            <pc:docMk/>
            <pc:sldMk cId="3361350333" sldId="272"/>
            <ac:spMk id="89" creationId="{7F29CA50-2645-4AD2-A42A-0213D681D99F}"/>
          </ac:spMkLst>
        </pc:spChg>
        <pc:picChg chg="add del mod">
          <ac:chgData name="Florin Teodorescu" userId="5a9a629557a7747a" providerId="LiveId" clId="{D83E24CA-0FE4-4B1A-98F6-858BFA0BD4DA}" dt="2020-05-25T23:14:57.964" v="25983" actId="478"/>
          <ac:picMkLst>
            <pc:docMk/>
            <pc:sldMk cId="3361350333" sldId="272"/>
            <ac:picMk id="2" creationId="{1A6CE8BD-C2CD-4428-A2B5-22880E9A6FB7}"/>
          </ac:picMkLst>
        </pc:picChg>
        <pc:picChg chg="add mod">
          <ac:chgData name="Florin Teodorescu" userId="5a9a629557a7747a" providerId="LiveId" clId="{D83E24CA-0FE4-4B1A-98F6-858BFA0BD4DA}" dt="2020-05-25T23:18:00.836" v="26042" actId="1036"/>
          <ac:picMkLst>
            <pc:docMk/>
            <pc:sldMk cId="3361350333" sldId="272"/>
            <ac:picMk id="4" creationId="{8F518F9D-4198-4B27-A1DA-7AD43643018E}"/>
          </ac:picMkLst>
        </pc:picChg>
        <pc:picChg chg="add del mod">
          <ac:chgData name="Florin Teodorescu" userId="5a9a629557a7747a" providerId="LiveId" clId="{D83E24CA-0FE4-4B1A-98F6-858BFA0BD4DA}" dt="2020-05-25T23:18:57.690" v="26048" actId="478"/>
          <ac:picMkLst>
            <pc:docMk/>
            <pc:sldMk cId="3361350333" sldId="272"/>
            <ac:picMk id="6" creationId="{4BAAF02B-7058-4311-AE78-413F8A427553}"/>
          </ac:picMkLst>
        </pc:picChg>
        <pc:picChg chg="add mod">
          <ac:chgData name="Florin Teodorescu" userId="5a9a629557a7747a" providerId="LiveId" clId="{D83E24CA-0FE4-4B1A-98F6-858BFA0BD4DA}" dt="2020-05-25T23:50:41.050" v="27782" actId="1036"/>
          <ac:picMkLst>
            <pc:docMk/>
            <pc:sldMk cId="3361350333" sldId="272"/>
            <ac:picMk id="7" creationId="{B564E099-B02D-4CB2-8E64-0F136FAC1824}"/>
          </ac:picMkLst>
        </pc:picChg>
        <pc:picChg chg="add mod ord">
          <ac:chgData name="Florin Teodorescu" userId="5a9a629557a7747a" providerId="LiveId" clId="{D83E24CA-0FE4-4B1A-98F6-858BFA0BD4DA}" dt="2020-05-26T00:06:41.053" v="29206" actId="1037"/>
          <ac:picMkLst>
            <pc:docMk/>
            <pc:sldMk cId="3361350333" sldId="272"/>
            <ac:picMk id="8" creationId="{A39713BC-9C54-43BF-B935-28536227486F}"/>
          </ac:picMkLst>
        </pc:picChg>
        <pc:picChg chg="add del mod">
          <ac:chgData name="Florin Teodorescu" userId="5a9a629557a7747a" providerId="LiveId" clId="{D83E24CA-0FE4-4B1A-98F6-858BFA0BD4DA}" dt="2020-05-26T00:28:12.520" v="30132" actId="478"/>
          <ac:picMkLst>
            <pc:docMk/>
            <pc:sldMk cId="3361350333" sldId="272"/>
            <ac:picMk id="29" creationId="{767BF058-2B7F-40CB-BFB1-13118F2209D8}"/>
          </ac:picMkLst>
        </pc:picChg>
        <pc:picChg chg="add del mod">
          <ac:chgData name="Florin Teodorescu" userId="5a9a629557a7747a" providerId="LiveId" clId="{D83E24CA-0FE4-4B1A-98F6-858BFA0BD4DA}" dt="2020-05-26T00:28:12.520" v="30132" actId="478"/>
          <ac:picMkLst>
            <pc:docMk/>
            <pc:sldMk cId="3361350333" sldId="272"/>
            <ac:picMk id="34" creationId="{E209F55E-C524-4E61-855B-A8B6AD62FCFF}"/>
          </ac:picMkLst>
        </pc:picChg>
        <pc:picChg chg="add del mod">
          <ac:chgData name="Florin Teodorescu" userId="5a9a629557a7747a" providerId="LiveId" clId="{D83E24CA-0FE4-4B1A-98F6-858BFA0BD4DA}" dt="2020-05-26T00:28:12.520" v="30132" actId="478"/>
          <ac:picMkLst>
            <pc:docMk/>
            <pc:sldMk cId="3361350333" sldId="272"/>
            <ac:picMk id="37" creationId="{DEC1A2C5-0B49-4FA7-9A62-1F48551C7F43}"/>
          </ac:picMkLst>
        </pc:picChg>
        <pc:picChg chg="add del mod">
          <ac:chgData name="Florin Teodorescu" userId="5a9a629557a7747a" providerId="LiveId" clId="{D83E24CA-0FE4-4B1A-98F6-858BFA0BD4DA}" dt="2020-05-26T00:12:43.572" v="29360" actId="478"/>
          <ac:picMkLst>
            <pc:docMk/>
            <pc:sldMk cId="3361350333" sldId="272"/>
            <ac:picMk id="41" creationId="{8A13B68A-2488-4A46-9FB9-382885C104B4}"/>
          </ac:picMkLst>
        </pc:picChg>
        <pc:picChg chg="add del mod">
          <ac:chgData name="Florin Teodorescu" userId="5a9a629557a7747a" providerId="LiveId" clId="{D83E24CA-0FE4-4B1A-98F6-858BFA0BD4DA}" dt="2020-05-26T00:19:00.387" v="29396" actId="478"/>
          <ac:picMkLst>
            <pc:docMk/>
            <pc:sldMk cId="3361350333" sldId="272"/>
            <ac:picMk id="63" creationId="{045330B9-33E1-454A-9EB3-E23115F3A256}"/>
          </ac:picMkLst>
        </pc:picChg>
        <pc:picChg chg="add del mod">
          <ac:chgData name="Florin Teodorescu" userId="5a9a629557a7747a" providerId="LiveId" clId="{D83E24CA-0FE4-4B1A-98F6-858BFA0BD4DA}" dt="2020-05-26T00:19:29.789" v="29401" actId="478"/>
          <ac:picMkLst>
            <pc:docMk/>
            <pc:sldMk cId="3361350333" sldId="272"/>
            <ac:picMk id="64" creationId="{488DC97C-5F49-4CB9-BF60-0BF9CBEBA64A}"/>
          </ac:picMkLst>
        </pc:picChg>
        <pc:picChg chg="add del mod">
          <ac:chgData name="Florin Teodorescu" userId="5a9a629557a7747a" providerId="LiveId" clId="{D83E24CA-0FE4-4B1A-98F6-858BFA0BD4DA}" dt="2020-05-26T00:19:34.150" v="29403" actId="478"/>
          <ac:picMkLst>
            <pc:docMk/>
            <pc:sldMk cId="3361350333" sldId="272"/>
            <ac:picMk id="65" creationId="{F1E1DCA6-45A4-4A82-844C-6DB310E5D110}"/>
          </ac:picMkLst>
        </pc:picChg>
        <pc:picChg chg="add del mod">
          <ac:chgData name="Florin Teodorescu" userId="5a9a629557a7747a" providerId="LiveId" clId="{D83E24CA-0FE4-4B1A-98F6-858BFA0BD4DA}" dt="2020-05-26T00:28:12.520" v="30132" actId="478"/>
          <ac:picMkLst>
            <pc:docMk/>
            <pc:sldMk cId="3361350333" sldId="272"/>
            <ac:picMk id="66" creationId="{4130F0CB-A7BF-4A63-B9B0-2DC773B89E06}"/>
          </ac:picMkLst>
        </pc:picChg>
        <pc:picChg chg="add mod">
          <ac:chgData name="Florin Teodorescu" userId="5a9a629557a7747a" providerId="LiveId" clId="{D83E24CA-0FE4-4B1A-98F6-858BFA0BD4DA}" dt="2020-05-26T00:28:13.614" v="30133"/>
          <ac:picMkLst>
            <pc:docMk/>
            <pc:sldMk cId="3361350333" sldId="272"/>
            <ac:picMk id="69" creationId="{23567C8C-4B29-427A-BE63-76118932A319}"/>
          </ac:picMkLst>
        </pc:picChg>
        <pc:picChg chg="add mod">
          <ac:chgData name="Florin Teodorescu" userId="5a9a629557a7747a" providerId="LiveId" clId="{D83E24CA-0FE4-4B1A-98F6-858BFA0BD4DA}" dt="2020-05-26T00:28:13.614" v="30133"/>
          <ac:picMkLst>
            <pc:docMk/>
            <pc:sldMk cId="3361350333" sldId="272"/>
            <ac:picMk id="74" creationId="{A0F90E83-3092-4DDB-9432-C15EAAB5FC82}"/>
          </ac:picMkLst>
        </pc:picChg>
        <pc:picChg chg="add mod">
          <ac:chgData name="Florin Teodorescu" userId="5a9a629557a7747a" providerId="LiveId" clId="{D83E24CA-0FE4-4B1A-98F6-858BFA0BD4DA}" dt="2020-05-26T00:28:13.614" v="30133"/>
          <ac:picMkLst>
            <pc:docMk/>
            <pc:sldMk cId="3361350333" sldId="272"/>
            <ac:picMk id="77" creationId="{CE409157-B49F-438C-8C61-28920685374C}"/>
          </ac:picMkLst>
        </pc:picChg>
        <pc:picChg chg="add mod">
          <ac:chgData name="Florin Teodorescu" userId="5a9a629557a7747a" providerId="LiveId" clId="{D83E24CA-0FE4-4B1A-98F6-858BFA0BD4DA}" dt="2020-05-26T00:28:13.614" v="30133"/>
          <ac:picMkLst>
            <pc:docMk/>
            <pc:sldMk cId="3361350333" sldId="272"/>
            <ac:picMk id="83" creationId="{324959FF-F697-43AD-B57E-5D0C02E5AECD}"/>
          </ac:picMkLst>
        </pc:picChg>
        <pc:cxnChg chg="add del mod">
          <ac:chgData name="Florin Teodorescu" userId="5a9a629557a7747a" providerId="LiveId" clId="{D83E24CA-0FE4-4B1A-98F6-858BFA0BD4DA}" dt="2020-05-26T00:28:12.520" v="30132" actId="478"/>
          <ac:cxnSpMkLst>
            <pc:docMk/>
            <pc:sldMk cId="3361350333" sldId="272"/>
            <ac:cxnSpMk id="42" creationId="{E966E6B8-6A64-4731-B35A-BDCF4CD27C6F}"/>
          </ac:cxnSpMkLst>
        </pc:cxnChg>
        <pc:cxnChg chg="add mod">
          <ac:chgData name="Florin Teodorescu" userId="5a9a629557a7747a" providerId="LiveId" clId="{D83E24CA-0FE4-4B1A-98F6-858BFA0BD4DA}" dt="2020-05-25T23:43:06.537" v="27434" actId="571"/>
          <ac:cxnSpMkLst>
            <pc:docMk/>
            <pc:sldMk cId="3361350333" sldId="272"/>
            <ac:cxnSpMk id="44" creationId="{94A71BA9-2E25-4C87-B324-28990FC3BD0E}"/>
          </ac:cxnSpMkLst>
        </pc:cxnChg>
        <pc:cxnChg chg="add del mod">
          <ac:chgData name="Florin Teodorescu" userId="5a9a629557a7747a" providerId="LiveId" clId="{D83E24CA-0FE4-4B1A-98F6-858BFA0BD4DA}" dt="2020-05-26T00:28:12.520" v="30132" actId="478"/>
          <ac:cxnSpMkLst>
            <pc:docMk/>
            <pc:sldMk cId="3361350333" sldId="272"/>
            <ac:cxnSpMk id="45" creationId="{C8D172AA-355F-40EE-8C46-A4B66854E401}"/>
          </ac:cxnSpMkLst>
        </pc:cxnChg>
        <pc:cxnChg chg="add del mod">
          <ac:chgData name="Florin Teodorescu" userId="5a9a629557a7747a" providerId="LiveId" clId="{D83E24CA-0FE4-4B1A-98F6-858BFA0BD4DA}" dt="2020-05-26T00:28:12.520" v="30132" actId="478"/>
          <ac:cxnSpMkLst>
            <pc:docMk/>
            <pc:sldMk cId="3361350333" sldId="272"/>
            <ac:cxnSpMk id="47" creationId="{B9836507-25C5-4106-80CA-EFBA93F83E67}"/>
          </ac:cxnSpMkLst>
        </pc:cxnChg>
        <pc:cxnChg chg="add mod">
          <ac:chgData name="Florin Teodorescu" userId="5a9a629557a7747a" providerId="LiveId" clId="{D83E24CA-0FE4-4B1A-98F6-858BFA0BD4DA}" dt="2020-05-25T23:50:57.960" v="27785" actId="14100"/>
          <ac:cxnSpMkLst>
            <pc:docMk/>
            <pc:sldMk cId="3361350333" sldId="272"/>
            <ac:cxnSpMk id="52" creationId="{D5B70BB5-3C3F-47B9-A8DF-8F49C748CFB6}"/>
          </ac:cxnSpMkLst>
        </pc:cxnChg>
        <pc:cxnChg chg="add mod">
          <ac:chgData name="Florin Teodorescu" userId="5a9a629557a7747a" providerId="LiveId" clId="{D83E24CA-0FE4-4B1A-98F6-858BFA0BD4DA}" dt="2020-05-26T00:06:41.053" v="29206" actId="1037"/>
          <ac:cxnSpMkLst>
            <pc:docMk/>
            <pc:sldMk cId="3361350333" sldId="272"/>
            <ac:cxnSpMk id="58" creationId="{E759FB2B-1E17-4659-B6D3-BA5E85FEF3E0}"/>
          </ac:cxnSpMkLst>
        </pc:cxnChg>
        <pc:cxnChg chg="add mod">
          <ac:chgData name="Florin Teodorescu" userId="5a9a629557a7747a" providerId="LiveId" clId="{D83E24CA-0FE4-4B1A-98F6-858BFA0BD4DA}" dt="2020-05-26T00:28:13.614" v="30133"/>
          <ac:cxnSpMkLst>
            <pc:docMk/>
            <pc:sldMk cId="3361350333" sldId="272"/>
            <ac:cxnSpMk id="80" creationId="{56BECDB0-7F04-4271-9BCC-BA3555450F11}"/>
          </ac:cxnSpMkLst>
        </pc:cxnChg>
        <pc:cxnChg chg="add mod">
          <ac:chgData name="Florin Teodorescu" userId="5a9a629557a7747a" providerId="LiveId" clId="{D83E24CA-0FE4-4B1A-98F6-858BFA0BD4DA}" dt="2020-05-26T00:29:12.183" v="30165" actId="1036"/>
          <ac:cxnSpMkLst>
            <pc:docMk/>
            <pc:sldMk cId="3361350333" sldId="272"/>
            <ac:cxnSpMk id="84" creationId="{CC811063-FED0-4B22-A3CD-CDAD98415400}"/>
          </ac:cxnSpMkLst>
        </pc:cxnChg>
        <pc:cxnChg chg="add mod">
          <ac:chgData name="Florin Teodorescu" userId="5a9a629557a7747a" providerId="LiveId" clId="{D83E24CA-0FE4-4B1A-98F6-858BFA0BD4DA}" dt="2020-05-26T00:29:12.183" v="30165" actId="1036"/>
          <ac:cxnSpMkLst>
            <pc:docMk/>
            <pc:sldMk cId="3361350333" sldId="272"/>
            <ac:cxnSpMk id="86" creationId="{E3372042-8E7B-4199-AB46-A06FC4862D1C}"/>
          </ac:cxnSpMkLst>
        </pc:cxnChg>
      </pc:sldChg>
      <pc:sldChg chg="addSp delSp modSp add mod">
        <pc:chgData name="Florin Teodorescu" userId="5a9a629557a7747a" providerId="LiveId" clId="{D83E24CA-0FE4-4B1A-98F6-858BFA0BD4DA}" dt="2020-05-26T01:31:17.412" v="32812" actId="1035"/>
        <pc:sldMkLst>
          <pc:docMk/>
          <pc:sldMk cId="1198763548" sldId="273"/>
        </pc:sldMkLst>
        <pc:spChg chg="mod">
          <ac:chgData name="Florin Teodorescu" userId="5a9a629557a7747a" providerId="LiveId" clId="{D83E24CA-0FE4-4B1A-98F6-858BFA0BD4DA}" dt="2020-05-26T00:09:29.416" v="29260" actId="20577"/>
          <ac:spMkLst>
            <pc:docMk/>
            <pc:sldMk cId="1198763548" sldId="273"/>
            <ac:spMk id="3" creationId="{F099030B-ACC6-403B-83E5-9F6671BD61B2}"/>
          </ac:spMkLst>
        </pc:spChg>
        <pc:spChg chg="del">
          <ac:chgData name="Florin Teodorescu" userId="5a9a629557a7747a" providerId="LiveId" clId="{D83E24CA-0FE4-4B1A-98F6-858BFA0BD4DA}" dt="2020-05-26T00:09:34.467" v="29261" actId="478"/>
          <ac:spMkLst>
            <pc:docMk/>
            <pc:sldMk cId="1198763548" sldId="273"/>
            <ac:spMk id="5" creationId="{1EFD3B37-8F64-4A26-B163-2C87199CB5EE}"/>
          </ac:spMkLst>
        </pc:spChg>
        <pc:spChg chg="mod">
          <ac:chgData name="Florin Teodorescu" userId="5a9a629557a7747a" providerId="LiveId" clId="{D83E24CA-0FE4-4B1A-98F6-858BFA0BD4DA}" dt="2020-05-26T01:15:16.984" v="31399" actId="14100"/>
          <ac:spMkLst>
            <pc:docMk/>
            <pc:sldMk cId="1198763548" sldId="273"/>
            <ac:spMk id="9" creationId="{4603743F-8217-46F0-A1DF-DB1448C86490}"/>
          </ac:spMkLst>
        </pc:spChg>
        <pc:spChg chg="del">
          <ac:chgData name="Florin Teodorescu" userId="5a9a629557a7747a" providerId="LiveId" clId="{D83E24CA-0FE4-4B1A-98F6-858BFA0BD4DA}" dt="2020-05-26T00:09:34.467" v="29261" actId="478"/>
          <ac:spMkLst>
            <pc:docMk/>
            <pc:sldMk cId="1198763548" sldId="273"/>
            <ac:spMk id="10" creationId="{2DD71E85-A6A5-4176-907B-B5D753B4BA00}"/>
          </ac:spMkLst>
        </pc:spChg>
        <pc:spChg chg="del">
          <ac:chgData name="Florin Teodorescu" userId="5a9a629557a7747a" providerId="LiveId" clId="{D83E24CA-0FE4-4B1A-98F6-858BFA0BD4DA}" dt="2020-05-26T00:09:34.467" v="29261" actId="478"/>
          <ac:spMkLst>
            <pc:docMk/>
            <pc:sldMk cId="1198763548" sldId="273"/>
            <ac:spMk id="11" creationId="{8F6F6817-D19B-4D4D-B2CB-0DDFCE6DC78A}"/>
          </ac:spMkLst>
        </pc:spChg>
        <pc:spChg chg="del">
          <ac:chgData name="Florin Teodorescu" userId="5a9a629557a7747a" providerId="LiveId" clId="{D83E24CA-0FE4-4B1A-98F6-858BFA0BD4DA}" dt="2020-05-26T00:09:34.467" v="29261" actId="478"/>
          <ac:spMkLst>
            <pc:docMk/>
            <pc:sldMk cId="1198763548" sldId="273"/>
            <ac:spMk id="12" creationId="{CFFE0C9E-671C-4261-B92C-EAC40B3C9391}"/>
          </ac:spMkLst>
        </pc:spChg>
        <pc:spChg chg="del">
          <ac:chgData name="Florin Teodorescu" userId="5a9a629557a7747a" providerId="LiveId" clId="{D83E24CA-0FE4-4B1A-98F6-858BFA0BD4DA}" dt="2020-05-26T00:09:34.467" v="29261" actId="478"/>
          <ac:spMkLst>
            <pc:docMk/>
            <pc:sldMk cId="1198763548" sldId="273"/>
            <ac:spMk id="13" creationId="{8B204CC1-EB32-438F-AC67-FEC1485B046E}"/>
          </ac:spMkLst>
        </pc:spChg>
        <pc:spChg chg="del">
          <ac:chgData name="Florin Teodorescu" userId="5a9a629557a7747a" providerId="LiveId" clId="{D83E24CA-0FE4-4B1A-98F6-858BFA0BD4DA}" dt="2020-05-26T00:09:41.035" v="29262" actId="478"/>
          <ac:spMkLst>
            <pc:docMk/>
            <pc:sldMk cId="1198763548" sldId="273"/>
            <ac:spMk id="14" creationId="{4C6B4C5A-A7E1-4A92-B69A-9EF59C2A6B54}"/>
          </ac:spMkLst>
        </pc:spChg>
        <pc:spChg chg="del">
          <ac:chgData name="Florin Teodorescu" userId="5a9a629557a7747a" providerId="LiveId" clId="{D83E24CA-0FE4-4B1A-98F6-858BFA0BD4DA}" dt="2020-05-26T00:09:34.467" v="29261" actId="478"/>
          <ac:spMkLst>
            <pc:docMk/>
            <pc:sldMk cId="1198763548" sldId="273"/>
            <ac:spMk id="15" creationId="{2A5A366D-F2B6-47FB-96D9-1AA19DA8F0B5}"/>
          </ac:spMkLst>
        </pc:spChg>
        <pc:spChg chg="del">
          <ac:chgData name="Florin Teodorescu" userId="5a9a629557a7747a" providerId="LiveId" clId="{D83E24CA-0FE4-4B1A-98F6-858BFA0BD4DA}" dt="2020-05-26T00:11:58.796" v="29342" actId="478"/>
          <ac:spMkLst>
            <pc:docMk/>
            <pc:sldMk cId="1198763548" sldId="273"/>
            <ac:spMk id="16" creationId="{35B91483-A4E5-4DB9-A524-9B6A97B33890}"/>
          </ac:spMkLst>
        </pc:spChg>
        <pc:spChg chg="del">
          <ac:chgData name="Florin Teodorescu" userId="5a9a629557a7747a" providerId="LiveId" clId="{D83E24CA-0FE4-4B1A-98F6-858BFA0BD4DA}" dt="2020-05-26T00:11:58.796" v="29342" actId="478"/>
          <ac:spMkLst>
            <pc:docMk/>
            <pc:sldMk cId="1198763548" sldId="273"/>
            <ac:spMk id="20" creationId="{40ED29D7-6A60-4D48-B278-9019C5FD9177}"/>
          </ac:spMkLst>
        </pc:spChg>
        <pc:spChg chg="del">
          <ac:chgData name="Florin Teodorescu" userId="5a9a629557a7747a" providerId="LiveId" clId="{D83E24CA-0FE4-4B1A-98F6-858BFA0BD4DA}" dt="2020-05-26T00:11:58.796" v="29342" actId="478"/>
          <ac:spMkLst>
            <pc:docMk/>
            <pc:sldMk cId="1198763548" sldId="273"/>
            <ac:spMk id="21" creationId="{E3E3FAA3-4B3E-4C6D-9FED-CAD2660A2410}"/>
          </ac:spMkLst>
        </pc:spChg>
        <pc:spChg chg="del">
          <ac:chgData name="Florin Teodorescu" userId="5a9a629557a7747a" providerId="LiveId" clId="{D83E24CA-0FE4-4B1A-98F6-858BFA0BD4DA}" dt="2020-05-26T00:09:34.467" v="29261" actId="478"/>
          <ac:spMkLst>
            <pc:docMk/>
            <pc:sldMk cId="1198763548" sldId="273"/>
            <ac:spMk id="22" creationId="{9CCFA4D3-2253-4B10-9F5B-7E4D906FDEA8}"/>
          </ac:spMkLst>
        </pc:spChg>
        <pc:spChg chg="del">
          <ac:chgData name="Florin Teodorescu" userId="5a9a629557a7747a" providerId="LiveId" clId="{D83E24CA-0FE4-4B1A-98F6-858BFA0BD4DA}" dt="2020-05-26T00:09:34.467" v="29261" actId="478"/>
          <ac:spMkLst>
            <pc:docMk/>
            <pc:sldMk cId="1198763548" sldId="273"/>
            <ac:spMk id="24" creationId="{73FC47F5-4D71-48F5-836D-5530B7E96DF3}"/>
          </ac:spMkLst>
        </pc:spChg>
        <pc:spChg chg="del">
          <ac:chgData name="Florin Teodorescu" userId="5a9a629557a7747a" providerId="LiveId" clId="{D83E24CA-0FE4-4B1A-98F6-858BFA0BD4DA}" dt="2020-05-26T00:09:34.467" v="29261" actId="478"/>
          <ac:spMkLst>
            <pc:docMk/>
            <pc:sldMk cId="1198763548" sldId="273"/>
            <ac:spMk id="26" creationId="{206B8CB8-57A0-4D6D-9594-4844A0A7B7DC}"/>
          </ac:spMkLst>
        </pc:spChg>
        <pc:spChg chg="mod">
          <ac:chgData name="Florin Teodorescu" userId="5a9a629557a7747a" providerId="LiveId" clId="{D83E24CA-0FE4-4B1A-98F6-858BFA0BD4DA}" dt="2020-05-26T01:30:54.775" v="32806" actId="1037"/>
          <ac:spMkLst>
            <pc:docMk/>
            <pc:sldMk cId="1198763548" sldId="273"/>
            <ac:spMk id="27" creationId="{C4AF2D8C-3956-461B-905E-A621FF6BAD4F}"/>
          </ac:spMkLst>
        </pc:spChg>
        <pc:spChg chg="mod">
          <ac:chgData name="Florin Teodorescu" userId="5a9a629557a7747a" providerId="LiveId" clId="{D83E24CA-0FE4-4B1A-98F6-858BFA0BD4DA}" dt="2020-05-26T01:30:54.775" v="32806" actId="1037"/>
          <ac:spMkLst>
            <pc:docMk/>
            <pc:sldMk cId="1198763548" sldId="273"/>
            <ac:spMk id="28" creationId="{E4D506C0-7183-46F0-90D1-D2D2E81D5794}"/>
          </ac:spMkLst>
        </pc:spChg>
        <pc:spChg chg="mod">
          <ac:chgData name="Florin Teodorescu" userId="5a9a629557a7747a" providerId="LiveId" clId="{D83E24CA-0FE4-4B1A-98F6-858BFA0BD4DA}" dt="2020-05-26T01:30:54.775" v="32806" actId="1037"/>
          <ac:spMkLst>
            <pc:docMk/>
            <pc:sldMk cId="1198763548" sldId="273"/>
            <ac:spMk id="30" creationId="{CC7B83ED-4EB6-4B68-AA43-9F902EC468A9}"/>
          </ac:spMkLst>
        </pc:spChg>
        <pc:spChg chg="mod">
          <ac:chgData name="Florin Teodorescu" userId="5a9a629557a7747a" providerId="LiveId" clId="{D83E24CA-0FE4-4B1A-98F6-858BFA0BD4DA}" dt="2020-05-26T01:30:54.775" v="32806" actId="1037"/>
          <ac:spMkLst>
            <pc:docMk/>
            <pc:sldMk cId="1198763548" sldId="273"/>
            <ac:spMk id="31" creationId="{EDE41F7F-9ED8-46AC-9F56-52D7C88CB30D}"/>
          </ac:spMkLst>
        </pc:spChg>
        <pc:spChg chg="mod">
          <ac:chgData name="Florin Teodorescu" userId="5a9a629557a7747a" providerId="LiveId" clId="{D83E24CA-0FE4-4B1A-98F6-858BFA0BD4DA}" dt="2020-05-26T01:30:54.775" v="32806" actId="1037"/>
          <ac:spMkLst>
            <pc:docMk/>
            <pc:sldMk cId="1198763548" sldId="273"/>
            <ac:spMk id="32" creationId="{3F75688F-2E25-43A7-95AE-6AC34D4B3E98}"/>
          </ac:spMkLst>
        </pc:spChg>
        <pc:spChg chg="mod">
          <ac:chgData name="Florin Teodorescu" userId="5a9a629557a7747a" providerId="LiveId" clId="{D83E24CA-0FE4-4B1A-98F6-858BFA0BD4DA}" dt="2020-05-26T01:30:54.775" v="32806" actId="1037"/>
          <ac:spMkLst>
            <pc:docMk/>
            <pc:sldMk cId="1198763548" sldId="273"/>
            <ac:spMk id="33" creationId="{2FA6485B-945E-4F6B-903B-89F3887B4145}"/>
          </ac:spMkLst>
        </pc:spChg>
        <pc:spChg chg="mod">
          <ac:chgData name="Florin Teodorescu" userId="5a9a629557a7747a" providerId="LiveId" clId="{D83E24CA-0FE4-4B1A-98F6-858BFA0BD4DA}" dt="2020-05-26T01:30:54.775" v="32806" actId="1037"/>
          <ac:spMkLst>
            <pc:docMk/>
            <pc:sldMk cId="1198763548" sldId="273"/>
            <ac:spMk id="35" creationId="{3698D3D3-F4C1-4B77-B20C-705C8216B2C2}"/>
          </ac:spMkLst>
        </pc:spChg>
        <pc:spChg chg="mod">
          <ac:chgData name="Florin Teodorescu" userId="5a9a629557a7747a" providerId="LiveId" clId="{D83E24CA-0FE4-4B1A-98F6-858BFA0BD4DA}" dt="2020-05-26T01:30:54.775" v="32806" actId="1037"/>
          <ac:spMkLst>
            <pc:docMk/>
            <pc:sldMk cId="1198763548" sldId="273"/>
            <ac:spMk id="36" creationId="{8A91D409-BF14-4F66-80B7-2BE1AD29A75F}"/>
          </ac:spMkLst>
        </pc:spChg>
        <pc:spChg chg="mod">
          <ac:chgData name="Florin Teodorescu" userId="5a9a629557a7747a" providerId="LiveId" clId="{D83E24CA-0FE4-4B1A-98F6-858BFA0BD4DA}" dt="2020-05-26T01:30:54.775" v="32806" actId="1037"/>
          <ac:spMkLst>
            <pc:docMk/>
            <pc:sldMk cId="1198763548" sldId="273"/>
            <ac:spMk id="39" creationId="{6F5ED906-6707-466E-BE1F-9A3657FACEE6}"/>
          </ac:spMkLst>
        </pc:spChg>
        <pc:spChg chg="mod">
          <ac:chgData name="Florin Teodorescu" userId="5a9a629557a7747a" providerId="LiveId" clId="{D83E24CA-0FE4-4B1A-98F6-858BFA0BD4DA}" dt="2020-05-26T01:30:54.775" v="32806" actId="1037"/>
          <ac:spMkLst>
            <pc:docMk/>
            <pc:sldMk cId="1198763548" sldId="273"/>
            <ac:spMk id="40" creationId="{D69DCC42-7473-49E9-9984-AF439D75714B}"/>
          </ac:spMkLst>
        </pc:spChg>
        <pc:spChg chg="mod">
          <ac:chgData name="Florin Teodorescu" userId="5a9a629557a7747a" providerId="LiveId" clId="{D83E24CA-0FE4-4B1A-98F6-858BFA0BD4DA}" dt="2020-05-26T01:30:54.775" v="32806" actId="1037"/>
          <ac:spMkLst>
            <pc:docMk/>
            <pc:sldMk cId="1198763548" sldId="273"/>
            <ac:spMk id="43" creationId="{63C134C3-F6CD-4E15-9C2A-E29F6D379512}"/>
          </ac:spMkLst>
        </pc:spChg>
        <pc:spChg chg="mod">
          <ac:chgData name="Florin Teodorescu" userId="5a9a629557a7747a" providerId="LiveId" clId="{D83E24CA-0FE4-4B1A-98F6-858BFA0BD4DA}" dt="2020-05-26T01:30:54.775" v="32806" actId="1037"/>
          <ac:spMkLst>
            <pc:docMk/>
            <pc:sldMk cId="1198763548" sldId="273"/>
            <ac:spMk id="50" creationId="{A615DFEA-D0C4-453E-B4F0-B47AF646311D}"/>
          </ac:spMkLst>
        </pc:spChg>
        <pc:spChg chg="del">
          <ac:chgData name="Florin Teodorescu" userId="5a9a629557a7747a" providerId="LiveId" clId="{D83E24CA-0FE4-4B1A-98F6-858BFA0BD4DA}" dt="2020-05-26T00:09:34.467" v="29261" actId="478"/>
          <ac:spMkLst>
            <pc:docMk/>
            <pc:sldMk cId="1198763548" sldId="273"/>
            <ac:spMk id="51" creationId="{0F645205-539E-4F8F-A96B-1E1673A5D4EB}"/>
          </ac:spMkLst>
        </pc:spChg>
        <pc:spChg chg="del">
          <ac:chgData name="Florin Teodorescu" userId="5a9a629557a7747a" providerId="LiveId" clId="{D83E24CA-0FE4-4B1A-98F6-858BFA0BD4DA}" dt="2020-05-26T00:09:34.467" v="29261" actId="478"/>
          <ac:spMkLst>
            <pc:docMk/>
            <pc:sldMk cId="1198763548" sldId="273"/>
            <ac:spMk id="54" creationId="{699AFEAD-FA1F-4442-8911-3E43D8D3EC4A}"/>
          </ac:spMkLst>
        </pc:spChg>
        <pc:spChg chg="del">
          <ac:chgData name="Florin Teodorescu" userId="5a9a629557a7747a" providerId="LiveId" clId="{D83E24CA-0FE4-4B1A-98F6-858BFA0BD4DA}" dt="2020-05-26T00:11:58.796" v="29342" actId="478"/>
          <ac:spMkLst>
            <pc:docMk/>
            <pc:sldMk cId="1198763548" sldId="273"/>
            <ac:spMk id="55" creationId="{ADD238FF-DAFB-4527-85D9-1F9FF0FDECFC}"/>
          </ac:spMkLst>
        </pc:spChg>
        <pc:spChg chg="add mod">
          <ac:chgData name="Florin Teodorescu" userId="5a9a629557a7747a" providerId="LiveId" clId="{D83E24CA-0FE4-4B1A-98F6-858BFA0BD4DA}" dt="2020-05-26T01:30:54.775" v="32806" actId="1037"/>
          <ac:spMkLst>
            <pc:docMk/>
            <pc:sldMk cId="1198763548" sldId="273"/>
            <ac:spMk id="56" creationId="{543B7825-2E31-4DAA-9119-D5988D0F6CC7}"/>
          </ac:spMkLst>
        </pc:spChg>
        <pc:spChg chg="del">
          <ac:chgData name="Florin Teodorescu" userId="5a9a629557a7747a" providerId="LiveId" clId="{D83E24CA-0FE4-4B1A-98F6-858BFA0BD4DA}" dt="2020-05-26T00:11:58.796" v="29342" actId="478"/>
          <ac:spMkLst>
            <pc:docMk/>
            <pc:sldMk cId="1198763548" sldId="273"/>
            <ac:spMk id="57" creationId="{DBF0B661-2B24-4B13-BD6A-6634EFDBB0E9}"/>
          </ac:spMkLst>
        </pc:spChg>
        <pc:spChg chg="del">
          <ac:chgData name="Florin Teodorescu" userId="5a9a629557a7747a" providerId="LiveId" clId="{D83E24CA-0FE4-4B1A-98F6-858BFA0BD4DA}" dt="2020-05-26T00:09:34.467" v="29261" actId="478"/>
          <ac:spMkLst>
            <pc:docMk/>
            <pc:sldMk cId="1198763548" sldId="273"/>
            <ac:spMk id="61" creationId="{8A08C4AD-A8C5-482D-AE33-A0F6E4BE4EC8}"/>
          </ac:spMkLst>
        </pc:spChg>
        <pc:spChg chg="add mod">
          <ac:chgData name="Florin Teodorescu" userId="5a9a629557a7747a" providerId="LiveId" clId="{D83E24CA-0FE4-4B1A-98F6-858BFA0BD4DA}" dt="2020-05-26T01:30:54.775" v="32806" actId="1037"/>
          <ac:spMkLst>
            <pc:docMk/>
            <pc:sldMk cId="1198763548" sldId="273"/>
            <ac:spMk id="65" creationId="{02095F2E-2C11-453F-A95F-8C1760061E02}"/>
          </ac:spMkLst>
        </pc:spChg>
        <pc:spChg chg="add mod">
          <ac:chgData name="Florin Teodorescu" userId="5a9a629557a7747a" providerId="LiveId" clId="{D83E24CA-0FE4-4B1A-98F6-858BFA0BD4DA}" dt="2020-05-26T01:30:54.775" v="32806" actId="1037"/>
          <ac:spMkLst>
            <pc:docMk/>
            <pc:sldMk cId="1198763548" sldId="273"/>
            <ac:spMk id="67" creationId="{FE6D8AF1-5228-4BD4-A7D0-D6BA1C7DA567}"/>
          </ac:spMkLst>
        </pc:spChg>
        <pc:spChg chg="add del mod">
          <ac:chgData name="Florin Teodorescu" userId="5a9a629557a7747a" providerId="LiveId" clId="{D83E24CA-0FE4-4B1A-98F6-858BFA0BD4DA}" dt="2020-05-26T00:50:05.920" v="30583" actId="478"/>
          <ac:spMkLst>
            <pc:docMk/>
            <pc:sldMk cId="1198763548" sldId="273"/>
            <ac:spMk id="71" creationId="{43ED6121-EC1B-4EED-BD32-C3206CA5921D}"/>
          </ac:spMkLst>
        </pc:spChg>
        <pc:spChg chg="add mod ord">
          <ac:chgData name="Florin Teodorescu" userId="5a9a629557a7747a" providerId="LiveId" clId="{D83E24CA-0FE4-4B1A-98F6-858BFA0BD4DA}" dt="2020-05-26T00:52:16.191" v="30643" actId="166"/>
          <ac:spMkLst>
            <pc:docMk/>
            <pc:sldMk cId="1198763548" sldId="273"/>
            <ac:spMk id="72" creationId="{A457ECD8-8652-4026-8522-007F47427A7A}"/>
          </ac:spMkLst>
        </pc:spChg>
        <pc:spChg chg="add mod">
          <ac:chgData name="Florin Teodorescu" userId="5a9a629557a7747a" providerId="LiveId" clId="{D83E24CA-0FE4-4B1A-98F6-858BFA0BD4DA}" dt="2020-05-26T00:52:31.910" v="30699" actId="207"/>
          <ac:spMkLst>
            <pc:docMk/>
            <pc:sldMk cId="1198763548" sldId="273"/>
            <ac:spMk id="73" creationId="{D18BC558-4E1B-4D5A-BDE8-CB191DAEA885}"/>
          </ac:spMkLst>
        </pc:spChg>
        <pc:spChg chg="add mod">
          <ac:chgData name="Florin Teodorescu" userId="5a9a629557a7747a" providerId="LiveId" clId="{D83E24CA-0FE4-4B1A-98F6-858BFA0BD4DA}" dt="2020-05-26T00:59:33.780" v="30750" actId="164"/>
          <ac:spMkLst>
            <pc:docMk/>
            <pc:sldMk cId="1198763548" sldId="273"/>
            <ac:spMk id="77" creationId="{EF80D3AB-9FBF-475F-B8E4-C47C4F94594D}"/>
          </ac:spMkLst>
        </pc:spChg>
        <pc:spChg chg="add mod">
          <ac:chgData name="Florin Teodorescu" userId="5a9a629557a7747a" providerId="LiveId" clId="{D83E24CA-0FE4-4B1A-98F6-858BFA0BD4DA}" dt="2020-05-26T01:02:04.700" v="30766" actId="1076"/>
          <ac:spMkLst>
            <pc:docMk/>
            <pc:sldMk cId="1198763548" sldId="273"/>
            <ac:spMk id="83" creationId="{D73894B9-2045-499D-83FF-3B29E26DEE58}"/>
          </ac:spMkLst>
        </pc:spChg>
        <pc:spChg chg="add mod ord">
          <ac:chgData name="Florin Teodorescu" userId="5a9a629557a7747a" providerId="LiveId" clId="{D83E24CA-0FE4-4B1A-98F6-858BFA0BD4DA}" dt="2020-05-26T01:12:02.593" v="31174" actId="1036"/>
          <ac:spMkLst>
            <pc:docMk/>
            <pc:sldMk cId="1198763548" sldId="273"/>
            <ac:spMk id="84" creationId="{DD6EB149-3BCB-4436-A266-28F37620FD71}"/>
          </ac:spMkLst>
        </pc:spChg>
        <pc:spChg chg="add mod ord">
          <ac:chgData name="Florin Teodorescu" userId="5a9a629557a7747a" providerId="LiveId" clId="{D83E24CA-0FE4-4B1A-98F6-858BFA0BD4DA}" dt="2020-05-26T01:28:42.991" v="32572" actId="1035"/>
          <ac:spMkLst>
            <pc:docMk/>
            <pc:sldMk cId="1198763548" sldId="273"/>
            <ac:spMk id="86" creationId="{F9CADCF8-3B95-4ADF-B13E-5F50D322359F}"/>
          </ac:spMkLst>
        </pc:spChg>
        <pc:spChg chg="add mod">
          <ac:chgData name="Florin Teodorescu" userId="5a9a629557a7747a" providerId="LiveId" clId="{D83E24CA-0FE4-4B1A-98F6-858BFA0BD4DA}" dt="2020-05-26T01:25:20.471" v="32263" actId="14100"/>
          <ac:spMkLst>
            <pc:docMk/>
            <pc:sldMk cId="1198763548" sldId="273"/>
            <ac:spMk id="88" creationId="{211A9E18-447F-44B1-A9EA-5EBDE3EAC215}"/>
          </ac:spMkLst>
        </pc:spChg>
        <pc:spChg chg="add mod ord">
          <ac:chgData name="Florin Teodorescu" userId="5a9a629557a7747a" providerId="LiveId" clId="{D83E24CA-0FE4-4B1A-98F6-858BFA0BD4DA}" dt="2020-05-26T01:25:28.131" v="32264" actId="14100"/>
          <ac:spMkLst>
            <pc:docMk/>
            <pc:sldMk cId="1198763548" sldId="273"/>
            <ac:spMk id="90" creationId="{943295AD-4B1F-4E97-B00C-7973A2397515}"/>
          </ac:spMkLst>
        </pc:spChg>
        <pc:spChg chg="add mod">
          <ac:chgData name="Florin Teodorescu" userId="5a9a629557a7747a" providerId="LiveId" clId="{D83E24CA-0FE4-4B1A-98F6-858BFA0BD4DA}" dt="2020-05-26T01:20:35.617" v="32061" actId="6549"/>
          <ac:spMkLst>
            <pc:docMk/>
            <pc:sldMk cId="1198763548" sldId="273"/>
            <ac:spMk id="93" creationId="{7FC72F89-A5E5-469C-8B68-5DD36D27D3E8}"/>
          </ac:spMkLst>
        </pc:spChg>
        <pc:spChg chg="add mod">
          <ac:chgData name="Florin Teodorescu" userId="5a9a629557a7747a" providerId="LiveId" clId="{D83E24CA-0FE4-4B1A-98F6-858BFA0BD4DA}" dt="2020-05-26T01:19:18.987" v="31915" actId="1036"/>
          <ac:spMkLst>
            <pc:docMk/>
            <pc:sldMk cId="1198763548" sldId="273"/>
            <ac:spMk id="94" creationId="{59D7DB51-6742-43EE-985B-BA714EA590C4}"/>
          </ac:spMkLst>
        </pc:spChg>
        <pc:spChg chg="add mod">
          <ac:chgData name="Florin Teodorescu" userId="5a9a629557a7747a" providerId="LiveId" clId="{D83E24CA-0FE4-4B1A-98F6-858BFA0BD4DA}" dt="2020-05-26T01:28:42.991" v="32572" actId="1035"/>
          <ac:spMkLst>
            <pc:docMk/>
            <pc:sldMk cId="1198763548" sldId="273"/>
            <ac:spMk id="95" creationId="{BEEA3C96-4729-4058-9B66-4C5D242C0519}"/>
          </ac:spMkLst>
        </pc:spChg>
        <pc:spChg chg="add mod">
          <ac:chgData name="Florin Teodorescu" userId="5a9a629557a7747a" providerId="LiveId" clId="{D83E24CA-0FE4-4B1A-98F6-858BFA0BD4DA}" dt="2020-05-26T01:26:24.460" v="32318" actId="6549"/>
          <ac:spMkLst>
            <pc:docMk/>
            <pc:sldMk cId="1198763548" sldId="273"/>
            <ac:spMk id="96" creationId="{E7A86F8A-7620-4D64-8885-73D9CA0DF764}"/>
          </ac:spMkLst>
        </pc:spChg>
        <pc:spChg chg="add del mod">
          <ac:chgData name="Florin Teodorescu" userId="5a9a629557a7747a" providerId="LiveId" clId="{D83E24CA-0FE4-4B1A-98F6-858BFA0BD4DA}" dt="2020-05-26T01:26:53.061" v="32327" actId="21"/>
          <ac:spMkLst>
            <pc:docMk/>
            <pc:sldMk cId="1198763548" sldId="273"/>
            <ac:spMk id="97" creationId="{04504017-A923-4F8B-98EE-922632A465EE}"/>
          </ac:spMkLst>
        </pc:spChg>
        <pc:spChg chg="add mod">
          <ac:chgData name="Florin Teodorescu" userId="5a9a629557a7747a" providerId="LiveId" clId="{D83E24CA-0FE4-4B1A-98F6-858BFA0BD4DA}" dt="2020-05-26T01:28:42.991" v="32572" actId="1035"/>
          <ac:spMkLst>
            <pc:docMk/>
            <pc:sldMk cId="1198763548" sldId="273"/>
            <ac:spMk id="98" creationId="{6935E18C-B6CC-4726-AC06-5B0F59491CDE}"/>
          </ac:spMkLst>
        </pc:spChg>
        <pc:spChg chg="add mod">
          <ac:chgData name="Florin Teodorescu" userId="5a9a629557a7747a" providerId="LiveId" clId="{D83E24CA-0FE4-4B1A-98F6-858BFA0BD4DA}" dt="2020-05-26T01:28:42.991" v="32572" actId="1035"/>
          <ac:spMkLst>
            <pc:docMk/>
            <pc:sldMk cId="1198763548" sldId="273"/>
            <ac:spMk id="107" creationId="{CE39A08A-BCDA-4CC8-B254-67E29566FF3E}"/>
          </ac:spMkLst>
        </pc:spChg>
        <pc:spChg chg="add del mod">
          <ac:chgData name="Florin Teodorescu" userId="5a9a629557a7747a" providerId="LiveId" clId="{D83E24CA-0FE4-4B1A-98F6-858BFA0BD4DA}" dt="2020-05-26T01:31:17.412" v="32812" actId="1035"/>
          <ac:spMkLst>
            <pc:docMk/>
            <pc:sldMk cId="1198763548" sldId="273"/>
            <ac:spMk id="110" creationId="{7F987EFF-9EA4-4909-AABB-7282B5E42AD1}"/>
          </ac:spMkLst>
        </pc:spChg>
        <pc:spChg chg="add del mod">
          <ac:chgData name="Florin Teodorescu" userId="5a9a629557a7747a" providerId="LiveId" clId="{D83E24CA-0FE4-4B1A-98F6-858BFA0BD4DA}" dt="2020-05-26T01:27:01.560" v="32331" actId="478"/>
          <ac:spMkLst>
            <pc:docMk/>
            <pc:sldMk cId="1198763548" sldId="273"/>
            <ac:spMk id="111" creationId="{1C88AF0B-4CBA-44B4-9013-F56A1B77202B}"/>
          </ac:spMkLst>
        </pc:spChg>
        <pc:spChg chg="add mod">
          <ac:chgData name="Florin Teodorescu" userId="5a9a629557a7747a" providerId="LiveId" clId="{D83E24CA-0FE4-4B1A-98F6-858BFA0BD4DA}" dt="2020-05-26T01:31:17.412" v="32812" actId="1035"/>
          <ac:spMkLst>
            <pc:docMk/>
            <pc:sldMk cId="1198763548" sldId="273"/>
            <ac:spMk id="112" creationId="{67DCFBDC-486D-4133-AEC7-CD058C18210B}"/>
          </ac:spMkLst>
        </pc:spChg>
        <pc:spChg chg="add mod">
          <ac:chgData name="Florin Teodorescu" userId="5a9a629557a7747a" providerId="LiveId" clId="{D83E24CA-0FE4-4B1A-98F6-858BFA0BD4DA}" dt="2020-05-26T01:30:31.205" v="32788" actId="1036"/>
          <ac:spMkLst>
            <pc:docMk/>
            <pc:sldMk cId="1198763548" sldId="273"/>
            <ac:spMk id="113" creationId="{14F48AEA-2305-43CD-882E-85D8C045CF6E}"/>
          </ac:spMkLst>
        </pc:spChg>
        <pc:grpChg chg="add mod ord">
          <ac:chgData name="Florin Teodorescu" userId="5a9a629557a7747a" providerId="LiveId" clId="{D83E24CA-0FE4-4B1A-98F6-858BFA0BD4DA}" dt="2020-05-26T01:12:02.593" v="31174" actId="1036"/>
          <ac:grpSpMkLst>
            <pc:docMk/>
            <pc:sldMk cId="1198763548" sldId="273"/>
            <ac:grpSpMk id="78" creationId="{EF30A849-29C0-4FEA-83CF-2CA2C70AF77B}"/>
          </ac:grpSpMkLst>
        </pc:grpChg>
        <pc:picChg chg="del">
          <ac:chgData name="Florin Teodorescu" userId="5a9a629557a7747a" providerId="LiveId" clId="{D83E24CA-0FE4-4B1A-98F6-858BFA0BD4DA}" dt="2020-05-26T00:09:34.467" v="29261" actId="478"/>
          <ac:picMkLst>
            <pc:docMk/>
            <pc:sldMk cId="1198763548" sldId="273"/>
            <ac:picMk id="4" creationId="{8F518F9D-4198-4B27-A1DA-7AD43643018E}"/>
          </ac:picMkLst>
        </pc:picChg>
        <pc:picChg chg="del">
          <ac:chgData name="Florin Teodorescu" userId="5a9a629557a7747a" providerId="LiveId" clId="{D83E24CA-0FE4-4B1A-98F6-858BFA0BD4DA}" dt="2020-05-26T00:09:34.467" v="29261" actId="478"/>
          <ac:picMkLst>
            <pc:docMk/>
            <pc:sldMk cId="1198763548" sldId="273"/>
            <ac:picMk id="7" creationId="{B564E099-B02D-4CB2-8E64-0F136FAC1824}"/>
          </ac:picMkLst>
        </pc:picChg>
        <pc:picChg chg="del">
          <ac:chgData name="Florin Teodorescu" userId="5a9a629557a7747a" providerId="LiveId" clId="{D83E24CA-0FE4-4B1A-98F6-858BFA0BD4DA}" dt="2020-05-26T00:11:58.796" v="29342" actId="478"/>
          <ac:picMkLst>
            <pc:docMk/>
            <pc:sldMk cId="1198763548" sldId="273"/>
            <ac:picMk id="8" creationId="{A39713BC-9C54-43BF-B935-28536227486F}"/>
          </ac:picMkLst>
        </pc:picChg>
        <pc:picChg chg="mod">
          <ac:chgData name="Florin Teodorescu" userId="5a9a629557a7747a" providerId="LiveId" clId="{D83E24CA-0FE4-4B1A-98F6-858BFA0BD4DA}" dt="2020-05-26T01:30:54.775" v="32806" actId="1037"/>
          <ac:picMkLst>
            <pc:docMk/>
            <pc:sldMk cId="1198763548" sldId="273"/>
            <ac:picMk id="29" creationId="{767BF058-2B7F-40CB-BFB1-13118F2209D8}"/>
          </ac:picMkLst>
        </pc:picChg>
        <pc:picChg chg="mod">
          <ac:chgData name="Florin Teodorescu" userId="5a9a629557a7747a" providerId="LiveId" clId="{D83E24CA-0FE4-4B1A-98F6-858BFA0BD4DA}" dt="2020-05-26T01:30:54.775" v="32806" actId="1037"/>
          <ac:picMkLst>
            <pc:docMk/>
            <pc:sldMk cId="1198763548" sldId="273"/>
            <ac:picMk id="34" creationId="{E209F55E-C524-4E61-855B-A8B6AD62FCFF}"/>
          </ac:picMkLst>
        </pc:picChg>
        <pc:picChg chg="mod">
          <ac:chgData name="Florin Teodorescu" userId="5a9a629557a7747a" providerId="LiveId" clId="{D83E24CA-0FE4-4B1A-98F6-858BFA0BD4DA}" dt="2020-05-26T01:30:54.775" v="32806" actId="1037"/>
          <ac:picMkLst>
            <pc:docMk/>
            <pc:sldMk cId="1198763548" sldId="273"/>
            <ac:picMk id="37" creationId="{DEC1A2C5-0B49-4FA7-9A62-1F48551C7F43}"/>
          </ac:picMkLst>
        </pc:picChg>
        <pc:picChg chg="del">
          <ac:chgData name="Florin Teodorescu" userId="5a9a629557a7747a" providerId="LiveId" clId="{D83E24CA-0FE4-4B1A-98F6-858BFA0BD4DA}" dt="2020-05-26T00:12:49.408" v="29362" actId="478"/>
          <ac:picMkLst>
            <pc:docMk/>
            <pc:sldMk cId="1198763548" sldId="273"/>
            <ac:picMk id="41" creationId="{8A13B68A-2488-4A46-9FB9-382885C104B4}"/>
          </ac:picMkLst>
        </pc:picChg>
        <pc:picChg chg="add del mod">
          <ac:chgData name="Florin Teodorescu" userId="5a9a629557a7747a" providerId="LiveId" clId="{D83E24CA-0FE4-4B1A-98F6-858BFA0BD4DA}" dt="2020-05-26T00:19:04.916" v="29398" actId="478"/>
          <ac:picMkLst>
            <pc:docMk/>
            <pc:sldMk cId="1198763548" sldId="273"/>
            <ac:picMk id="59" creationId="{87BAE6B3-D213-4162-8796-47CBB0A539CB}"/>
          </ac:picMkLst>
        </pc:picChg>
        <pc:picChg chg="add del mod">
          <ac:chgData name="Florin Teodorescu" userId="5a9a629557a7747a" providerId="LiveId" clId="{D83E24CA-0FE4-4B1A-98F6-858BFA0BD4DA}" dt="2020-05-26T01:30:54.775" v="32806" actId="1037"/>
          <ac:picMkLst>
            <pc:docMk/>
            <pc:sldMk cId="1198763548" sldId="273"/>
            <ac:picMk id="60" creationId="{874D8189-EE08-416B-86AC-DFDDCBCC5150}"/>
          </ac:picMkLst>
        </pc:picChg>
        <pc:picChg chg="add del mod">
          <ac:chgData name="Florin Teodorescu" userId="5a9a629557a7747a" providerId="LiveId" clId="{D83E24CA-0FE4-4B1A-98F6-858BFA0BD4DA}" dt="2020-05-26T00:19:42.324" v="29407"/>
          <ac:picMkLst>
            <pc:docMk/>
            <pc:sldMk cId="1198763548" sldId="273"/>
            <ac:picMk id="62" creationId="{60C2127F-BC45-4867-9AAC-EBCB27CF5D02}"/>
          </ac:picMkLst>
        </pc:picChg>
        <pc:picChg chg="add mod">
          <ac:chgData name="Florin Teodorescu" userId="5a9a629557a7747a" providerId="LiveId" clId="{D83E24CA-0FE4-4B1A-98F6-858BFA0BD4DA}" dt="2020-05-26T01:30:54.775" v="32806" actId="1037"/>
          <ac:picMkLst>
            <pc:docMk/>
            <pc:sldMk cId="1198763548" sldId="273"/>
            <ac:picMk id="66" creationId="{AC9F21B7-4F17-4375-9143-9E05177C4AD8}"/>
          </ac:picMkLst>
        </pc:picChg>
        <pc:picChg chg="add mod">
          <ac:chgData name="Florin Teodorescu" userId="5a9a629557a7747a" providerId="LiveId" clId="{D83E24CA-0FE4-4B1A-98F6-858BFA0BD4DA}" dt="2020-05-26T00:46:30.910" v="30548" actId="1076"/>
          <ac:picMkLst>
            <pc:docMk/>
            <pc:sldMk cId="1198763548" sldId="273"/>
            <ac:picMk id="68" creationId="{FD727CEF-20BF-4F37-BFEF-97925B67C1B0}"/>
          </ac:picMkLst>
        </pc:picChg>
        <pc:picChg chg="add mod ord modCrop">
          <ac:chgData name="Florin Teodorescu" userId="5a9a629557a7747a" providerId="LiveId" clId="{D83E24CA-0FE4-4B1A-98F6-858BFA0BD4DA}" dt="2020-05-26T00:52:16.191" v="30643" actId="166"/>
          <ac:picMkLst>
            <pc:docMk/>
            <pc:sldMk cId="1198763548" sldId="273"/>
            <ac:picMk id="69" creationId="{77292174-8B2B-4E1E-9EA8-0FAB19CC960E}"/>
          </ac:picMkLst>
        </pc:picChg>
        <pc:picChg chg="add mod ord modCrop">
          <ac:chgData name="Florin Teodorescu" userId="5a9a629557a7747a" providerId="LiveId" clId="{D83E24CA-0FE4-4B1A-98F6-858BFA0BD4DA}" dt="2020-05-26T00:52:16.191" v="30643" actId="166"/>
          <ac:picMkLst>
            <pc:docMk/>
            <pc:sldMk cId="1198763548" sldId="273"/>
            <ac:picMk id="70" creationId="{036286F3-D2FC-4764-8679-B9FF9105E4FA}"/>
          </ac:picMkLst>
        </pc:picChg>
        <pc:picChg chg="add mod">
          <ac:chgData name="Florin Teodorescu" userId="5a9a629557a7747a" providerId="LiveId" clId="{D83E24CA-0FE4-4B1A-98F6-858BFA0BD4DA}" dt="2020-05-26T00:54:47.525" v="30704" actId="1076"/>
          <ac:picMkLst>
            <pc:docMk/>
            <pc:sldMk cId="1198763548" sldId="273"/>
            <ac:picMk id="74" creationId="{75439344-4F1B-4861-9CA6-F7BD2D2EEB8B}"/>
          </ac:picMkLst>
        </pc:picChg>
        <pc:picChg chg="add mod modCrop">
          <ac:chgData name="Florin Teodorescu" userId="5a9a629557a7747a" providerId="LiveId" clId="{D83E24CA-0FE4-4B1A-98F6-858BFA0BD4DA}" dt="2020-05-26T00:59:33.780" v="30750" actId="164"/>
          <ac:picMkLst>
            <pc:docMk/>
            <pc:sldMk cId="1198763548" sldId="273"/>
            <ac:picMk id="75" creationId="{5B030027-24B8-412C-8EE4-95C70CC35BAF}"/>
          </ac:picMkLst>
        </pc:picChg>
        <pc:picChg chg="add mod modCrop">
          <ac:chgData name="Florin Teodorescu" userId="5a9a629557a7747a" providerId="LiveId" clId="{D83E24CA-0FE4-4B1A-98F6-858BFA0BD4DA}" dt="2020-05-26T00:59:33.780" v="30750" actId="164"/>
          <ac:picMkLst>
            <pc:docMk/>
            <pc:sldMk cId="1198763548" sldId="273"/>
            <ac:picMk id="76" creationId="{1736A076-802D-453C-A2F6-C786AB4AB883}"/>
          </ac:picMkLst>
        </pc:picChg>
        <pc:picChg chg="add mod ord">
          <ac:chgData name="Florin Teodorescu" userId="5a9a629557a7747a" providerId="LiveId" clId="{D83E24CA-0FE4-4B1A-98F6-858BFA0BD4DA}" dt="2020-05-26T01:12:02.593" v="31174" actId="1036"/>
          <ac:picMkLst>
            <pc:docMk/>
            <pc:sldMk cId="1198763548" sldId="273"/>
            <ac:picMk id="79" creationId="{E1055B28-1F0F-4DF9-88D8-A3314B6DB2C6}"/>
          </ac:picMkLst>
        </pc:picChg>
        <pc:picChg chg="add del mod">
          <ac:chgData name="Florin Teodorescu" userId="5a9a629557a7747a" providerId="LiveId" clId="{D83E24CA-0FE4-4B1A-98F6-858BFA0BD4DA}" dt="2020-05-26T01:03:49.663" v="30779" actId="478"/>
          <ac:picMkLst>
            <pc:docMk/>
            <pc:sldMk cId="1198763548" sldId="273"/>
            <ac:picMk id="85" creationId="{657717A7-AFA2-44BA-AE4A-0FEFF4B91A02}"/>
          </ac:picMkLst>
        </pc:picChg>
        <pc:picChg chg="add del mod ord">
          <ac:chgData name="Florin Teodorescu" userId="5a9a629557a7747a" providerId="LiveId" clId="{D83E24CA-0FE4-4B1A-98F6-858BFA0BD4DA}" dt="2020-05-26T01:10:17.979" v="30978" actId="478"/>
          <ac:picMkLst>
            <pc:docMk/>
            <pc:sldMk cId="1198763548" sldId="273"/>
            <ac:picMk id="87" creationId="{0EF4FFDB-EF19-414E-9F32-F7412509EB24}"/>
          </ac:picMkLst>
        </pc:picChg>
        <pc:picChg chg="add mod ord">
          <ac:chgData name="Florin Teodorescu" userId="5a9a629557a7747a" providerId="LiveId" clId="{D83E24CA-0FE4-4B1A-98F6-858BFA0BD4DA}" dt="2020-05-26T01:28:53.594" v="32608" actId="1035"/>
          <ac:picMkLst>
            <pc:docMk/>
            <pc:sldMk cId="1198763548" sldId="273"/>
            <ac:picMk id="89" creationId="{FA3F3F28-AC56-43B7-8B9F-A943131480E5}"/>
          </ac:picMkLst>
        </pc:picChg>
        <pc:picChg chg="add mod modCrop">
          <ac:chgData name="Florin Teodorescu" userId="5a9a629557a7747a" providerId="LiveId" clId="{D83E24CA-0FE4-4B1A-98F6-858BFA0BD4DA}" dt="2020-05-26T01:28:42.991" v="32572" actId="1035"/>
          <ac:picMkLst>
            <pc:docMk/>
            <pc:sldMk cId="1198763548" sldId="273"/>
            <ac:picMk id="91" creationId="{1490C82A-127C-4D0A-B3F3-5A3B189A20E6}"/>
          </ac:picMkLst>
        </pc:picChg>
        <pc:cxnChg chg="mod">
          <ac:chgData name="Florin Teodorescu" userId="5a9a629557a7747a" providerId="LiveId" clId="{D83E24CA-0FE4-4B1A-98F6-858BFA0BD4DA}" dt="2020-05-26T01:30:54.775" v="32806" actId="1037"/>
          <ac:cxnSpMkLst>
            <pc:docMk/>
            <pc:sldMk cId="1198763548" sldId="273"/>
            <ac:cxnSpMk id="42" creationId="{E966E6B8-6A64-4731-B35A-BDCF4CD27C6F}"/>
          </ac:cxnSpMkLst>
        </pc:cxnChg>
        <pc:cxnChg chg="mod">
          <ac:chgData name="Florin Teodorescu" userId="5a9a629557a7747a" providerId="LiveId" clId="{D83E24CA-0FE4-4B1A-98F6-858BFA0BD4DA}" dt="2020-05-26T01:30:54.775" v="32806" actId="1037"/>
          <ac:cxnSpMkLst>
            <pc:docMk/>
            <pc:sldMk cId="1198763548" sldId="273"/>
            <ac:cxnSpMk id="45" creationId="{C8D172AA-355F-40EE-8C46-A4B66854E401}"/>
          </ac:cxnSpMkLst>
        </pc:cxnChg>
        <pc:cxnChg chg="del">
          <ac:chgData name="Florin Teodorescu" userId="5a9a629557a7747a" providerId="LiveId" clId="{D83E24CA-0FE4-4B1A-98F6-858BFA0BD4DA}" dt="2020-05-26T00:09:56.621" v="29266" actId="478"/>
          <ac:cxnSpMkLst>
            <pc:docMk/>
            <pc:sldMk cId="1198763548" sldId="273"/>
            <ac:cxnSpMk id="47" creationId="{B9836507-25C5-4106-80CA-EFBA93F83E67}"/>
          </ac:cxnSpMkLst>
        </pc:cxnChg>
        <pc:cxnChg chg="del">
          <ac:chgData name="Florin Teodorescu" userId="5a9a629557a7747a" providerId="LiveId" clId="{D83E24CA-0FE4-4B1A-98F6-858BFA0BD4DA}" dt="2020-05-26T00:09:34.467" v="29261" actId="478"/>
          <ac:cxnSpMkLst>
            <pc:docMk/>
            <pc:sldMk cId="1198763548" sldId="273"/>
            <ac:cxnSpMk id="52" creationId="{D5B70BB5-3C3F-47B9-A8DF-8F49C748CFB6}"/>
          </ac:cxnSpMkLst>
        </pc:cxnChg>
        <pc:cxnChg chg="add mod">
          <ac:chgData name="Florin Teodorescu" userId="5a9a629557a7747a" providerId="LiveId" clId="{D83E24CA-0FE4-4B1A-98F6-858BFA0BD4DA}" dt="2020-05-26T01:30:54.775" v="32806" actId="1037"/>
          <ac:cxnSpMkLst>
            <pc:docMk/>
            <pc:sldMk cId="1198763548" sldId="273"/>
            <ac:cxnSpMk id="53" creationId="{CF43DFC1-4A64-4E22-8396-F7AA2D2102B1}"/>
          </ac:cxnSpMkLst>
        </pc:cxnChg>
        <pc:cxnChg chg="del mod">
          <ac:chgData name="Florin Teodorescu" userId="5a9a629557a7747a" providerId="LiveId" clId="{D83E24CA-0FE4-4B1A-98F6-858BFA0BD4DA}" dt="2020-05-26T00:11:58.796" v="29342" actId="478"/>
          <ac:cxnSpMkLst>
            <pc:docMk/>
            <pc:sldMk cId="1198763548" sldId="273"/>
            <ac:cxnSpMk id="58" creationId="{E759FB2B-1E17-4659-B6D3-BA5E85FEF3E0}"/>
          </ac:cxnSpMkLst>
        </pc:cxnChg>
        <pc:cxnChg chg="add mod">
          <ac:chgData name="Florin Teodorescu" userId="5a9a629557a7747a" providerId="LiveId" clId="{D83E24CA-0FE4-4B1A-98F6-858BFA0BD4DA}" dt="2020-05-26T01:30:54.775" v="32806" actId="1037"/>
          <ac:cxnSpMkLst>
            <pc:docMk/>
            <pc:sldMk cId="1198763548" sldId="273"/>
            <ac:cxnSpMk id="63" creationId="{F244F260-2F9E-41D7-99DF-F7AF1786D038}"/>
          </ac:cxnSpMkLst>
        </pc:cxnChg>
        <pc:cxnChg chg="add mod ord">
          <ac:chgData name="Florin Teodorescu" userId="5a9a629557a7747a" providerId="LiveId" clId="{D83E24CA-0FE4-4B1A-98F6-858BFA0BD4DA}" dt="2020-05-26T01:12:08.074" v="31175" actId="14100"/>
          <ac:cxnSpMkLst>
            <pc:docMk/>
            <pc:sldMk cId="1198763548" sldId="273"/>
            <ac:cxnSpMk id="81" creationId="{A8A40373-7F07-44FD-B2A6-211E4239A3CE}"/>
          </ac:cxnSpMkLst>
        </pc:cxnChg>
        <pc:cxnChg chg="add mod">
          <ac:chgData name="Florin Teodorescu" userId="5a9a629557a7747a" providerId="LiveId" clId="{D83E24CA-0FE4-4B1A-98F6-858BFA0BD4DA}" dt="2020-05-26T01:28:42.991" v="32572" actId="1035"/>
          <ac:cxnSpMkLst>
            <pc:docMk/>
            <pc:sldMk cId="1198763548" sldId="273"/>
            <ac:cxnSpMk id="99" creationId="{79DC7041-3FDC-4461-8EAC-DACE98E3C2F7}"/>
          </ac:cxnSpMkLst>
        </pc:cxnChg>
        <pc:cxnChg chg="add mod">
          <ac:chgData name="Florin Teodorescu" userId="5a9a629557a7747a" providerId="LiveId" clId="{D83E24CA-0FE4-4B1A-98F6-858BFA0BD4DA}" dt="2020-05-26T01:28:42.991" v="32572" actId="1035"/>
          <ac:cxnSpMkLst>
            <pc:docMk/>
            <pc:sldMk cId="1198763548" sldId="273"/>
            <ac:cxnSpMk id="108" creationId="{418A85BB-385B-4D97-BD37-2A6FCAD42913}"/>
          </ac:cxnSpMkLst>
        </pc:cxnChg>
        <pc:cxnChg chg="add mod">
          <ac:chgData name="Florin Teodorescu" userId="5a9a629557a7747a" providerId="LiveId" clId="{D83E24CA-0FE4-4B1A-98F6-858BFA0BD4DA}" dt="2020-05-26T01:30:36.154" v="32789" actId="14100"/>
          <ac:cxnSpMkLst>
            <pc:docMk/>
            <pc:sldMk cId="1198763548" sldId="273"/>
            <ac:cxnSpMk id="114" creationId="{E1288239-5CCC-48F3-83C3-F9DF60B2CA13}"/>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1:40.67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27 52 3488,'-1'0'128,"1"-1"1,-1 1-1,1 0 1,-1-1-1,0 1 1,1-1-1,-1 1 0,0 0 1,1 0-1,-1-1 1,0 1-1,0 0 1,1 0-1,-1 0 1,0 0-1,0 0 0,1 0 1,-1 0-1,0 0 1,0 0-129,1 0 280,-1 0 0,0 0 0,0 0 0,0 0 0,0 0 0,1 0 1,-1 0-1,0-1 0,0 1 0,0 0 0,1 0 0,-1-1 0,0 1 0,0-1-280,1 1 113,0 0-1,0-1 1,0 1 0,1-1-1,-1 1 1,0 0-1,0-1 1,0 1-1,0 0 1,0-1 0,0 1-1,1 0 1,-1-1-1,0 1 1,0 0-1,0-1 1,1 1 0,-1 0-1,0 0 1,1-1-1,-1 1 1,0 0-1,0 0 1,1-1-1,-1 1 1,1 0 0,-1 0-1,1 0-112,11-8 1078,-2 4-660,-8 3-357,-1 0 0,1 0 0,0 1 0,-1-1 0,1 0 0,0 1 0,0 0 0,-1-1 0,1 1 0,0 0 0,0 0 0,0 0 0,0 0 0,-1 0 0,3 1-61,4 0 325,0 0 0,1-1 0,-1 1 1,0-2-1,1 1 0,-1-1 0,0 0 0,1-1-325,24-2 327,30-2-197,-22 1-19,-1 3 0,27 1-111,11 3 140,-39-2 73,-1 2-1,10 2-212,51 6 519,-1-5-1,66-6-518,-53 0 142,-50 1 156,-55-1-21,-7-1-1724,-8 1-5569,3 5 3267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13:01.59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11 3328,'9'-4'5848,"1"5"-3443,13 8-2321,-9-3 981,-2-3-703,0 0 0,0-1 0,0 0 0,0 0 0,5-1-362,64-3 636,-54 1-511,265-23 858,-279 22-958,92-4 977,83 5-1002,-80 3 518,-60 0-447,0 2 0,-1 3 0,14 4-71,-59-10 16,11 1 37,1 1 1,-1-2-1,1 1 0,0-2 1,-1 0-1,3-1-53,-3 1 85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16:43.204"/>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59 1 3904,'-3'0'480,"0"1"0,0-1 0,0 1 0,0 0 0,0 0 1,0 0-1,0 0 0,1 1 0,-1-1 0,0 1 0,1-1 0,-1 1 0,1 0 0,-1 0 1,1 0-481,-4 2 798,6-3-679,-1-1 1,0 1-1,1-1 1,-1 1-1,0-1 0,1 1 1,-1-1-1,1 1 1,-1 0-1,1-1 1,-1 1-1,1 0 1,-1-1-1,1 1 1,0 0-1,-1 0-119,1-1 75,0 1-1,0-1 0,1 0 1,-1 0-1,0 1 1,0-1-1,0 0 0,0 0 1,0 0-1,1 1 0,-1-1 1,0 0-1,0 0 1,0 0-1,1 0 0,-1 1 1,0-1-1,0 0 1,1 0-1,-1 0 0,0 0 1,0 0-1,1 0 1,-1 0-1,0 0 0,0 0 1,1 0-1,-1 0 1,0 0-1,1 0 0,-1 0-74,34-1 2827,-24 0-3221,121-12 981,-4 1-363,-56 5 5,1 2 0,40 4-229,-24 3 241,-45-2 49,1 2 1,12 3-291,174 15 778,-180-19-805,51-7 27,-64 4 97,-23 1-83,1-1 0,-1 0 0,2-1-14,6-2-32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18:26.36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5 4224,'0'0'1365,"-8"0"571,9 0-1753,-1 0 0,0 0 1,0 0-1,0 1 0,0-1 0,0 0 0,1 0 0,-1 0 0,0 0 0,0 0 1,0 0-1,0 0 0,0 0 0,1 0 0,-1 0 0,0 0 0,0 1 1,0-1-1,0 0 0,0 0 0,0 0 0,0 0 0,0 0 0,0 0 1,1 1-1,-1-1 0,0 0 0,0 0 0,0 0 0,0 0 0,0 0 0,0 1 1,0-1-1,0 0 0,0 0 0,0 0-183,-1 9 2297,1-8-2245,0 0-1,0 0 1,0 0 0,-1 0-1,1 0 1,0 0 0,0 0 0,1 0-1,-1 0 1,0 0 0,0-1-1,0 1 1,1 0 0,-1 0-1,0 0 1,1 0-52,0 0 80,1 1 0,0-1 0,0 1 0,0-1 0,0 0 0,0 0 0,0 0-1,1 0 1,-1-1 0,0 1 0,0-1 0,1 1 0,-1-1 0,1 0-80,37 0 465,-19-1-305,55-2 462,35-7-622,-73 6 162,31 0-97,-39 3 25,-1-1 0,18-4-90,-36 4 33,1 0 1,0 0-1,-1 1 0,1 1 0,11 0-33,7 2 404,20-1-404,6-1 209,185 2 309,-124-3-396,-92 1-48,3-1-106,1 2 1,13 3 31,-22-2 60,0-2 0,0 0 1,1-1-61,16 1 347,-6-3-419,-24 1 81,0 2 0,-1-1 0,1 1 0,0 0 0,3 0-9,1 1 322,-11-1-341,1 0-1,-1 0 0,0 0 1,0 0-1,0 0 1,0 0-1,0 0 0,0 0 1,0 0-1,0 0 1,0 0-1,0 0 0,0 0 1,0-1-1,0 1 1,0 0-1,0 0 0,0 0 1,0 0-1,0 0 1,0 0-1,0 0 1,0 0-1,1 0 0,-1 0 1,0 0-1,0 0 1,0 0-1,0 0 0,0-1 1,0 1-1,0 0 1,0 0-1,0 0 0,-1 0 1,1 0-1,0 0 1,0 0-1,0 0 0,0 0 1,0 0-1,0 0 1,0 0-1,0 0 0,0 0 1,0 0-1,0-1 1,0 1-1,0 0 0,0 0 1,0 0-1,0 0 1,0 0-1,0 0 0,0 0 1,0 0-1,0 0 1,-1 0 19,-13-8-4370,1 7 1816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22:30.40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94 10 5152,'-1'-2'543,"-1"1"1,0 0-1,0 0 1,0 0-1,0 0 1,0 1 0,0-1-1,0 1 1,0-1-1,0 1 1,0 0-1,-3-1-543,-29 2 2633,14 0-1132,11 1-665,7-1-342,3-1-129,18 8 1139,0-4-1234,-1-1 0,0-1-1,0-1 1,19 0-270,74-9 606,-92 6-355,93-6 297,1 5-1,-1 6 1,9 4-548,-86-6 48,-28-1-52,-1 0 0,1 0 0,0 1 0,-1-1-1,0 1 1,1 1 0,-1-1 0,0 1 0,6 3 4,-6-5-1371,2 0 368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25:04.15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159 71 3072,'0'-1'157,"0"-1"-1,-1 1 1,1 0 0,-1 0-1,1 0 1,-1 0 0,1 0-1,-1 0 1,1 0 0,-1 0-1,0 0 1,0 0 0,1 0-1,-1 0 1,0 1 0,0-1-1,0 0 1,0 0 0,0 1 0,0-1-1,0 1 1,-1-1-157,-28-12 1852,26 12-1690,-5-1 272,0 0 1,0 0-1,0 1 1,0 0-1,-1 1 0,1 0 1,-7 1-435,-12 0 1860,430-1 4850,-243 0-6087,-128-2-386,-1 0-1,10-4-236,7 0 221,-16 3-141,25 2-80,129 1 272,-161-3-283,-19 2 9,0 1 0,1-1 0,-1 1-1,0 0 1,2 0 2,9 1 178,0 0-1,14-2-177,-1 0-88,-8-1 133,-17 1-24,0 1 0,0-1 0,0 1 0,-1 0 0,1 0 0,0 0 0,2 1-21,3 0-21,0 0-1,-1 0 1,1-1 0,0 0-1,6-1 22,12-1 59,89 5 16,-84-3-81,-32 0 8,0 1-1,0-1 1,1 0-1,-1 0 0,0 0 1,0 0-1,0 0 0,0 0 1,0 0-1,1 0 1,-1 0-1,0 0 0,0 0 1,0 0-1,0 0 1,0 0-1,0 0 0,1-1 1,-1 1-1,0 0 1,0 0-1,0 0 0,0 0 1,0 0-1,0 0 1,1 0-1,-1 0 0,0 0 1,0 0-1,0-1 1,0 1-1,0 0 0,0 0 1,0 0-1,0 0 1,0 0-1,0 0 0,0-1 1,0 1-1,1 0 1,-1 0-1,0 0-1,0-1 37</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31:32.654"/>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43 49 2720,'-36'4'9120,"30"-4"-8473,7 2 423,13 0-67,-3-3-784,0 0 0,-1-1 1,1 0-1,8-3-219,18-4 547,20 3-137,1 2 1,1 2-1,11 4-410,10-1 608,-57-1-442,53 1 495,-1-4 0,58-10-661,-95 9 210,1 1 0,0 3 0,15 1-210,11 1 5,88-2 848,-112-8-677,-28 8-277,-12 0 149,-1 0-11,0 0-26,0 0-75,3 8-2437,-6 1 991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17T02:25:00.48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13 1 7079,'-9'11'2857,"8"-10"-2073,1 1-1,0 0 0,0-1 0,-2 1 0,2-1 0,0 1 0,0-2 1,0 1-1,0 1 0,0-1 0,0 1 0,0 0 0,0-1 0,0 1 1,2-1-1,-2 1 0,0-1-783,3 9 921,0-4-3007,-3-3 2257,4 0-43,3 0-106,-3 0 0,3 1 0,-1-1-1,0 0 1,2-2 0,-2 1 0,0-1 0,1 1 0,0 0 0,0-1 0,0-1 0,6 0-22,1 2 13,1-2-1,-1 3 1,0 0 0,0 0 0,0 0-1,0 2 1,10 4-13,-12-4 3,1-1 1,1 0-1,-2-1 0,2-2 0,-1 2 0,1-3 1,0 2-1,-2-2 0,2-2 0,0 2 1,0-3-5,22 2 4,-31-1 0,27 8 20,23 10-23,-46-13-3,-1-1 0,0 1 0,1-2 0,-1 1 0,0-2 0,1 1 0,-1-1 1,1 0-1,5 0 3,61-6 0,-28 2 0,-1 2 0,1 0 0,36 7 0,-27-2-9,0-1 0,0-4 0,16-4 9,10 1-5,-6-6-30,-41 5 13,-1 1 0,0 1-1,27 2 23,-56 2-3,-2 0 1,0 0-1,1 0 1,0 0-1,-1 0 0,1 0 1,0-1-1,-1 1 0,1-2 1,-1 2-1,1-1 1,0-1 2,9-3-19,41-1 10,-32 6 9,-2 3 0,-3 0 0,11-4-19,-23-2-4,53-2 7,-37 5 10,73-5-13,-77 4 12,0-1 0,0 2 1,0 2-1,2-2 0,6 4 7,-17-2 11,0 1-560,1 0-1,0 2 1,1-4 0,-1 3 0,0-3 0,1 1 0,-1-1 0,0-1 0,1 0 0,1 0 0,-2 0 0,5-1 549,-11 1-277,2 0-3235,-10-3-86,-17-11-96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47 6854,'0'0'3059,"0"0"70,0 0-193,0 0-1041,0 0-758,0 0-224,0 0-166,0 0-138,15-2 843,22 8-945,-26-3-478,0-2 1,0 1-1,0-1 0,6-1-29,44-1 241,-18 0 442,21-3-683,-21 1 347,28 2-347,-28 1 128,31-5-128,-10-1 57,-19 2 281,44-10-338,-78 12 21,4 0-15,-5 2-1,-5 0 17,6 0-17,1-1 0,22-3 54,-26 4-49,19-2 7,-17-1-33,-6 2 32,3 0-6,-3 0 6,0 1-25,-3-1 7,0 1 0,0 0 0,0 0 0,0 0 0,0-1 0,0 1-1,0 0 1,0 0 0,0 0 0,0 1 0,0-1 0,-1 0 0,1 0-1,0 0 1,0 1 0,1-1 2,21 8-79,12 4-2468,-33-11-741,-3 0-1673,-7 2 2325,7-2-1288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10 34 5349,'0'0'2669,"-9"-10"7549,12 9-10135,0-1-1,1 1 1,0 0-1,-1 1 1,1-1 0,-1 0-1,1 1 1,0 0 0,-1 0-1,1 0 1,0 1-1,-1-1 1,1 1 0,0 0-1,1 0-82,0 0 22,1 0 0,0 0 0,-1 0 0,1-1 0,0 0 0,0 0 0,4-2-22,5-1 60,3-1-17,0 0-1,0 1 0,1 1 1,5 1-43,13-2 164,-30 2-168,0 0-1,1 1 1,-1-1 0,0 2-1,1-1 1,-1 1-1,3 0 5,15 1-38,-18-3 34,0 1-1,-1 0 0,1 0 1,-1 1-1,1 0 1,-1 0-1,0 0 1,3 2 4,1-2-21,0 1 0,0-2 1,0 1-1,1-1 21,-2-1-19,0 2 1,-1-1-1,1 1 0,0 1 0,7 1 19,-8-1-1,1-1 1,0 0-1,-1 0 0,1-1 0,0 0 0,0-1 0,3-1 1,34 0-10,18-1 16,-62 3 20,2 0-15,1 1 10,0-1-21,15 0-735,-16 0-1351,2 0-3634,-5 0 2314,-1 0-176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2"/>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30 45 4997,'-5'-2'9658,"1"-1"-6029,7 1-3495,-1 1 1,1-1-1,0 0 0,0 1 1,0-1-1,0 1 0,0 0 1,0 0-1,0 0 1,0 1-1,0-1 0,1 1 1,-1 0-1,0 0 0,0 0 1,1 0-135,56 4 4,-58-4 57,299 29 257,-283-27-315,24 1-45,1-1 1,-1-3 0,0-1-1,1-2 42,-41 4-7,112-18-45,-51 9 57,-35 6-68,26-5 63,-47 7-11,14-1-48,8 3 54,-23-1 10,0 0-5,-1 0 0,1 1 0,-1 0 0,1 0 0,-1 0 0,1-1-5,1 1-22,32-2-1692,-38 1-1259,-1 0-498,-1 0-68,-6 1-113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1:40.671"/>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1 200 3968,'0'0'1285,"0"0"-768,0 0-10,0 0 853,0 0-320,9-8 1877,16-14-1299,-3 6 0,3 3 0,15-3-1618,-13 8 451,23-11 112,2 5-1,0 9 0,15 8-562,-7 2 644,5-8-644,-8 1 151,-21-1 502,27-16-653,3-2 280,37 10 171,3 11-1,16 19-450,-93-17 224,1-4-1,27-12-223,5 1 209,-50 10-163,8 0-87,0 1-1,6 4 42,20 6 179,28-13-179,-22 2 162,2 9-162,-7 13 53,-33-11 116,0-3 0,-1-2 0,4-1-169,15-2 235,-1-2 0,1-6-1,20-14-234,2 1-5,-51 18 27,1 3 0,-1 0 1,0 0-1,0 0 0,0 0 0,0 3-22,7-3-848,-11 2-818,-2-2 0,1 0 0,-1 0 1,2 3-1,-1-3 0,-1 3 0,2-1 0,-4 4 1666,1 13-5488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2:21.383"/>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62 6086,'13'-16'7289,"-11"12"-6931,0 1 0,0 0 1,0 0-1,1 0 1,0 0-1,-1 0 0,1 1 1,0-1-1,0 1 1,0 0-1,1 0 0,2-2-358,7 1 138,0 1 0,0 0 0,0 1-1,1 0 1,10 2-138,-15-1 21,18-1-42,45 3 80,26 3-13,-18-2-162,14 1 116,86 15 545,-164-17-548,46 1 1,-57-3 12,1 0 17,0-1 0,-1 1-22,1 0-10,0 0-11,42 5-10368,-57-5 6792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13T17:42:21.384"/>
    </inkml:context>
    <inkml:brush xml:id="br0">
      <inkml:brushProperty name="width" value="0.2" units="cm"/>
      <inkml:brushProperty name="height" value="0.4" units="cm"/>
      <inkml:brushProperty name="color" value="#FEFD99"/>
      <inkml:brushProperty name="tip" value="rectangle"/>
      <inkml:brushProperty name="rasterOp" value="maskPen"/>
    </inkml:brush>
  </inkml:definitions>
  <inkml:trace contextRef="#ctx0" brushRef="#br0">0 83 2964 0 0,'0'0'2250'0'0,"0"0"-941"0"0,0 0-381 0 0,0 0-61 0 0,0 0-13 0 0,0 0-58 0 0,0 0-46 0 0,0 0-88 0 0,52-15 1677 0 0,-47 13-2318 0 0,0 0 1 0 0,0 0 0 0 0,1 1 0 0 0,-1-1 0 0 0,1 1 0 0 0,-1 1 0 0 0,0-1 0 0 0,1 1-1 0 0,-1 0 1 0 0,4 0-22 0 0,-3 0 2 0 0,0 0 0 0 0,0 0-1 0 0,1 0 1 0 0,-1-1-1 0 0,0 0 1 0 0,0-1-1 0 0,0 1 1 0 0,4-3-2 0 0,-5 2 7 0 0,0 0 0 0 0,0 1 0 0 0,0 0 0 0 0,0-1 1 0 0,0 1-1 0 0,0 1 0 0 0,0-1 0 0 0,0 1 0 0 0,0 0 0 0 0,0 0 0 0 0,1 1-7 0 0,13-1 94 0 0,43-13-7 0 0,-38 12-39 0 0,0-2 0 0 0,0 0-1 0 0,8-3-47 0 0,-13 2 35 0 0,0 1 0 0 0,0 0 0 0 0,0 2 0 0 0,0 0 0 0 0,0 1-1 0 0,1 1-34 0 0,39 3 27 0 0,1-3-1 0 0,8-2-26 0 0,62 1 11 0 0,107 11 64 0 0,-42-3 142 0 0,-14 6-37 0 0,-70-4-90 0 0,4 1 137 0 0,-32-9 140 0 0,-27-1-59 0 0,39-3-308 0 0,-20 0 50 0 0,-49 2-27 0 0,1-1-1 0 0,-1-2 0 0 0,17-3-22 0 0,-13 2 28 0 0,1 1 1 0 0,-1 2-1 0 0,1 1 0 0 0,8 1-28 0 0,72-1 117 0 0,-107-1-52 0 0,-1 1 0 0 0,1 0 0 0 0,-1 0 0 0 0,0 0 0 0 0,1 0 0 0 0,-1 1 0 0 0,1 0 1 0 0,-1-1-1 0 0,0 1 0 0 0,1 0 0 0 0,-1 0 0 0 0,0 1 0 0 0,0-1 0 0 0,0 1 0 0 0,0 0 1 0 0,1 0-66 0 0,-1 0 134 0 0,-3-2-3615 0 0,-12-4-1401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46:56.697"/>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 33 5253,'12'-8'5345,"-10"6"-5001,0 0 0,0 0 0,1 1 0,-1-1 0,0 1 0,1-1 0,0 1 0,-1 0 0,1 0 0,0 0 0,2 0-344,16 12 640,-14-10-564,0 0 0,0-1 0,0 0 0,1 0 0,-1-1 0,0 0 0,0 0 0,4-2-76,-4 1 18,0 1 1,1 0-1,0 0 1,-1 0-1,1 1 0,-1 0 1,5 1-19,119 18 331,-116-17-186,1-1 1,0-1-1,0 0 1,9-2-146,22 0 85,6 0-116,26-6 31,9 0-76,225-2 530,-180 14 123,51-2 26,-83-2 155,79 11-758,-77-4 267,-41-1 197,-61-6-410,-1 0 10,28-2 475,20-6 192,-50 6 336,-3-2-8803,2 0 979,2 4 3026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59:29.01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10 63 5253,'0'0'2701,"0"0"-80,-6-10 1565,2 5-4180,5 5 25,-1 0 0,0 0 1,0 0-1,1 0 1,-1 0-1,0 0 1,0 0-1,1 0 1,-1 0-1,0 0 1,0 0-1,1 0 1,-1 0-1,0 0 1,0 0-1,1 0 1,-1 0-1,0 0 0,0-1 1,0 1-1,1 0 1,-1 0-1,0 0 1,0 0-1,0-1 1,0 1-1,1 0 1,-1 0-1,0 0 1,0-1-1,0 1 1,0 0-1,0 0 1,0-1-1,0 1 1,1 0-1,-1 0 0,0-1 1,0 1-1,0 0 1,0 0-1,0 0 1,0-1-1,0 1 1,0 0-1,0 0 1,-1-1-1,1 1 1,0 0-1,0 0 1,0-1-1,0 1 1,0 0-1,0 0 1,0-1-1,0 1 0,-1 0 1,1 0-1,0 0 1,0 0-1,0-1 1,-1 1-1,1 0 1,0 0-1,0 0 1,0 0-1,-1 0 1,1-1-32,14-1 117,-1 0-1,1-1 1,-1-1 0,1-1-117,-2 1 31,0 0 0,0 1-1,0 1 1,1 0-1,-1 0 1,2 1-31,37 0 251,-25-1-152,0 2-1,8 1-98,-1 5 152,-24-5-107,0 1 0,1-1-1,-1-1 1,9 0-45,0-1 67,1 1 0,0 1 0,0 0-1,8 2-66,27 3 70,-1-2-1,1-2 0,27-5-69,-60 2 100,1 0-31,1 0-1,-1 1 1,0 1 0,0 2 0,13 2-69,17 5 395,1-2 0,0-2 0,54-2-395,-96-3 1127,-8 0-3752,0-1-7125,-3 0 6354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8:02:33.87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 95 3555,'4'-6'6659,"2"0"-4162,5 6-944,-9-1-1433,-1 1-1,0 0 0,1 0 0,-1 0 0,1 0 1,-1 0-1,0 0 0,1 0 0,-1 0 0,1 0 1,-1 1-1,1-1-119,0 1 8,-1 0 0,1-1 0,0 1 0,0-1 0,0 1 0,0-1 0,-1 0 0,1 0 0,0 0 0,0 0 0,0 0 0,0 0 0,0 0 0,-1-1 0,1 1 0,1-1-8,33-12 52,-18 5-3,33-9 145,66-19-94,-111 35-81,1 0 0,-1 0 0,0 0 0,0 0 0,1 1 0,-1 0 0,1 1-1,-1-1 1,0 1 0,0 0 0,1 1-19,9 0 153,1-1-1,0 0 0,0-1 1,0-1-1,0-1-152,50 0 338,-50 2-255,1-1 1,-1 0-1,1-2-83,-7 1 12,1 1-1,-1 0 0,1 0 1,-1 1-1,1 1 1,0 0-1,-1 0 1,2 2-12,27 6 76,1-2 1,-1-2-1,1-2 1,0-1-1,0-2 1,34-5-77,-52 4 147,1 1 1,17 2-148,-18 0 72,0-1 1,0-2-1,-1 0-72,40-2 188,-42 3-76,1-1 0,0-2-1,14-2-111,-15-1 111,-13 4-74,-1 0 1,1 1 0,0-1-1,-1 1 1,1 0-1,0 1 1,0 0-38,-3 1 59,1 1-28,0 1 1,1-2 0,-1 1-1,1 0 1,-1-1-1,1 0 1,0 0 0,0-1-1,-1 0 1,1 0-1,0 0 1,0-1-1,3 0-31,-2 0 39,0 0-1,-1 1 1,1 0-1,0 0 1,4 1-39,-2 1 0,26 12-7,-27-11 36,0 0-1,0-1 1,1 0 0,-1 0 0,1-1-1,5 0-28,-13 0 0,6-1 42,-1 1 0,0 0 0,0-1 0,1-1-1,-1 1 1,0-1 0,1 0-42,49-3 129,-55 4-102,-1 0 5,0 0 0,0 0 0,0 0 0,0 0 0,1 0-5,1 0-136,-1 0 1,1 0-1,-1 0 1,1 0-1,-1 0 1,0 0-1,1 0 1,-1 1-1,1-1 1,-1 0 0,0 1-1,1 0 1,0 0 108,0 0-496,0 0-2526,-2-1-506,0 1-81,1 5-112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8:10:25.754"/>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9 54 4773,'0'0'2525,"0"0"85,0 0-298,-4-4 2786,4 3-4714,0 1-64,0 0-53,-1 0-196,-3-2 596,11-1-150,86-14-383,-24 5 175,44-3-309,-35 21-27,10-5 207,62 5-365,-96 2 148,-36-4 156,0-2 0,0 0 0,14-1-119,192 4 123,-153-4-26,-6 0 746,36-5-843,-100 4 53,-1 0-10,0 0 15,0 0 6,0 0 0,0 0 1,0 0-1,0 0-6,1 0-20,2 0-6,-2 0 0,-1 0 0,0 0 0,0 0 5,0 0 22,0 0 5,0 0-5,0 0-22,0 0-5,1 0 0,3 2-11,-2-2-42,2 0-22,-3 0-85,-1 0-256,0 0-791,0 0-1905,-4 0-2165,0-1 3814,3 0 698,-9-3-3191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8:13:05.880"/>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0 143 4676,'5'-2'-12,"-5"2"385,1-1 0,0 1 0,-1 0 0,1-1 0,-1 1 0,1 0 0,-1-1 1,1 1-1,-1-1 0,0 1 0,1-1 0,-1 1 0,1-1 0,-1 1 0,0-1 0,1 1 0,-1-1 1,0 1-1,0-1 0,0 0 0,1 1 0,-1-1 0,0 1 0,0-1-373,0-1 838,0 0-680,0 1-1,0 0 0,0-1 1,0 1-1,0 0 0,0-1 1,0 1-1,0 0 0,0 0 1,1-1-1,-1 1 0,0 0 1,1 0-1,-1-1 0,1 1 1,0 0-1,-1 0-157,21-8 303,1 1-1,-1 1 1,1 1 0,9-1-303,-2 0 11,-19 4-9,36-1 23,-40 4-20,39-4 30,-23 2-6,0 0-1,1 2 1,-1 0 0,15 3-29,-15-1-7,-1-2 0,0 0 1,1-1-1,-1-1 0,0-2 0,4-1 7,51-5-7,3-3 316,-58 8-261,0 2 0,0 0 1,0 1-1,18 1-48,54 1 42,-81 1-42,-1 1 22,-8-1 50,0-1 1,0 1 0,0 0 0,0-1-1,0 0 1,0 1 0,0-1 0,0 0-1,0-1-72,24-1 403,-23 2-691,2 0 332,-1 0-1,1 0 1,-1 0-1,1 1 0,3 0-43,-8 0-519,1-1 0,-1 0 1,1 1-1,-1 0 0,1-1 0,-1 1 0,0 0 0,1 0 0,-1 0 0,0 0 0,0 0 1,0 0-1,0 0 0,1 0 519,-2-1-62,0 0 1,-1 0 0,1 0-1,0 0 1,0 0-1,0 0 1,0 0 0,0 0-1,0 0 1,0 0-1,0 0 1,0 0 0,0 0-1,0 1 1,0-1-1,0 0 1,0 0 0,0 0-1,0 0 1,0 0 0,0 0-1,0 0 1,0 0-1,0 0 1,0 0 0,0 0-1,0 0 1,0 0-1,-1 0 1,1 0 0,0 0-1,0 0 1,0 0-1,0 0 1,0 0 0,0 0-1,0 0 1,0 0-1,0 0 1,0 1 0,0-1-1,0 0 1,0 0 0,0 0-1,0 0 1,0 0-1,0 0 1,0 0 0,1 0-1,-1 0 1,0 0-1,0 0 1,0 0 0,0 0-1,0 0 1,0 0 61,-11 1-3540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6-13T18:15:06.193"/>
    </inkml:context>
    <inkml:brush xml:id="br0">
      <inkml:brushProperty name="width" value="0.2" units="cm"/>
      <inkml:brushProperty name="height" value="0.4" units="cm"/>
      <inkml:brushProperty name="color" value="#FEFD99"/>
      <inkml:brushProperty name="tip" value="rectangle"/>
      <inkml:brushProperty name="rasterOp" value="maskPen"/>
    </inkml:brush>
  </inkml:definitions>
  <inkml:trace contextRef="#ctx0" brushRef="#br0">1 37 1172 0 0,'0'0'897'0'0,"0"0"-426"0"0,0 0-288 0 0,0 0-107 0 0,0 0 13 0 0,0 0 26 0 0,0 0 164 0 0,0 0 591 0 0,1-4 80 0 0,0 1-488 0 0,2-10-234 0 0,-2 1 4020 0 0,-1 12-3852 0 0,0 0-62 0 0,0 0-56 0 0,0 0-38 0 0,0 0-45 0 0,0 0-38 0 0,0 0-29 0 0,0 0-24 0 0,0 0-16 0 0,0 0-28 0 0,45-2 988 0 0,-6 0-869 0 0,-1 1 1 0 0,0 2-1 0 0,1 2 1 0 0,11 3-180 0 0,-7 1 92 0 0,-13-2-32 0 0,0-1-1 0 0,26 0-59 0 0,-42-3 69 0 0,0 0 0 0 0,0 1-1 0 0,0 1 1 0 0,0 1-69 0 0,1 0 28 0 0,0-1 0 0 0,1-1-1 0 0,-1 0 1 0 0,4-1-28 0 0,158 8 206 0 0,-140-9-192 0 0,32 0-1 0 0,-17 0 68 0 0,-35-1-83 0 0,28 2 88 0 0,-44-1-134 0 0,-1 3-814 0 0,0-3 623 0 0,0 1 0 0 0,0-1 0 0 0,0 0 1 0 0,1 1-1 0 0,-1-1 0 0 0,0 1 0 0 0,0-1 0 0 0,0 1 0 0 0,-1-1 0 0 0,1 1 0 0 0,0-1 1 0 0,0 1-1 0 0,0-1 0 0 0,0 1 0 0 0,0-1 0 0 0,0 1 0 0 0,-1-1 0 0 0,1 0 0 0 0,0 1 1 0 0,0-1-1 0 0,-1 1 0 0 0,1-1 0 0 0,0 0 0 0 0,-1 1 0 0 0,1-1 0 0 0,0 0 0 0 0,-1 1 1 0 0,1-1-1 0 0,-1 0 0 0 0,1 0 0 0 0,-1 1 239 0 0,-25 17-5762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6:46.385"/>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0 3712,'0'0'1221,"-7"0"603,7 0-1664,0 0 1,0 0-1,0 1 0,1-1 0,-1 0 0,0 0 1,0 0-1,0 0 0,0 0 0,1 0 1,-1 1-1,0-1 0,0 0 0,0 0 0,0 0 1,0 1-1,1-1 0,-1 0 0,0 0 1,0 0-1,0 1 0,0-1 0,0 0 0,0 0 1,0 0-1,0 1 0,0-1 0,0 0 1,0 0-1,0 1 0,0-1 0,0 0 1,0 0-161,0 1 58,0-1 1,0 0 0,0 1 0,0-1 0,0 1 0,0-1 0,0 0 0,0 1-1,0-1 1,0 1 0,0-1 0,0 0 0,1 1 0,-1-1 0,0 0 0,0 1 0,0-1-1,1 0 1,-1 1 0,0-1 0,0 0 0,1 0 0,-1 1 0,0-1 0,1 0 0,-1 0-1,0 1 1,1-1 0,-1 0 0,0 0 0,1 0 0,-1 0 0,0 1 0,1-1 0,-1 0-1,1 0 1,-1 0 0,1 0-59,71 3 1387,85-3-443,-67 4-390,-32 4-591,-46-8 116,-3 0 0,0 0 0,0 0 0,0 1 0,7 2-79,16 1 176,-24-2-143,0-1-1,0-1 1,0 0 0,0 0-1,5-1-32,10 0 55,-15 1-57,0-1 0,0-1 0,-1 1 0,1-1 0,0 0 0,0-1 2,-1 0 35,1 1 0,-1 0 0,1 1 0,-1-1 0,1 1 0,1 1-35,12-2 153,-18 1-137,1 1 0,-1-1 1,1 1-1,-1 0 0,1 0 0,-1 1 0,1-1-16,3 1 5,1-1-1,-1 0 1,0 0-1,0-1 1,0 1 0,2-2-5,-1 1-12,-1 0 0,0 0 0,0 1 0,1 0 0,2 1 12,16 1 29,0-1 0,0-1-1,2-1-28,20-1 74,669 2 748,-717 0-809,1 0-10,-1 0-1,0 0 0,0 0 1,1 0-1,-1 0 0,0 0 1,1 0-1,-1 0 0,0 0 1,0 0-1,1 0 0,-1 0 1,0 0-1,0 0 0,1 0 1,-1 1-1,0-1 0,0 0 1,1 0-1,-1 0 0,0 0 1,0 1-1,0-1 0,1 0 1,-1 0-1,0 0 0,0 1 1,0-1-1,0 0 0,1 0 1,-1 1-1,0-1 0,0 0-2,1 1 38,-1-1 15,0 0-5,0 0 27,0 0-294,0 0-917,-4 1-5258,3 5 3082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6:46.38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5 40 4064,'0'0'1307,"-5"0"927,15 5 950,-4-3-2724,1 0 1,0-1-1,0 0 1,-1-1-1,1 1 1,0-1-1,0 0 0,6-2-460,11 1 328,161-7 1160,-60 3-598,-84 3-505,33 4-385,-13-1 340,336-1 967,-130 3-1200,-246-3-10,32 0 83,17 4-180,-21-1 51,43-4-51,-27 0 61,140 1-141,-169-2 220,32-5-140,-38 3-15,-1 1 1,1 1-1,15 2 15,-6 2 16,0-3-1,1-1 1,9-4-16,24-1 60,26 2-114,-70 3-11,-23 1 67,1 0 1,-1 1-1,1 0 1,-1 0-1,4 0-2,4 2 38,0-1-1,1-1 1,7-1-38,8 0 4,-29 1-15,-1 0-35,1 0 1,-1 0 0,0 0 0,0 0-1,1 1 1,-1-1 0,0 0 0,0 0 0,1 0-1,-1 0 1,0-1 0,0 1 0,0 0-1,1 0 1,-1 0 0,0 0 0,0 0-1,1 0 1,-1 0 0,0 0 0,0 0 0,0-1-1,1 1 1,-1 0 0,0 0 0,0 0-1,0 0 1,0-1 0,1 1 0,-1 0 0,0 0-1,0 0 1,0-1 0,0 1 0,0 0-1,0 0 1,0-1 45,0 1-1003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6:46.387"/>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12 47 3968,'-9'0'2449,"7"0"-1878,4 0 382,-2 0 242,0 0-347,1 0-713,-1 0 1,1 0-1,-1 0 0,1 0 1,-1 0-1,0-1 1,1 1-1,-1 0 0,1 0 1,-1-1-1,0 1 1,1 0-1,-1 0 1,0-1-1,1 1 0,-1 0 1,0-1-1,0 1 1,1-1-1,-1 1 0,0 0 1,0-1-1,0 1 1,1-1-1,-1 0-135,0 0 825,0 3 218,19-3 365,18-6-514,1 1-1,24 1-893,-46 3 5,81-4 212,44-4-56,-112 8-179,0 1 0,14 3 18,10-1 191,299 4 769,-313-4-931,1 2 1,15 4-30,-33-5 78,-1 0 1,1-2 0,7-2-79,14 1-2,2 1-728,-41 0 308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8:34.057"/>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5 4224,'0'0'1365,"-8"0"571,9 0-1753,-1 0 0,0 0 1,0 0-1,0 1 0,0-1 0,0 0 0,1 0 0,-1 0 0,0 0 0,0 0 1,0 0-1,0 0 0,0 0 0,1 0 0,-1 0 0,0 0 0,0 1 1,0-1-1,0 0 0,0 0 0,0 0 0,0 0 0,0 0 0,0 0 1,1 1-1,-1-1 0,0 0 0,0 0 0,0 0 0,0 0 0,0 0 0,0 1 1,0-1-1,0 0 0,0 0 0,0 0-183,-1 9 2297,1-8-2245,0 0-1,0 0 1,0 0 0,-1 0-1,1 0 1,0 0 0,0 0 0,1 0-1,-1 0 1,0 0 0,0-1-1,0 1 1,1 0 0,-1 0-1,0 0 1,1 0-52,0 0 80,1 1 0,0-1 0,0 1 0,0-1 0,0 0 0,0 0 0,0 0-1,1 0 1,-1-1 0,0 1 0,0-1 0,1 1 0,-1-1 0,1 0-80,37 0 465,-19-1-305,55-2 462,35-7-622,-73 6 162,31 0-97,-39 3 25,-1-1 0,18-4-90,-36 4 33,1 0 1,0 0-1,-1 1 0,1 1 0,11 0-33,7 2 404,20-1-404,6-1 209,185 2 309,-124-3-396,-92 1-48,3-1-106,1 2 1,13 3 31,-22-2 60,0-2 0,0 0 1,1-1-61,16 1 347,-6-3-419,-24 1 81,0 2 0,-1-1 0,1 1 0,0 0 0,3 0-9,1 1 322,-11-1-341,1 0-1,-1 0 0,0 0 1,0 0-1,0 0 1,0 0-1,0 0 0,0 0 1,0 0-1,0 0 1,0 0-1,0 0 0,0 0 1,0-1-1,0 1 1,0 0-1,0 0 0,0 0 1,0 0-1,0 0 1,0 0-1,0 0 1,0 0-1,1 0 0,-1 0 1,0 0-1,0 0 1,0 0-1,0 0 0,0-1 1,0 1-1,0 0 1,0 0-1,0 0 0,-1 0 1,1 0-1,0 0 1,0 0-1,0 0 0,0 0 1,0 0-1,0 0 1,0 0-1,0 0 0,0 0 1,0 0-1,0-1 1,0 1-1,0 0 0,0 0 1,0 0-1,0 0 1,0 0-1,0 0 0,0 0 1,0 0-1,0 0 1,-1 0 19,-13-8-4370,1 7 1816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6:58:34.058"/>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0 66 2656,'18'4'4651,"0"0"-3756,144-4 2833,-100 4-2885,93-1 506,243-3 886,-392 0-2244,0 0 0,0-1 0,1-1-1,2 0 10,-3 1 10,1-1-1,0 1 0,-1 0 0,5 1-9,111-2 32,220 2 218,-314-1-234,-1-2 0,1-1-1,12-4-15,-4 1-47,22-1 47,-18 4-48,-20 1 25,0 1 0,1 2 0,13 0 23,28 3-95,24-4 95,-17 0 58,-43-1-29,0 0-1,0-2 1,11-3-29,-15 2 8,1 1 0,0 1-1,1 1 1,16 2-8,90 1-13,-82-2 30,-1 1 0,1 3-1,27 6-16,-28-3 4,0-2-1,1-2 0,25-4-3,-5 1 81,-1-2-89,-42 1-28,0 1 0,25 2 36,1 2-75,43-4 75,-26 0 64,-64 1-70,75-1 946,8-3-940,-24 0-70,-45 3 97,0 0 0,0 2 0,3 0-27,18 0-374,-30-1 251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7:16.485"/>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16 0 5312,'-11'0'4133,"7"10"-1349,4-10-2753,0 0-1,0 0 1,0 0 0,0 0-1,0 0 1,0 0 0,0 0-1,0 0 1,0 0 0,0 0-1,0 0 1,0 0 0,0 0-1,0 0 1,0 0 0,-1 0 0,1 0-1,0 0 1,0 0 0,0 3-1,0-3 1,0 0 0,0 0-1,0 0 1,0 0 0,0 0-1,0 0 1,0 0 0,0 0-1,0 0 1,0 0 0,0 0-1,0 0 1,0 0 0,0 0-1,0 0 1,0 0 0,0 0 0,0 2-1,0-2 1,0 0 0,0 0-1,0 0 1,0 0 0,1 0-1,-1 0 1,0 0 0,0 0-1,0 0 1,0 0 0,0 0-1,0 0 1,0 0 0,0 0-1,0 0 1,0 0 0,0 0-1,0 0 1,0 0 0,0 0-31,4 8 2589,10-1-865,59 14-1105,102-21 181,-122 5-713,19 18-87,-9-3 100,-31-10 130,-1-2 68,9-1-298,296-7 405,-312-5-336,1-5 1,15-10-70,-29 15 32,-4 0-62,8-3 61,1 0 0,9 3-31,-24 5 26,0 0 0,0-2 0,0 2 0,0 0 0,0 0 0,0-3 0,0 3 0,0-2 0,-1 2 0,1-3 1,0 3-1,1-5-26,-2 5-67,0 0 0,0 0 1,0 0-1,0 0 0,1 0 1,-1 0-1,0 0 0,0-2 0,0 2 1,0 0-1,1 0 0,-1 0 1,0 0-1,0 0 0,0-3 1,0 3-1,0 0 0,1 0 1,-1 0-1,0-2 0,0 2 1,0 0-1,0 0 0,0 0 1,0-3-1,0 3 0,0 0 0,0 0 1,0-3-1,0 3 0,0 0 1,0 0-1,0 0 0,0-2 1,0 2-1,0 0 0,0 0 1,0 0-1,0-3 0,0 3 1,-1 0-1,1 0 0,0 0 1,0-2-1,0 2 0,0 0 0,0 0 1,-1 0-1,1 0 0,0-3 1,0 3 66,-2 0-1845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3T17:07:16.486"/>
    </inkml:context>
    <inkml:brush xml:id="br0">
      <inkml:brushProperty name="width" value="0.2" units="cm"/>
      <inkml:brushProperty name="height" value="0.4" units="cm"/>
      <inkml:brushProperty name="color" value="#FFFFA7"/>
      <inkml:brushProperty name="tip" value="rectangle"/>
      <inkml:brushProperty name="rasterOp" value="maskPen"/>
    </inkml:brush>
  </inkml:definitions>
  <inkml:trace contextRef="#ctx0" brushRef="#br0">8 122 3392,'0'0'56,"0"0"0,0 0 1,0-1-1,0 1 0,0 0 0,0 0 1,-1-1-1,1 1 0,0 0 0,0 0 1,0 0-1,0-1 0,0 1 1,0 0-1,0 0 0,0 0 0,-1 0 1,1-1-1,0 1 0,0 0 0,0 0 1,0 0-1,-1 0 0,1 0 0,0 0 1,0-1-1,0 1 0,-1 0 0,1 0 1,0 0-1,0 0 0,0 0 0,-1 0 1,1 0-1,0 0 0,0 0-56,-2 0 342,3 1 251,0-1 52,-1 0-176,0 0 38,0 0-160,0 0 31,0 0-68,0 0 106,0 0-91,0 0 112,0 0-143,0 0-22,0 0-27,0 0 246,0 0-129,0 0 60,0 0-113,0 0 59,0 0-91,0 0-228,0 1-1,1 0 1,-1-1 0,0 1-1,0 0 1,1-1-1,-1 1 1,0 0-1,1-1 1,-1 1-1,1-1 1,-1 1 0,0-1-1,1 1 1,0-1-1,-1 1 1,1-1-1,-1 1 1,1-1 0,-1 0-1,1 1 1,0-1-1,-1 0 1,1 0-1,0 1 1,-1-1-1,1 0 1,0 0 0,-1 0-1,1 0 1,0 0-1,0 0 1,-1 0-1,1 0 1,0 0 0,-1 0-49,32-3 371,-25 2-251,128-15 504,-83 12-564,216-10 360,-214 12-304,40-7-116,17-2 359,9-1-151,-110 11-203,12 0 40,0 1 1,6 1-46,-1 0-59,0-2 0,-1 0 0,8-3 59,-8 1-10,1 2-1,26 1 11,-37 0-37,0 0 0,12-2 37,-14 1 13,0 0-1,0 1 0,6 1-12,8 0 65,-1-1 1,1-1-1,19-4-65,22-1 209,21-2 194,-32 3-272,11 2-131,-42 3-28,-3 1-19,19-3 47,8-1-17,46 4 17,-28 0 76,-2 1-100,-20-1 22,0-2 1,34-4 1,-11-3 267,-41 7-267,-25 1 12,1 0 1,0 0-1,-1 0 0,1-1 1,0 0-1,3 0-12,-6 0-9,0 1 0,0 0-1,0 0 1,1 0 0,-1 0-1,0 0 1,0 0 0,0 1-1,2 0 10,16 1 154,-12-2-80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D7876-04F7-46A4-B1E0-F353661A9DB3}" type="datetimeFigureOut">
              <a:rPr lang="en-US" smtClean="0"/>
              <a:t>7/16/2022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38DBC-2320-4921-AB4B-484C3F98DBE4}" type="slidenum">
              <a:rPr lang="en-US" smtClean="0"/>
              <a:t>‹#›</a:t>
            </a:fld>
            <a:endParaRPr lang="en-US"/>
          </a:p>
        </p:txBody>
      </p:sp>
    </p:spTree>
    <p:extLst>
      <p:ext uri="{BB962C8B-B14F-4D97-AF65-F5344CB8AC3E}">
        <p14:creationId xmlns:p14="http://schemas.microsoft.com/office/powerpoint/2010/main" val="3529669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38DBC-2320-4921-AB4B-484C3F98DBE4}" type="slidenum">
              <a:rPr lang="en-US" smtClean="0"/>
              <a:t>5</a:t>
            </a:fld>
            <a:endParaRPr lang="en-US"/>
          </a:p>
        </p:txBody>
      </p:sp>
    </p:spTree>
    <p:extLst>
      <p:ext uri="{BB962C8B-B14F-4D97-AF65-F5344CB8AC3E}">
        <p14:creationId xmlns:p14="http://schemas.microsoft.com/office/powerpoint/2010/main" val="3274739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38DBC-2320-4921-AB4B-484C3F98DBE4}" type="slidenum">
              <a:rPr lang="en-US" smtClean="0"/>
              <a:t>6</a:t>
            </a:fld>
            <a:endParaRPr lang="en-US"/>
          </a:p>
        </p:txBody>
      </p:sp>
    </p:spTree>
    <p:extLst>
      <p:ext uri="{BB962C8B-B14F-4D97-AF65-F5344CB8AC3E}">
        <p14:creationId xmlns:p14="http://schemas.microsoft.com/office/powerpoint/2010/main" val="3184217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338DBC-2320-4921-AB4B-484C3F98DBE4}" type="slidenum">
              <a:rPr lang="en-US" smtClean="0"/>
              <a:t>7</a:t>
            </a:fld>
            <a:endParaRPr lang="en-US"/>
          </a:p>
        </p:txBody>
      </p:sp>
    </p:spTree>
    <p:extLst>
      <p:ext uri="{BB962C8B-B14F-4D97-AF65-F5344CB8AC3E}">
        <p14:creationId xmlns:p14="http://schemas.microsoft.com/office/powerpoint/2010/main" val="43882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96C53-0EFC-4D5A-AF80-0FEB08EB34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0D951F-4E4B-4DDD-93A8-52A211C82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4DE596-A14C-4B41-A5BB-4207266E75DF}"/>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C05297F1-DC16-4773-94F8-4AB93D418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6B0E55-3032-4F06-9F15-979B9D926358}"/>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83537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591D6-F143-492C-9F38-B1FF5200EB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739CAB-DCD7-42A3-BB31-E52BF77BA1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0CB73-A4BB-4B8A-99F2-02452675A07C}"/>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43A8EB58-6C3E-4A1B-9802-4B7FB7555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5E91F1-6241-48E7-8372-60CE4544FF66}"/>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884459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185B37-908C-42B3-ACE4-9BAD112E73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1C107F-5556-4609-AFB2-EB4D13E6C5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12D865-DD5A-402C-94D7-C1096B8B3722}"/>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47913AEE-B31A-46AF-AE20-3AD7F347F7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EE577B-4FA5-44EA-BA99-31789CF6FEDB}"/>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620453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5414-B643-4A77-9B43-C7F3B6174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DE99CC-ABB6-4990-BF30-6116B286F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F60050-590F-41C9-939A-B2D5E1794B24}"/>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8512A3E0-3855-45CC-B61B-82707404A7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093F8-9368-4338-9028-D2A9EC17F580}"/>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49381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1180-B8C4-4CC2-9F03-DEB1F2B0A4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D9B539-052F-47E7-9EDF-DE98F7B795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D14993-072F-498B-85FF-05684FD917F1}"/>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EC9168F0-59C5-419E-8A5D-890531BA7E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073C7-B488-4DF2-8B48-7251F75B6C22}"/>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43394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B3AD-BC65-467E-924B-633FADED60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B336FA-18A8-46C0-8EB8-A9D270912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6C3292-DF18-4F15-9C6A-2598FFC32B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F557C-8446-49FE-8242-B8131811DA03}"/>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6" name="Footer Placeholder 5">
            <a:extLst>
              <a:ext uri="{FF2B5EF4-FFF2-40B4-BE49-F238E27FC236}">
                <a16:creationId xmlns:a16="http://schemas.microsoft.com/office/drawing/2014/main" id="{8FABE6E8-1B2D-48CF-9F8B-C72975D5D8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DCAC08-9868-4904-9EF0-F8A3D64F36B5}"/>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2143798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D39F7-DE48-49E4-B977-A80CADC010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93A17-8D13-469F-9C42-7B63F894CD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24BEF6-C5F3-4DD3-9227-E0D80A86F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33355-BEB0-4199-BF24-04B5B8275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4DBE8F-1A46-4A44-89F3-29AA0B120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AA2C18-BC84-41DE-BC92-35FC5D4986C7}"/>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8" name="Footer Placeholder 7">
            <a:extLst>
              <a:ext uri="{FF2B5EF4-FFF2-40B4-BE49-F238E27FC236}">
                <a16:creationId xmlns:a16="http://schemas.microsoft.com/office/drawing/2014/main" id="{25D9B61A-85C3-413B-8B60-1957EDB0D4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4F9379-CAAF-463A-BFBF-99638EC4009E}"/>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27668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B5787-11F1-4EE3-A125-DF145B1AA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8A9238-BE5F-464B-9358-E6C1C1070103}"/>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4" name="Footer Placeholder 3">
            <a:extLst>
              <a:ext uri="{FF2B5EF4-FFF2-40B4-BE49-F238E27FC236}">
                <a16:creationId xmlns:a16="http://schemas.microsoft.com/office/drawing/2014/main" id="{E5B6DEBB-1A26-40B5-B9BA-D4E52D30D5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494F4B-C854-477C-BEEA-9A4560571621}"/>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67662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AF7E8-40D4-4DAB-A277-FAE37121E3DD}"/>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3" name="Footer Placeholder 2">
            <a:extLst>
              <a:ext uri="{FF2B5EF4-FFF2-40B4-BE49-F238E27FC236}">
                <a16:creationId xmlns:a16="http://schemas.microsoft.com/office/drawing/2014/main" id="{815C3C98-D0C4-4B52-98C3-DF7453FF3C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682420-98B1-430A-BF93-24E1F2DFC20C}"/>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346499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0DC9-DCDB-45E7-A246-BD8AFA789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14832C-CB4F-4BD9-8198-4070CC814D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22C61F-BA1A-4D8D-94BC-B64896EEB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0C5716-3DF0-4236-BFB6-613E6B6586D5}"/>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6" name="Footer Placeholder 5">
            <a:extLst>
              <a:ext uri="{FF2B5EF4-FFF2-40B4-BE49-F238E27FC236}">
                <a16:creationId xmlns:a16="http://schemas.microsoft.com/office/drawing/2014/main" id="{E2EA9717-0058-4F82-8320-8FAE417C2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A69123-C32D-4C32-803A-F0BE4FE8C71A}"/>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36204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31CA-C289-433A-BCA0-9D7D408AFD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53868-71C9-4CAF-8135-4309480D3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CFB57C-8E14-48BC-8422-EEC940B97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05DAF3-0D97-4570-AE64-CDA891E89A5D}"/>
              </a:ext>
            </a:extLst>
          </p:cNvPr>
          <p:cNvSpPr>
            <a:spLocks noGrp="1"/>
          </p:cNvSpPr>
          <p:nvPr>
            <p:ph type="dt" sz="half" idx="10"/>
          </p:nvPr>
        </p:nvSpPr>
        <p:spPr/>
        <p:txBody>
          <a:bodyPr/>
          <a:lstStyle/>
          <a:p>
            <a:fld id="{BAAC25CD-E369-4ED2-A141-AC531E6082F9}" type="datetimeFigureOut">
              <a:rPr lang="en-US" smtClean="0"/>
              <a:t>7/16/2022</a:t>
            </a:fld>
            <a:endParaRPr lang="en-US"/>
          </a:p>
        </p:txBody>
      </p:sp>
      <p:sp>
        <p:nvSpPr>
          <p:cNvPr id="6" name="Footer Placeholder 5">
            <a:extLst>
              <a:ext uri="{FF2B5EF4-FFF2-40B4-BE49-F238E27FC236}">
                <a16:creationId xmlns:a16="http://schemas.microsoft.com/office/drawing/2014/main" id="{110BA32E-C6A3-4670-B76F-83285042BD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7EB6D-7884-4C2D-84A4-8C03B241B376}"/>
              </a:ext>
            </a:extLst>
          </p:cNvPr>
          <p:cNvSpPr>
            <a:spLocks noGrp="1"/>
          </p:cNvSpPr>
          <p:nvPr>
            <p:ph type="sldNum" sz="quarter" idx="12"/>
          </p:nvPr>
        </p:nvSpPr>
        <p:spPr/>
        <p:txBody>
          <a:bodyPr/>
          <a:lstStyle/>
          <a:p>
            <a:fld id="{133ADF63-26E7-4BA1-80E4-DCFB38B1DE6C}" type="slidenum">
              <a:rPr lang="en-US" smtClean="0"/>
              <a:t>‹#›</a:t>
            </a:fld>
            <a:endParaRPr lang="en-US"/>
          </a:p>
        </p:txBody>
      </p:sp>
    </p:spTree>
    <p:extLst>
      <p:ext uri="{BB962C8B-B14F-4D97-AF65-F5344CB8AC3E}">
        <p14:creationId xmlns:p14="http://schemas.microsoft.com/office/powerpoint/2010/main" val="197196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15F35-8737-4DA4-B855-2924FE69B8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56B18A-FD25-4780-A1FB-D7159F838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A43EC3-7AB1-417D-AC7D-13F996B5C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C25CD-E369-4ED2-A141-AC531E6082F9}" type="datetimeFigureOut">
              <a:rPr lang="en-US" smtClean="0"/>
              <a:t>7/16/2022</a:t>
            </a:fld>
            <a:endParaRPr lang="en-US"/>
          </a:p>
        </p:txBody>
      </p:sp>
      <p:sp>
        <p:nvSpPr>
          <p:cNvPr id="5" name="Footer Placeholder 4">
            <a:extLst>
              <a:ext uri="{FF2B5EF4-FFF2-40B4-BE49-F238E27FC236}">
                <a16:creationId xmlns:a16="http://schemas.microsoft.com/office/drawing/2014/main" id="{22FC20F0-3620-4465-A646-72BE2AD74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7158CF-56E0-412F-9645-4109B9253D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3ADF63-26E7-4BA1-80E4-DCFB38B1DE6C}" type="slidenum">
              <a:rPr lang="en-US" smtClean="0"/>
              <a:t>‹#›</a:t>
            </a:fld>
            <a:endParaRPr lang="en-US"/>
          </a:p>
        </p:txBody>
      </p:sp>
    </p:spTree>
    <p:extLst>
      <p:ext uri="{BB962C8B-B14F-4D97-AF65-F5344CB8AC3E}">
        <p14:creationId xmlns:p14="http://schemas.microsoft.com/office/powerpoint/2010/main" val="3225334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 Id="rId5" Type="http://schemas.openxmlformats.org/officeDocument/2006/relationships/hyperlink" Target="https://gitextensions.github.io/" TargetMode="External"/><Relationship Id="rId4" Type="http://schemas.openxmlformats.org/officeDocument/2006/relationships/hyperlink" Target="https://git-scm.com/downloads" TargetMode="External"/></Relationships>
</file>

<file path=ppt/slides/_rels/slide3.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customXml" Target="../ink/ink7.xml"/><Relationship Id="rId39" Type="http://schemas.openxmlformats.org/officeDocument/2006/relationships/customXml" Target="../ink/ink12.xml"/><Relationship Id="rId3" Type="http://schemas.openxmlformats.org/officeDocument/2006/relationships/image" Target="../media/image2.png"/><Relationship Id="rId21" Type="http://schemas.openxmlformats.org/officeDocument/2006/relationships/customXml" Target="../ink/ink8.xml"/><Relationship Id="rId34" Type="http://schemas.openxmlformats.org/officeDocument/2006/relationships/image" Target="../media/image14.png"/><Relationship Id="rId42"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customXml" Target="../ink/ink4.xml"/><Relationship Id="rId17" Type="http://schemas.openxmlformats.org/officeDocument/2006/relationships/image" Target="../media/image8.png"/><Relationship Id="rId33" Type="http://schemas.openxmlformats.org/officeDocument/2006/relationships/customXml" Target="../ink/ink9.xml"/><Relationship Id="rId38" Type="http://schemas.openxmlformats.org/officeDocument/2006/relationships/image" Target="../media/image100.png"/><Relationship Id="rId46" Type="http://schemas.openxmlformats.org/officeDocument/2006/relationships/image" Target="../media/image19.png"/><Relationship Id="rId2" Type="http://schemas.openxmlformats.org/officeDocument/2006/relationships/customXml" Target="../ink/ink1.xml"/><Relationship Id="rId16" Type="http://schemas.openxmlformats.org/officeDocument/2006/relationships/customXml" Target="../ink/ink6.xml"/><Relationship Id="rId20" Type="http://schemas.openxmlformats.org/officeDocument/2006/relationships/image" Target="../media/image7.jpeg"/><Relationship Id="rId41"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510.png"/><Relationship Id="rId32" Type="http://schemas.openxmlformats.org/officeDocument/2006/relationships/image" Target="../media/image10.png"/><Relationship Id="rId37" Type="http://schemas.openxmlformats.org/officeDocument/2006/relationships/customXml" Target="../ink/ink11.xml"/><Relationship Id="rId40" Type="http://schemas.openxmlformats.org/officeDocument/2006/relationships/image" Target="../media/image16.png"/><Relationship Id="rId45" Type="http://schemas.openxmlformats.org/officeDocument/2006/relationships/customXml" Target="../ink/ink15.xml"/><Relationship Id="rId5" Type="http://schemas.openxmlformats.org/officeDocument/2006/relationships/image" Target="../media/image3.png"/><Relationship Id="rId15" Type="http://schemas.openxmlformats.org/officeDocument/2006/relationships/image" Target="../media/image7.png"/><Relationship Id="rId36" Type="http://schemas.openxmlformats.org/officeDocument/2006/relationships/image" Target="../media/image12.png"/><Relationship Id="rId10" Type="http://schemas.openxmlformats.org/officeDocument/2006/relationships/customXml" Target="../ink/ink3.xml"/><Relationship Id="rId19" Type="http://schemas.openxmlformats.org/officeDocument/2006/relationships/image" Target="../media/image9.png"/><Relationship Id="rId44" Type="http://schemas.openxmlformats.org/officeDocument/2006/relationships/image" Target="../media/image18.png"/><Relationship Id="rId4" Type="http://schemas.openxmlformats.org/officeDocument/2006/relationships/customXml" Target="../ink/ink2.xml"/><Relationship Id="rId9" Type="http://schemas.openxmlformats.org/officeDocument/2006/relationships/hyperlink" Target="http://www.github.com/" TargetMode="External"/><Relationship Id="rId14" Type="http://schemas.openxmlformats.org/officeDocument/2006/relationships/customXml" Target="../ink/ink5.xml"/><Relationship Id="rId35" Type="http://schemas.openxmlformats.org/officeDocument/2006/relationships/customXml" Target="../ink/ink10.xml"/><Relationship Id="rId43" Type="http://schemas.openxmlformats.org/officeDocument/2006/relationships/customXml" Target="../ink/ink14.xml"/><Relationship Id="rId8" Type="http://schemas.openxmlformats.org/officeDocument/2006/relationships/image" Target="../media/image6.jpeg"/></Relationships>
</file>

<file path=ppt/slides/_rels/slide4.xml.rels><?xml version="1.0" encoding="UTF-8" standalone="yes"?>
<Relationships xmlns="http://schemas.openxmlformats.org/package/2006/relationships"><Relationship Id="rId13" Type="http://schemas.openxmlformats.org/officeDocument/2006/relationships/image" Target="../media/image24.png"/><Relationship Id="rId18" Type="http://schemas.openxmlformats.org/officeDocument/2006/relationships/customXml" Target="../ink/ink21.xml"/><Relationship Id="rId26" Type="http://schemas.openxmlformats.org/officeDocument/2006/relationships/image" Target="../media/image30.png"/><Relationship Id="rId3" Type="http://schemas.openxmlformats.org/officeDocument/2006/relationships/image" Target="../media/image13.png"/><Relationship Id="rId21" Type="http://schemas.openxmlformats.org/officeDocument/2006/relationships/customXml" Target="../ink/ink22.xml"/><Relationship Id="rId7" Type="http://schemas.openxmlformats.org/officeDocument/2006/relationships/customXml" Target="../ink/ink16.xml"/><Relationship Id="rId12" Type="http://schemas.openxmlformats.org/officeDocument/2006/relationships/customXml" Target="../ink/ink18.xml"/><Relationship Id="rId17" Type="http://schemas.openxmlformats.org/officeDocument/2006/relationships/image" Target="../media/image26.png"/><Relationship Id="rId25" Type="http://schemas.openxmlformats.org/officeDocument/2006/relationships/customXml" Target="../ink/ink24.xml"/><Relationship Id="rId33" Type="http://schemas.openxmlformats.org/officeDocument/2006/relationships/image" Target="../media/image20.png"/><Relationship Id="rId2" Type="http://schemas.openxmlformats.org/officeDocument/2006/relationships/image" Target="../media/image11.png"/><Relationship Id="rId16" Type="http://schemas.openxmlformats.org/officeDocument/2006/relationships/customXml" Target="../ink/ink20.xml"/><Relationship Id="rId20" Type="http://schemas.openxmlformats.org/officeDocument/2006/relationships/image" Target="../media/image7.jpeg"/><Relationship Id="rId29"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image" Target="../media/image6.jpeg"/><Relationship Id="rId11" Type="http://schemas.openxmlformats.org/officeDocument/2006/relationships/image" Target="../media/image23.png"/><Relationship Id="rId24" Type="http://schemas.openxmlformats.org/officeDocument/2006/relationships/image" Target="../media/image29.png"/><Relationship Id="rId32" Type="http://schemas.openxmlformats.org/officeDocument/2006/relationships/customXml" Target="../ink/ink27.xml"/><Relationship Id="rId5" Type="http://schemas.openxmlformats.org/officeDocument/2006/relationships/image" Target="../media/image5.png"/><Relationship Id="rId15" Type="http://schemas.openxmlformats.org/officeDocument/2006/relationships/image" Target="../media/image25.png"/><Relationship Id="rId23" Type="http://schemas.openxmlformats.org/officeDocument/2006/relationships/customXml" Target="../ink/ink23.xml"/><Relationship Id="rId28" Type="http://schemas.openxmlformats.org/officeDocument/2006/relationships/image" Target="../media/image31.png"/><Relationship Id="rId10" Type="http://schemas.openxmlformats.org/officeDocument/2006/relationships/customXml" Target="../ink/ink17.xml"/><Relationship Id="rId19" Type="http://schemas.openxmlformats.org/officeDocument/2006/relationships/image" Target="../media/image27.png"/><Relationship Id="rId31" Type="http://schemas.openxmlformats.org/officeDocument/2006/relationships/image" Target="../media/image15.png"/><Relationship Id="rId4" Type="http://schemas.openxmlformats.org/officeDocument/2006/relationships/image" Target="../media/image4.png"/><Relationship Id="rId9" Type="http://schemas.openxmlformats.org/officeDocument/2006/relationships/image" Target="../media/image22.png"/><Relationship Id="rId14" Type="http://schemas.openxmlformats.org/officeDocument/2006/relationships/customXml" Target="../ink/ink19.xml"/><Relationship Id="rId22" Type="http://schemas.openxmlformats.org/officeDocument/2006/relationships/image" Target="../media/image28.png"/><Relationship Id="rId27" Type="http://schemas.openxmlformats.org/officeDocument/2006/relationships/customXml" Target="../ink/ink25.xml"/><Relationship Id="rId30"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12" Type="http://schemas.openxmlformats.org/officeDocument/2006/relationships/image" Target="../media/image33.png"/><Relationship Id="rId2" Type="http://schemas.openxmlformats.org/officeDocument/2006/relationships/notesSlide" Target="../notesSlides/notesSlide1.xml"/><Relationship Id="rId20" Type="http://schemas.openxmlformats.org/officeDocument/2006/relationships/image" Target="../media/image390.png"/><Relationship Id="rId1" Type="http://schemas.openxmlformats.org/officeDocument/2006/relationships/slideLayout" Target="../slideLayouts/slideLayout2.xml"/><Relationship Id="rId11" Type="http://schemas.openxmlformats.org/officeDocument/2006/relationships/image" Target="../media/image360.png"/><Relationship Id="rId10" Type="http://schemas.openxmlformats.org/officeDocument/2006/relationships/slide" Target="slide6.xml"/><Relationship Id="rId19" Type="http://schemas.openxmlformats.org/officeDocument/2006/relationships/slide" Target="slide7.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 TargetMode="External"/><Relationship Id="rId13" Type="http://schemas.openxmlformats.org/officeDocument/2006/relationships/image" Target="../media/image41.pn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39.png"/><Relationship Id="rId5" Type="http://schemas.openxmlformats.org/officeDocument/2006/relationships/image" Target="../media/image36.png"/><Relationship Id="rId10" Type="http://schemas.openxmlformats.org/officeDocument/2006/relationships/image" Target="../media/image4.png"/><Relationship Id="rId4" Type="http://schemas.openxmlformats.org/officeDocument/2006/relationships/image" Target="../media/image35.png"/><Relationship Id="rId9" Type="http://schemas.openxmlformats.org/officeDocument/2006/relationships/hyperlink" Target="https://github.com/pricing" TargetMode="External"/><Relationship Id="rId14"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png"/><Relationship Id="rId5" Type="http://schemas.openxmlformats.org/officeDocument/2006/relationships/image" Target="../media/image44.png"/><Relationship Id="rId10" Type="http://schemas.openxmlformats.org/officeDocument/2006/relationships/image" Target="../media/image6.jpeg"/><Relationship Id="rId4" Type="http://schemas.openxmlformats.org/officeDocument/2006/relationships/hyperlink" Target="https://github.com/" TargetMode="External"/><Relationship Id="rId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9E47-BE61-4ACE-A4FD-F01ACDB7B0CD}"/>
              </a:ext>
            </a:extLst>
          </p:cNvPr>
          <p:cNvSpPr>
            <a:spLocks noGrp="1"/>
          </p:cNvSpPr>
          <p:nvPr>
            <p:ph type="ctrTitle"/>
          </p:nvPr>
        </p:nvSpPr>
        <p:spPr/>
        <p:txBody>
          <a:bodyPr/>
          <a:lstStyle/>
          <a:p>
            <a:r>
              <a:rPr lang="en-US"/>
              <a:t>Git &amp; GitHub</a:t>
            </a:r>
          </a:p>
        </p:txBody>
      </p:sp>
      <p:sp>
        <p:nvSpPr>
          <p:cNvPr id="3" name="Subtitle 2">
            <a:extLst>
              <a:ext uri="{FF2B5EF4-FFF2-40B4-BE49-F238E27FC236}">
                <a16:creationId xmlns:a16="http://schemas.microsoft.com/office/drawing/2014/main" id="{EE06368A-410C-45F7-9B09-87458EE4F978}"/>
              </a:ext>
            </a:extLst>
          </p:cNvPr>
          <p:cNvSpPr>
            <a:spLocks noGrp="1"/>
          </p:cNvSpPr>
          <p:nvPr>
            <p:ph type="subTitle" idx="1"/>
          </p:nvPr>
        </p:nvSpPr>
        <p:spPr/>
        <p:txBody>
          <a:bodyPr/>
          <a:lstStyle/>
          <a:p>
            <a:r>
              <a:rPr lang="en-US" dirty="0"/>
              <a:t>Learn how to control your </a:t>
            </a:r>
            <a:r>
              <a:rPr lang="en-US"/>
              <a:t>source code</a:t>
            </a:r>
            <a:endParaRPr lang="en-US" dirty="0"/>
          </a:p>
        </p:txBody>
      </p:sp>
      <p:pic>
        <p:nvPicPr>
          <p:cNvPr id="5" name="Picture 4" descr="A picture containing speaker&#10;&#10;Description automatically generated">
            <a:extLst>
              <a:ext uri="{FF2B5EF4-FFF2-40B4-BE49-F238E27FC236}">
                <a16:creationId xmlns:a16="http://schemas.microsoft.com/office/drawing/2014/main" id="{CAB0CA49-036E-4CD2-9E6D-7C7449AA4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0280" y="1727518"/>
            <a:ext cx="1874520" cy="1874520"/>
          </a:xfrm>
          <a:prstGeom prst="rect">
            <a:avLst/>
          </a:prstGeom>
        </p:spPr>
      </p:pic>
    </p:spTree>
    <p:extLst>
      <p:ext uri="{BB962C8B-B14F-4D97-AF65-F5344CB8AC3E}">
        <p14:creationId xmlns:p14="http://schemas.microsoft.com/office/powerpoint/2010/main" val="2495726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84795" y="77711"/>
            <a:ext cx="12027487" cy="612775"/>
          </a:xfrm>
        </p:spPr>
        <p:txBody>
          <a:bodyPr>
            <a:normAutofit fontScale="90000"/>
          </a:bodyPr>
          <a:lstStyle/>
          <a:p>
            <a:r>
              <a:rPr lang="en-US"/>
              <a:t>Intro to Git &amp; GitHub</a:t>
            </a:r>
          </a:p>
        </p:txBody>
      </p:sp>
      <p:sp>
        <p:nvSpPr>
          <p:cNvPr id="4" name="TextBox 3">
            <a:extLst>
              <a:ext uri="{FF2B5EF4-FFF2-40B4-BE49-F238E27FC236}">
                <a16:creationId xmlns:a16="http://schemas.microsoft.com/office/drawing/2014/main" id="{565E0ABE-8669-4C50-9357-A0D0EF93D509}"/>
              </a:ext>
            </a:extLst>
          </p:cNvPr>
          <p:cNvSpPr txBox="1"/>
          <p:nvPr/>
        </p:nvSpPr>
        <p:spPr>
          <a:xfrm>
            <a:off x="241300" y="1213996"/>
            <a:ext cx="11595100" cy="646331"/>
          </a:xfrm>
          <a:prstGeom prst="rect">
            <a:avLst/>
          </a:prstGeom>
          <a:noFill/>
        </p:spPr>
        <p:txBody>
          <a:bodyPr wrap="square" rtlCol="0">
            <a:spAutoFit/>
          </a:bodyPr>
          <a:lstStyle/>
          <a:p>
            <a:r>
              <a:rPr lang="en-US" b="1"/>
              <a:t>What is Git?</a:t>
            </a:r>
          </a:p>
          <a:p>
            <a:pPr marL="292100"/>
            <a:r>
              <a:rPr lang="en-US"/>
              <a:t>Git is a version control system, designed for individual and collaborative source code management.</a:t>
            </a:r>
          </a:p>
        </p:txBody>
      </p:sp>
      <p:sp>
        <p:nvSpPr>
          <p:cNvPr id="5" name="TextBox 4">
            <a:extLst>
              <a:ext uri="{FF2B5EF4-FFF2-40B4-BE49-F238E27FC236}">
                <a16:creationId xmlns:a16="http://schemas.microsoft.com/office/drawing/2014/main" id="{514A9A2A-0E2A-4500-A444-FBA081ABAA28}"/>
              </a:ext>
            </a:extLst>
          </p:cNvPr>
          <p:cNvSpPr txBox="1"/>
          <p:nvPr/>
        </p:nvSpPr>
        <p:spPr>
          <a:xfrm>
            <a:off x="241300" y="4029421"/>
            <a:ext cx="11595100" cy="1138773"/>
          </a:xfrm>
          <a:prstGeom prst="rect">
            <a:avLst/>
          </a:prstGeom>
          <a:noFill/>
        </p:spPr>
        <p:txBody>
          <a:bodyPr wrap="square" rtlCol="0">
            <a:spAutoFit/>
          </a:bodyPr>
          <a:lstStyle/>
          <a:p>
            <a:r>
              <a:rPr lang="en-US" b="1" dirty="0"/>
              <a:t>Prerequisites:</a:t>
            </a:r>
            <a:endParaRPr lang="en-US" dirty="0"/>
          </a:p>
          <a:p>
            <a:pPr lvl="1"/>
            <a:r>
              <a:rPr lang="en-US" sz="1600" dirty="0"/>
              <a:t>Create a free GitHub account: </a:t>
            </a:r>
            <a:r>
              <a:rPr lang="en-US" sz="1600" dirty="0">
                <a:hlinkClick r:id="rId2"/>
              </a:rPr>
              <a:t>https://</a:t>
            </a:r>
            <a:r>
              <a:rPr lang="en-US" sz="1600" dirty="0" err="1">
                <a:hlinkClick r:id="rId2"/>
              </a:rPr>
              <a:t>github.com</a:t>
            </a:r>
            <a:r>
              <a:rPr lang="en-US" sz="1600" dirty="0">
                <a:hlinkClick r:id="rId2"/>
              </a:rPr>
              <a:t>/</a:t>
            </a:r>
            <a:endParaRPr lang="en-US" sz="1600" dirty="0"/>
          </a:p>
          <a:p>
            <a:pPr lvl="1"/>
            <a:r>
              <a:rPr lang="en-US" sz="1600" dirty="0"/>
              <a:t>Login and create a git “repository”</a:t>
            </a:r>
          </a:p>
          <a:p>
            <a:pPr lvl="1"/>
            <a:r>
              <a:rPr lang="en-US" sz="1600" dirty="0"/>
              <a:t>Download and install the following </a:t>
            </a:r>
            <a:r>
              <a:rPr lang="en-US" sz="1200" dirty="0"/>
              <a:t>(installed in this order)</a:t>
            </a:r>
            <a:r>
              <a:rPr lang="en-US" sz="1600" dirty="0"/>
              <a:t>:</a:t>
            </a:r>
          </a:p>
        </p:txBody>
      </p:sp>
      <p:graphicFrame>
        <p:nvGraphicFramePr>
          <p:cNvPr id="6" name="Table 6">
            <a:extLst>
              <a:ext uri="{FF2B5EF4-FFF2-40B4-BE49-F238E27FC236}">
                <a16:creationId xmlns:a16="http://schemas.microsoft.com/office/drawing/2014/main" id="{6D28C7DF-D74D-41FC-A2B4-8B5297FC94AE}"/>
              </a:ext>
            </a:extLst>
          </p:cNvPr>
          <p:cNvGraphicFramePr>
            <a:graphicFrameLocks noGrp="1"/>
          </p:cNvGraphicFramePr>
          <p:nvPr>
            <p:extLst>
              <p:ext uri="{D42A27DB-BD31-4B8C-83A1-F6EECF244321}">
                <p14:modId xmlns:p14="http://schemas.microsoft.com/office/powerpoint/2010/main" val="246188588"/>
              </p:ext>
            </p:extLst>
          </p:nvPr>
        </p:nvGraphicFramePr>
        <p:xfrm>
          <a:off x="749300" y="5244387"/>
          <a:ext cx="10972801" cy="1483360"/>
        </p:xfrm>
        <a:graphic>
          <a:graphicData uri="http://schemas.openxmlformats.org/drawingml/2006/table">
            <a:tbl>
              <a:tblPr firstRow="1" bandRow="1">
                <a:tableStyleId>{2D5ABB26-0587-4C30-8999-92F81FD0307C}</a:tableStyleId>
              </a:tblPr>
              <a:tblGrid>
                <a:gridCol w="1442468">
                  <a:extLst>
                    <a:ext uri="{9D8B030D-6E8A-4147-A177-3AD203B41FA5}">
                      <a16:colId xmlns:a16="http://schemas.microsoft.com/office/drawing/2014/main" val="2470102055"/>
                    </a:ext>
                  </a:extLst>
                </a:gridCol>
                <a:gridCol w="6435701">
                  <a:extLst>
                    <a:ext uri="{9D8B030D-6E8A-4147-A177-3AD203B41FA5}">
                      <a16:colId xmlns:a16="http://schemas.microsoft.com/office/drawing/2014/main" val="3065484441"/>
                    </a:ext>
                  </a:extLst>
                </a:gridCol>
                <a:gridCol w="3094632">
                  <a:extLst>
                    <a:ext uri="{9D8B030D-6E8A-4147-A177-3AD203B41FA5}">
                      <a16:colId xmlns:a16="http://schemas.microsoft.com/office/drawing/2014/main" val="322384108"/>
                    </a:ext>
                  </a:extLst>
                </a:gridCol>
              </a:tblGrid>
              <a:tr h="370840">
                <a:tc>
                  <a:txBody>
                    <a:bodyPr/>
                    <a:lstStyle/>
                    <a:p>
                      <a:r>
                        <a:rPr lang="ro-RO" dirty="0"/>
                        <a:t>VS Code</a:t>
                      </a:r>
                      <a:endParaRPr lang="en-US"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hlinkClick r:id="rId3"/>
                        </a:rPr>
                        <a:t>https://code.visualstudio.com/Download</a:t>
                      </a:r>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79122969"/>
                  </a:ext>
                </a:extLst>
              </a:tr>
              <a:tr h="370840">
                <a:tc>
                  <a:txBody>
                    <a:bodyPr/>
                    <a:lstStyle/>
                    <a:p>
                      <a:endParaRPr lang="en-US" dirty="0"/>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631488"/>
                  </a:ext>
                </a:extLst>
              </a:tr>
              <a:tr h="370840">
                <a:tc>
                  <a:txBody>
                    <a:bodyPr/>
                    <a:lstStyle/>
                    <a:p>
                      <a:r>
                        <a:rPr lang="en-US"/>
                        <a:t>Git</a:t>
                      </a:r>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hlinkClick r:id="rId4"/>
                        </a:rPr>
                        <a:t>https://git-scm.com/downloads</a:t>
                      </a:r>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3882029"/>
                  </a:ext>
                </a:extLst>
              </a:tr>
              <a:tr h="370840">
                <a:tc>
                  <a:txBody>
                    <a:bodyPr/>
                    <a:lstStyle/>
                    <a:p>
                      <a:r>
                        <a:rPr lang="en-US" err="1"/>
                        <a:t>GitEx</a:t>
                      </a:r>
                      <a:endParaRPr lang="en-US"/>
                    </a:p>
                  </a:txBody>
                  <a:tcPr>
                    <a:lnL w="12700"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hlinkClick r:id="rId5"/>
                        </a:rPr>
                        <a:t>https://gitextensions.github.io/</a:t>
                      </a:r>
                      <a:endParaRPr lang="en-US" sz="1400" dirty="0"/>
                    </a:p>
                  </a:txBody>
                  <a:tcP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3175"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7401915"/>
                  </a:ext>
                </a:extLst>
              </a:tr>
            </a:tbl>
          </a:graphicData>
        </a:graphic>
      </p:graphicFrame>
      <p:sp>
        <p:nvSpPr>
          <p:cNvPr id="8" name="TextBox 7">
            <a:extLst>
              <a:ext uri="{FF2B5EF4-FFF2-40B4-BE49-F238E27FC236}">
                <a16:creationId xmlns:a16="http://schemas.microsoft.com/office/drawing/2014/main" id="{1C385C5A-1BE9-449D-9D40-EEF0368B8224}"/>
              </a:ext>
            </a:extLst>
          </p:cNvPr>
          <p:cNvSpPr txBox="1"/>
          <p:nvPr/>
        </p:nvSpPr>
        <p:spPr>
          <a:xfrm>
            <a:off x="241300" y="2713106"/>
            <a:ext cx="11595100" cy="1107996"/>
          </a:xfrm>
          <a:prstGeom prst="rect">
            <a:avLst/>
          </a:prstGeom>
          <a:noFill/>
        </p:spPr>
        <p:txBody>
          <a:bodyPr wrap="square" rtlCol="0">
            <a:spAutoFit/>
          </a:bodyPr>
          <a:lstStyle/>
          <a:p>
            <a:r>
              <a:rPr lang="en-US" b="1" dirty="0"/>
              <a:t>How do these help?</a:t>
            </a:r>
          </a:p>
          <a:p>
            <a:pPr marL="577850" indent="-285750">
              <a:buFont typeface="Arial" panose="020B0604020202020204" pitchFamily="34" charset="0"/>
              <a:buChar char="•"/>
            </a:pPr>
            <a:r>
              <a:rPr lang="en-US" sz="1600" dirty="0"/>
              <a:t>Incrementally develop large projects.</a:t>
            </a:r>
          </a:p>
          <a:p>
            <a:pPr marL="577850" indent="-285750">
              <a:buFont typeface="Arial" panose="020B0604020202020204" pitchFamily="34" charset="0"/>
              <a:buChar char="•"/>
            </a:pPr>
            <a:r>
              <a:rPr lang="en-US" sz="1600" dirty="0"/>
              <a:t>Prevent source code loss by cloud backup.</a:t>
            </a:r>
          </a:p>
          <a:p>
            <a:pPr marL="577850" indent="-285750">
              <a:buFont typeface="Arial" panose="020B0604020202020204" pitchFamily="34" charset="0"/>
              <a:buChar char="•"/>
            </a:pPr>
            <a:r>
              <a:rPr lang="en-US" sz="1600" dirty="0"/>
              <a:t>Collaborate with other developers on the same code base without breaking each other’s code.</a:t>
            </a:r>
          </a:p>
        </p:txBody>
      </p:sp>
      <p:sp>
        <p:nvSpPr>
          <p:cNvPr id="7" name="TextBox 6">
            <a:extLst>
              <a:ext uri="{FF2B5EF4-FFF2-40B4-BE49-F238E27FC236}">
                <a16:creationId xmlns:a16="http://schemas.microsoft.com/office/drawing/2014/main" id="{C80AEFE1-F654-42A4-8FB6-0649F6242310}"/>
              </a:ext>
            </a:extLst>
          </p:cNvPr>
          <p:cNvSpPr txBox="1"/>
          <p:nvPr/>
        </p:nvSpPr>
        <p:spPr>
          <a:xfrm>
            <a:off x="241300" y="1990076"/>
            <a:ext cx="11595100" cy="646331"/>
          </a:xfrm>
          <a:prstGeom prst="rect">
            <a:avLst/>
          </a:prstGeom>
          <a:noFill/>
        </p:spPr>
        <p:txBody>
          <a:bodyPr wrap="square" rtlCol="0">
            <a:spAutoFit/>
          </a:bodyPr>
          <a:lstStyle/>
          <a:p>
            <a:r>
              <a:rPr lang="en-US" b="1" dirty="0"/>
              <a:t>What is GitHub?</a:t>
            </a:r>
          </a:p>
          <a:p>
            <a:pPr marL="292100"/>
            <a:r>
              <a:rPr lang="en-US" dirty="0"/>
              <a:t>GitHub is a cloud platform hosting and sharing Git repositories of source code.</a:t>
            </a:r>
          </a:p>
        </p:txBody>
      </p:sp>
      <p:sp>
        <p:nvSpPr>
          <p:cNvPr id="3" name="Rectangle 2">
            <a:extLst>
              <a:ext uri="{FF2B5EF4-FFF2-40B4-BE49-F238E27FC236}">
                <a16:creationId xmlns:a16="http://schemas.microsoft.com/office/drawing/2014/main" id="{5E06E8B6-16B7-4DAA-8069-B2DF498D6B49}"/>
              </a:ext>
            </a:extLst>
          </p:cNvPr>
          <p:cNvSpPr/>
          <p:nvPr/>
        </p:nvSpPr>
        <p:spPr>
          <a:xfrm>
            <a:off x="58056" y="5979887"/>
            <a:ext cx="12074071" cy="834571"/>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83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9D76E04-F3A3-4A6E-AF0F-2ADD2AFA8AE3}"/>
              </a:ext>
            </a:extLst>
          </p:cNvPr>
          <p:cNvGrpSpPr/>
          <p:nvPr/>
        </p:nvGrpSpPr>
        <p:grpSpPr>
          <a:xfrm>
            <a:off x="4060298" y="2707416"/>
            <a:ext cx="7938752" cy="646331"/>
            <a:chOff x="4060298" y="2822386"/>
            <a:chExt cx="7938752" cy="646331"/>
          </a:xfrm>
        </p:grpSpPr>
        <p:sp>
          <p:nvSpPr>
            <p:cNvPr id="95" name="TextBox 94">
              <a:extLst>
                <a:ext uri="{FF2B5EF4-FFF2-40B4-BE49-F238E27FC236}">
                  <a16:creationId xmlns:a16="http://schemas.microsoft.com/office/drawing/2014/main" id="{8C565B25-8F05-4CCB-829A-69E2A8C60074}"/>
                </a:ext>
              </a:extLst>
            </p:cNvPr>
            <p:cNvSpPr txBox="1"/>
            <p:nvPr/>
          </p:nvSpPr>
          <p:spPr>
            <a:xfrm>
              <a:off x="4060298" y="2822386"/>
              <a:ext cx="7938752"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Amy then starts creating files for the project in the local folder. </a:t>
              </a:r>
              <a:r>
                <a:rPr lang="en-US" sz="1200" u="sng" dirty="0"/>
                <a:t>Frequently</a:t>
              </a:r>
              <a:r>
                <a:rPr lang="en-US" sz="1200" dirty="0"/>
                <a:t> she’s setting restore points by staging files to the Git index which she is </a:t>
              </a:r>
              <a:r>
                <a:rPr lang="en-US" sz="1200" u="sng" dirty="0"/>
                <a:t>occasionally</a:t>
              </a:r>
              <a:r>
                <a:rPr lang="en-US" sz="1200" dirty="0"/>
                <a:t> committing the staged changes to the local </a:t>
              </a:r>
              <a:r>
                <a:rPr lang="en-US" sz="1200" b="1" dirty="0">
                  <a:solidFill>
                    <a:schemeClr val="accent6">
                      <a:lumMod val="75000"/>
                    </a:schemeClr>
                  </a:solidFill>
                </a:rPr>
                <a:t>main</a:t>
              </a:r>
              <a:r>
                <a:rPr lang="en-US" sz="1200" dirty="0"/>
                <a:t>. As she continues to code, Amy can compare the content of any file with versions of the same file from previous commits.</a:t>
              </a:r>
            </a:p>
          </p:txBody>
        </p:sp>
        <p:sp>
          <p:nvSpPr>
            <p:cNvPr id="96" name="Oval 95">
              <a:extLst>
                <a:ext uri="{FF2B5EF4-FFF2-40B4-BE49-F238E27FC236}">
                  <a16:creationId xmlns:a16="http://schemas.microsoft.com/office/drawing/2014/main" id="{7DF8C14E-2903-4B23-AC94-AD309395F444}"/>
                </a:ext>
              </a:extLst>
            </p:cNvPr>
            <p:cNvSpPr/>
            <p:nvPr/>
          </p:nvSpPr>
          <p:spPr>
            <a:xfrm>
              <a:off x="4110789" y="2903678"/>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3</a:t>
              </a:r>
            </a:p>
          </p:txBody>
        </p:sp>
        <mc:AlternateContent xmlns:mc="http://schemas.openxmlformats.org/markup-compatibility/2006" xmlns:p14="http://schemas.microsoft.com/office/powerpoint/2010/main">
          <mc:Choice Requires="p14">
            <p:contentPart p14:bwMode="auto" r:id="rId2">
              <p14:nvContentPartPr>
                <p14:cNvPr id="99" name="Ink 98">
                  <a:extLst>
                    <a:ext uri="{FF2B5EF4-FFF2-40B4-BE49-F238E27FC236}">
                      <a16:creationId xmlns:a16="http://schemas.microsoft.com/office/drawing/2014/main" id="{CC542197-0EFA-4825-8FAE-4007D3814FC7}"/>
                    </a:ext>
                  </a:extLst>
                </p14:cNvPr>
                <p14:cNvContentPartPr/>
                <p14:nvPr/>
              </p14:nvContentPartPr>
              <p14:xfrm>
                <a:off x="10820260" y="2964397"/>
                <a:ext cx="403200" cy="19080"/>
              </p14:xfrm>
            </p:contentPart>
          </mc:Choice>
          <mc:Fallback xmlns="">
            <p:pic>
              <p:nvPicPr>
                <p:cNvPr id="99" name="Ink 98">
                  <a:extLst>
                    <a:ext uri="{FF2B5EF4-FFF2-40B4-BE49-F238E27FC236}">
                      <a16:creationId xmlns:a16="http://schemas.microsoft.com/office/drawing/2014/main" id="{CC542197-0EFA-4825-8FAE-4007D3814FC7}"/>
                    </a:ext>
                  </a:extLst>
                </p:cNvPr>
                <p:cNvPicPr/>
                <p:nvPr/>
              </p:nvPicPr>
              <p:blipFill>
                <a:blip r:embed="rId3"/>
                <a:stretch>
                  <a:fillRect/>
                </a:stretch>
              </p:blipFill>
              <p:spPr>
                <a:xfrm>
                  <a:off x="10784292" y="2892397"/>
                  <a:ext cx="474776"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1" name="Ink 100">
                  <a:extLst>
                    <a:ext uri="{FF2B5EF4-FFF2-40B4-BE49-F238E27FC236}">
                      <a16:creationId xmlns:a16="http://schemas.microsoft.com/office/drawing/2014/main" id="{14EBED37-B80B-406A-8B31-CFEA6F58FB44}"/>
                    </a:ext>
                  </a:extLst>
                </p14:cNvPr>
                <p14:cNvContentPartPr/>
                <p14:nvPr/>
              </p14:nvContentPartPr>
              <p14:xfrm>
                <a:off x="6731002" y="3119826"/>
                <a:ext cx="672644" cy="73500"/>
              </p14:xfrm>
            </p:contentPart>
          </mc:Choice>
          <mc:Fallback xmlns="">
            <p:pic>
              <p:nvPicPr>
                <p:cNvPr id="101" name="Ink 100">
                  <a:extLst>
                    <a:ext uri="{FF2B5EF4-FFF2-40B4-BE49-F238E27FC236}">
                      <a16:creationId xmlns:a16="http://schemas.microsoft.com/office/drawing/2014/main" id="{14EBED37-B80B-406A-8B31-CFEA6F58FB44}"/>
                    </a:ext>
                  </a:extLst>
                </p:cNvPr>
                <p:cNvPicPr/>
                <p:nvPr/>
              </p:nvPicPr>
              <p:blipFill>
                <a:blip r:embed="rId5"/>
                <a:stretch>
                  <a:fillRect/>
                </a:stretch>
              </p:blipFill>
              <p:spPr>
                <a:xfrm>
                  <a:off x="6694993" y="3046326"/>
                  <a:ext cx="744301" cy="220133"/>
                </a:xfrm>
                <a:prstGeom prst="rect">
                  <a:avLst/>
                </a:prstGeom>
              </p:spPr>
            </p:pic>
          </mc:Fallback>
        </mc:AlternateContent>
      </p:grpSp>
      <p:cxnSp>
        <p:nvCxnSpPr>
          <p:cNvPr id="212" name="Straight Arrow Connector 211">
            <a:extLst>
              <a:ext uri="{FF2B5EF4-FFF2-40B4-BE49-F238E27FC236}">
                <a16:creationId xmlns:a16="http://schemas.microsoft.com/office/drawing/2014/main" id="{EF932B2C-BEEC-4105-901E-F9DC16DE6F06}"/>
              </a:ext>
            </a:extLst>
          </p:cNvPr>
          <p:cNvCxnSpPr>
            <a:cxnSpLocks/>
          </p:cNvCxnSpPr>
          <p:nvPr/>
        </p:nvCxnSpPr>
        <p:spPr>
          <a:xfrm>
            <a:off x="3058570" y="4072589"/>
            <a:ext cx="306199" cy="290125"/>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52B52EA-E19A-46C2-AC8C-9EC102768DC7}"/>
              </a:ext>
            </a:extLst>
          </p:cNvPr>
          <p:cNvSpPr/>
          <p:nvPr/>
        </p:nvSpPr>
        <p:spPr>
          <a:xfrm>
            <a:off x="750384" y="2099809"/>
            <a:ext cx="3211248" cy="1687332"/>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2" name="Rectangle: Rounded Corners 171">
            <a:extLst>
              <a:ext uri="{FF2B5EF4-FFF2-40B4-BE49-F238E27FC236}">
                <a16:creationId xmlns:a16="http://schemas.microsoft.com/office/drawing/2014/main" id="{9B6BE593-C77D-4F64-8613-EC0C1163A03A}"/>
              </a:ext>
            </a:extLst>
          </p:cNvPr>
          <p:cNvSpPr/>
          <p:nvPr/>
        </p:nvSpPr>
        <p:spPr>
          <a:xfrm>
            <a:off x="878811" y="3645798"/>
            <a:ext cx="1187446"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200" i="1"/>
              <a:t>origin / remote</a:t>
            </a:r>
            <a:endParaRPr lang="en-US" sz="1050" i="1"/>
          </a:p>
        </p:txBody>
      </p:sp>
      <p:sp>
        <p:nvSpPr>
          <p:cNvPr id="17" name="Rectangle: Rounded Corners 16">
            <a:extLst>
              <a:ext uri="{FF2B5EF4-FFF2-40B4-BE49-F238E27FC236}">
                <a16:creationId xmlns:a16="http://schemas.microsoft.com/office/drawing/2014/main" id="{D70045CF-44E3-4CDE-B54F-C4774A8484F5}"/>
              </a:ext>
            </a:extLst>
          </p:cNvPr>
          <p:cNvSpPr/>
          <p:nvPr/>
        </p:nvSpPr>
        <p:spPr>
          <a:xfrm>
            <a:off x="2686427" y="4655478"/>
            <a:ext cx="2224076" cy="1710547"/>
          </a:xfrm>
          <a:prstGeom prst="roundRect">
            <a:avLst>
              <a:gd name="adj" fmla="val 9058"/>
            </a:avLst>
          </a:prstGeom>
          <a:solidFill>
            <a:schemeClr val="accent6">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Title 1">
            <a:extLst>
              <a:ext uri="{FF2B5EF4-FFF2-40B4-BE49-F238E27FC236}">
                <a16:creationId xmlns:a16="http://schemas.microsoft.com/office/drawing/2014/main" id="{ACFB83E2-61FB-4D4B-AC1F-1268033C51F6}"/>
              </a:ext>
            </a:extLst>
          </p:cNvPr>
          <p:cNvSpPr>
            <a:spLocks noGrp="1"/>
          </p:cNvSpPr>
          <p:nvPr>
            <p:ph type="title"/>
          </p:nvPr>
        </p:nvSpPr>
        <p:spPr>
          <a:xfrm>
            <a:off x="84795" y="77711"/>
            <a:ext cx="12027487" cy="612775"/>
          </a:xfrm>
        </p:spPr>
        <p:txBody>
          <a:bodyPr>
            <a:normAutofit fontScale="90000"/>
          </a:bodyPr>
          <a:lstStyle/>
          <a:p>
            <a:r>
              <a:rPr lang="en-US"/>
              <a:t>Git &amp; GitHub for individual work</a:t>
            </a:r>
          </a:p>
        </p:txBody>
      </p:sp>
      <p:sp>
        <p:nvSpPr>
          <p:cNvPr id="9" name="Cloud 8">
            <a:extLst>
              <a:ext uri="{FF2B5EF4-FFF2-40B4-BE49-F238E27FC236}">
                <a16:creationId xmlns:a16="http://schemas.microsoft.com/office/drawing/2014/main" id="{40178452-3EB7-4316-A7B7-A11948FDD62E}"/>
              </a:ext>
            </a:extLst>
          </p:cNvPr>
          <p:cNvSpPr/>
          <p:nvPr/>
        </p:nvSpPr>
        <p:spPr>
          <a:xfrm>
            <a:off x="2570029" y="1911906"/>
            <a:ext cx="625615" cy="3648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descr="A picture containing shirt&#10;&#10;Description automatically generated">
            <a:extLst>
              <a:ext uri="{FF2B5EF4-FFF2-40B4-BE49-F238E27FC236}">
                <a16:creationId xmlns:a16="http://schemas.microsoft.com/office/drawing/2014/main" id="{6ADA2159-7237-43AB-980B-2E4AA889F9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89932" y="1898751"/>
            <a:ext cx="385747" cy="385747"/>
          </a:xfrm>
          <a:prstGeom prst="rect">
            <a:avLst/>
          </a:prstGeom>
        </p:spPr>
      </p:pic>
      <p:sp>
        <p:nvSpPr>
          <p:cNvPr id="65" name="TextBox 64">
            <a:extLst>
              <a:ext uri="{FF2B5EF4-FFF2-40B4-BE49-F238E27FC236}">
                <a16:creationId xmlns:a16="http://schemas.microsoft.com/office/drawing/2014/main" id="{1331F563-703A-481D-9548-90FB5C63798F}"/>
              </a:ext>
            </a:extLst>
          </p:cNvPr>
          <p:cNvSpPr txBox="1"/>
          <p:nvPr/>
        </p:nvSpPr>
        <p:spPr>
          <a:xfrm>
            <a:off x="150695" y="724363"/>
            <a:ext cx="11792775" cy="800219"/>
          </a:xfrm>
          <a:prstGeom prst="rect">
            <a:avLst/>
          </a:prstGeom>
          <a:noFill/>
        </p:spPr>
        <p:txBody>
          <a:bodyPr wrap="square" rtlCol="0">
            <a:spAutoFit/>
          </a:bodyPr>
          <a:lstStyle/>
          <a:p>
            <a:r>
              <a:rPr lang="en-US" b="1" dirty="0"/>
              <a:t>Premise: </a:t>
            </a:r>
            <a:r>
              <a:rPr lang="en-US" sz="1400" b="1" dirty="0"/>
              <a:t>Amy</a:t>
            </a:r>
            <a:r>
              <a:rPr lang="en-US" sz="1400" dirty="0"/>
              <a:t> is starting a new project named </a:t>
            </a:r>
            <a:r>
              <a:rPr lang="en-US" sz="1400" dirty="0" err="1">
                <a:solidFill>
                  <a:srgbClr val="0070C0"/>
                </a:solidFill>
              </a:rPr>
              <a:t>FancyApp</a:t>
            </a:r>
            <a:r>
              <a:rPr lang="en-US" sz="1400" dirty="0"/>
              <a:t>. It is going to be large, with database and web-API source code. She doesn’t want to lose anything if her computer crashes. It is going to be complex, so she wants to set restore points along the way: in case she’s facing hard technical challenges and the project stops working she will be able to reset it to a “last known good” state.</a:t>
            </a:r>
          </a:p>
        </p:txBody>
      </p:sp>
      <p:sp>
        <p:nvSpPr>
          <p:cNvPr id="199" name="Rectangle: Rounded Corners 198">
            <a:extLst>
              <a:ext uri="{FF2B5EF4-FFF2-40B4-BE49-F238E27FC236}">
                <a16:creationId xmlns:a16="http://schemas.microsoft.com/office/drawing/2014/main" id="{C7AA6D5F-E83D-4327-8A5D-86A9504DFBD1}"/>
              </a:ext>
            </a:extLst>
          </p:cNvPr>
          <p:cNvSpPr/>
          <p:nvPr/>
        </p:nvSpPr>
        <p:spPr>
          <a:xfrm>
            <a:off x="3547796" y="6222939"/>
            <a:ext cx="1150914"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Amy’s desktop</a:t>
            </a:r>
            <a:endParaRPr lang="en-US" sz="1100" b="1"/>
          </a:p>
        </p:txBody>
      </p:sp>
      <p:sp>
        <p:nvSpPr>
          <p:cNvPr id="201" name="Rectangle: Rounded Corners 200">
            <a:extLst>
              <a:ext uri="{FF2B5EF4-FFF2-40B4-BE49-F238E27FC236}">
                <a16:creationId xmlns:a16="http://schemas.microsoft.com/office/drawing/2014/main" id="{900BC06B-C1C7-4A75-8230-B3804F0A70C4}"/>
              </a:ext>
            </a:extLst>
          </p:cNvPr>
          <p:cNvSpPr/>
          <p:nvPr/>
        </p:nvSpPr>
        <p:spPr>
          <a:xfrm>
            <a:off x="1498846" y="2008411"/>
            <a:ext cx="929263"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dirty="0"/>
              <a:t>Amy/</a:t>
            </a:r>
            <a:r>
              <a:rPr lang="en-US" sz="1100" b="1" dirty="0" err="1">
                <a:solidFill>
                  <a:srgbClr val="0070C0"/>
                </a:solidFill>
              </a:rPr>
              <a:t>FancyApp</a:t>
            </a:r>
            <a:endParaRPr lang="en-US" sz="1000" b="1" dirty="0">
              <a:solidFill>
                <a:srgbClr val="0070C0"/>
              </a:solidFill>
            </a:endParaRPr>
          </a:p>
        </p:txBody>
      </p:sp>
      <p:sp>
        <p:nvSpPr>
          <p:cNvPr id="128" name="Rectangle: Rounded Corners 127">
            <a:extLst>
              <a:ext uri="{FF2B5EF4-FFF2-40B4-BE49-F238E27FC236}">
                <a16:creationId xmlns:a16="http://schemas.microsoft.com/office/drawing/2014/main" id="{80296EBE-4F8D-41A6-89EB-37D5C21A2DC8}"/>
              </a:ext>
            </a:extLst>
          </p:cNvPr>
          <p:cNvSpPr/>
          <p:nvPr/>
        </p:nvSpPr>
        <p:spPr>
          <a:xfrm>
            <a:off x="326989" y="4676971"/>
            <a:ext cx="1622551" cy="1710547"/>
          </a:xfrm>
          <a:prstGeom prst="roundRect">
            <a:avLst>
              <a:gd name="adj" fmla="val 9058"/>
            </a:avLst>
          </a:prstGeom>
          <a:solidFill>
            <a:schemeClr val="accent6">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8" name="Rectangle: Rounded Corners 137">
            <a:extLst>
              <a:ext uri="{FF2B5EF4-FFF2-40B4-BE49-F238E27FC236}">
                <a16:creationId xmlns:a16="http://schemas.microsoft.com/office/drawing/2014/main" id="{B1F5326A-0A9B-4F76-8743-0DEF2A66C150}"/>
              </a:ext>
            </a:extLst>
          </p:cNvPr>
          <p:cNvSpPr/>
          <p:nvPr/>
        </p:nvSpPr>
        <p:spPr>
          <a:xfrm>
            <a:off x="429758" y="6259729"/>
            <a:ext cx="1150914"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Amy’s laptop</a:t>
            </a:r>
            <a:endParaRPr lang="en-US" sz="1100" b="1"/>
          </a:p>
        </p:txBody>
      </p:sp>
      <p:pic>
        <p:nvPicPr>
          <p:cNvPr id="73" name="Picture 72" descr="A picture containing water&#10;&#10;Description automatically generated">
            <a:extLst>
              <a:ext uri="{FF2B5EF4-FFF2-40B4-BE49-F238E27FC236}">
                <a16:creationId xmlns:a16="http://schemas.microsoft.com/office/drawing/2014/main" id="{F154B7E3-7637-44D1-9D0A-3D8C9930C9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2797" y="5108460"/>
            <a:ext cx="539797" cy="519036"/>
          </a:xfrm>
          <a:prstGeom prst="rect">
            <a:avLst/>
          </a:prstGeom>
        </p:spPr>
      </p:pic>
      <p:sp>
        <p:nvSpPr>
          <p:cNvPr id="76" name="Rectangle: Rounded Corners 75">
            <a:extLst>
              <a:ext uri="{FF2B5EF4-FFF2-40B4-BE49-F238E27FC236}">
                <a16:creationId xmlns:a16="http://schemas.microsoft.com/office/drawing/2014/main" id="{038A8F7F-828E-419A-8FCA-7E8AC53572A7}"/>
              </a:ext>
            </a:extLst>
          </p:cNvPr>
          <p:cNvSpPr/>
          <p:nvPr/>
        </p:nvSpPr>
        <p:spPr>
          <a:xfrm>
            <a:off x="1860227" y="2523336"/>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7" name="Picture 76" descr="A close up of a logo&#10;&#10;Description automatically generated">
            <a:extLst>
              <a:ext uri="{FF2B5EF4-FFF2-40B4-BE49-F238E27FC236}">
                <a16:creationId xmlns:a16="http://schemas.microsoft.com/office/drawing/2014/main" id="{F01D121D-A30D-4010-9E90-99B9589C11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95711" y="2734908"/>
            <a:ext cx="619588" cy="619588"/>
          </a:xfrm>
          <a:prstGeom prst="rect">
            <a:avLst/>
          </a:prstGeom>
        </p:spPr>
      </p:pic>
      <p:sp>
        <p:nvSpPr>
          <p:cNvPr id="78" name="Oval 77">
            <a:extLst>
              <a:ext uri="{FF2B5EF4-FFF2-40B4-BE49-F238E27FC236}">
                <a16:creationId xmlns:a16="http://schemas.microsoft.com/office/drawing/2014/main" id="{D10529DB-F2C3-4782-84B7-CBF5ED823073}"/>
              </a:ext>
            </a:extLst>
          </p:cNvPr>
          <p:cNvSpPr/>
          <p:nvPr/>
        </p:nvSpPr>
        <p:spPr>
          <a:xfrm>
            <a:off x="1885487" y="254611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sp>
        <p:nvSpPr>
          <p:cNvPr id="79" name="Rectangle: Rounded Corners 78">
            <a:extLst>
              <a:ext uri="{FF2B5EF4-FFF2-40B4-BE49-F238E27FC236}">
                <a16:creationId xmlns:a16="http://schemas.microsoft.com/office/drawing/2014/main" id="{59CA8D40-12FE-4F4A-8E79-7412309E3762}"/>
              </a:ext>
            </a:extLst>
          </p:cNvPr>
          <p:cNvSpPr/>
          <p:nvPr/>
        </p:nvSpPr>
        <p:spPr>
          <a:xfrm>
            <a:off x="2123192" y="2479455"/>
            <a:ext cx="477818"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dirty="0">
                <a:solidFill>
                  <a:schemeClr val="accent6">
                    <a:lumMod val="75000"/>
                  </a:schemeClr>
                </a:solidFill>
              </a:rPr>
              <a:t>main</a:t>
            </a:r>
          </a:p>
        </p:txBody>
      </p:sp>
      <p:sp>
        <p:nvSpPr>
          <p:cNvPr id="81" name="TextBox 80">
            <a:extLst>
              <a:ext uri="{FF2B5EF4-FFF2-40B4-BE49-F238E27FC236}">
                <a16:creationId xmlns:a16="http://schemas.microsoft.com/office/drawing/2014/main" id="{0927BEFE-7E7E-4807-B963-7639DDAC36E8}"/>
              </a:ext>
            </a:extLst>
          </p:cNvPr>
          <p:cNvSpPr txBox="1"/>
          <p:nvPr/>
        </p:nvSpPr>
        <p:spPr>
          <a:xfrm>
            <a:off x="150695" y="1488313"/>
            <a:ext cx="11792775" cy="307777"/>
          </a:xfrm>
          <a:prstGeom prst="rect">
            <a:avLst/>
          </a:prstGeom>
          <a:noFill/>
        </p:spPr>
        <p:txBody>
          <a:bodyPr wrap="square" rtlCol="0">
            <a:spAutoFit/>
          </a:bodyPr>
          <a:lstStyle/>
          <a:p>
            <a:r>
              <a:rPr lang="en-US" sz="1400" dirty="0"/>
              <a:t>Amy is using </a:t>
            </a:r>
            <a:r>
              <a:rPr lang="en-US" sz="1400" b="1" dirty="0"/>
              <a:t>GitHub</a:t>
            </a:r>
            <a:r>
              <a:rPr lang="en-US" sz="1400" dirty="0"/>
              <a:t> as a cloud repository for the project and </a:t>
            </a:r>
            <a:r>
              <a:rPr lang="en-US" sz="1400" b="1" dirty="0"/>
              <a:t>Git</a:t>
            </a:r>
            <a:r>
              <a:rPr lang="en-US" sz="1400" dirty="0"/>
              <a:t> as a source control management system. She’ll use a laptop and a desktop for her coding.</a:t>
            </a:r>
          </a:p>
        </p:txBody>
      </p:sp>
      <p:grpSp>
        <p:nvGrpSpPr>
          <p:cNvPr id="3" name="Group 2">
            <a:extLst>
              <a:ext uri="{FF2B5EF4-FFF2-40B4-BE49-F238E27FC236}">
                <a16:creationId xmlns:a16="http://schemas.microsoft.com/office/drawing/2014/main" id="{A10F5845-77EE-452A-AB26-03E664975918}"/>
              </a:ext>
            </a:extLst>
          </p:cNvPr>
          <p:cNvGrpSpPr/>
          <p:nvPr/>
        </p:nvGrpSpPr>
        <p:grpSpPr>
          <a:xfrm>
            <a:off x="4062748" y="1910419"/>
            <a:ext cx="7938752" cy="461665"/>
            <a:chOff x="4062748" y="2008611"/>
            <a:chExt cx="7938752" cy="461665"/>
          </a:xfrm>
        </p:grpSpPr>
        <p:sp>
          <p:nvSpPr>
            <p:cNvPr id="75" name="TextBox 74">
              <a:extLst>
                <a:ext uri="{FF2B5EF4-FFF2-40B4-BE49-F238E27FC236}">
                  <a16:creationId xmlns:a16="http://schemas.microsoft.com/office/drawing/2014/main" id="{147A3315-6F92-40D1-8A5D-AED7A0E24E27}"/>
                </a:ext>
              </a:extLst>
            </p:cNvPr>
            <p:cNvSpPr txBox="1"/>
            <p:nvPr/>
          </p:nvSpPr>
          <p:spPr>
            <a:xfrm>
              <a:off x="4062748" y="2008611"/>
              <a:ext cx="7938752" cy="461665"/>
            </a:xfrm>
            <a:prstGeom prst="rect">
              <a:avLst/>
            </a:prstGeom>
            <a:noFill/>
          </p:spPr>
          <p:txBody>
            <a:bodyPr wrap="square" rtlCol="0">
              <a:spAutoFit/>
            </a:bodyPr>
            <a:lstStyle/>
            <a:p>
              <a:pPr marL="174625" indent="-174625">
                <a:buFont typeface="Arial" panose="020B0604020202020204" pitchFamily="34" charset="0"/>
                <a:buChar char="•"/>
              </a:pPr>
              <a:r>
                <a:rPr lang="en-US" sz="1200" b="1" dirty="0"/>
                <a:t>Amy</a:t>
              </a:r>
              <a:r>
                <a:rPr lang="en-US" sz="1200" dirty="0"/>
                <a:t> creates a free account on </a:t>
              </a:r>
              <a:r>
                <a:rPr lang="en-US" sz="1200" dirty="0">
                  <a:hlinkClick r:id="rId9"/>
                </a:rPr>
                <a:t>www.github.com</a:t>
              </a:r>
              <a:r>
                <a:rPr lang="en-US" sz="1200" dirty="0"/>
                <a:t> and once in, she creates a new code repository named </a:t>
              </a:r>
              <a:r>
                <a:rPr lang="en-US" sz="1200" dirty="0" err="1">
                  <a:solidFill>
                    <a:srgbClr val="0070C0"/>
                  </a:solidFill>
                </a:rPr>
                <a:t>FancyApp</a:t>
              </a:r>
              <a:r>
                <a:rPr lang="en-US" sz="1200" dirty="0"/>
                <a:t>. The repository comes by default with a </a:t>
              </a:r>
              <a:r>
                <a:rPr lang="en-US" sz="1200" b="1" dirty="0">
                  <a:solidFill>
                    <a:schemeClr val="accent6">
                      <a:lumMod val="75000"/>
                    </a:schemeClr>
                  </a:solidFill>
                </a:rPr>
                <a:t>main</a:t>
              </a:r>
              <a:r>
                <a:rPr lang="en-US" sz="1200" dirty="0"/>
                <a:t> branch, hosted in the cloud (remote).</a:t>
              </a:r>
            </a:p>
          </p:txBody>
        </p:sp>
        <p:sp>
          <p:nvSpPr>
            <p:cNvPr id="83" name="Oval 82">
              <a:extLst>
                <a:ext uri="{FF2B5EF4-FFF2-40B4-BE49-F238E27FC236}">
                  <a16:creationId xmlns:a16="http://schemas.microsoft.com/office/drawing/2014/main" id="{2CAB7B88-6FD0-41C3-92A5-4C311900BC4B}"/>
                </a:ext>
              </a:extLst>
            </p:cNvPr>
            <p:cNvSpPr/>
            <p:nvPr/>
          </p:nvSpPr>
          <p:spPr>
            <a:xfrm>
              <a:off x="4110789" y="2085457"/>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mc:AlternateContent xmlns:mc="http://schemas.openxmlformats.org/markup-compatibility/2006" xmlns:p14="http://schemas.microsoft.com/office/powerpoint/2010/main">
          <mc:Choice Requires="p14">
            <p:contentPart p14:bwMode="auto" r:id="rId10">
              <p14:nvContentPartPr>
                <p14:cNvPr id="82" name="Ink 81">
                  <a:extLst>
                    <a:ext uri="{FF2B5EF4-FFF2-40B4-BE49-F238E27FC236}">
                      <a16:creationId xmlns:a16="http://schemas.microsoft.com/office/drawing/2014/main" id="{70E42148-9039-40FE-AD5B-01E76294682D}"/>
                    </a:ext>
                  </a:extLst>
                </p14:cNvPr>
                <p14:cNvContentPartPr/>
                <p14:nvPr/>
              </p14:nvContentPartPr>
              <p14:xfrm>
                <a:off x="9601552" y="2148145"/>
                <a:ext cx="611640" cy="15840"/>
              </p14:xfrm>
            </p:contentPart>
          </mc:Choice>
          <mc:Fallback xmlns="">
            <p:pic>
              <p:nvPicPr>
                <p:cNvPr id="82" name="Ink 81">
                  <a:extLst>
                    <a:ext uri="{FF2B5EF4-FFF2-40B4-BE49-F238E27FC236}">
                      <a16:creationId xmlns:a16="http://schemas.microsoft.com/office/drawing/2014/main" id="{70E42148-9039-40FE-AD5B-01E76294682D}"/>
                    </a:ext>
                  </a:extLst>
                </p:cNvPr>
                <p:cNvPicPr/>
                <p:nvPr/>
              </p:nvPicPr>
              <p:blipFill>
                <a:blip r:embed="rId11"/>
                <a:stretch>
                  <a:fillRect/>
                </a:stretch>
              </p:blipFill>
              <p:spPr>
                <a:xfrm>
                  <a:off x="9565552" y="2076145"/>
                  <a:ext cx="6832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4" name="Ink 83">
                  <a:extLst>
                    <a:ext uri="{FF2B5EF4-FFF2-40B4-BE49-F238E27FC236}">
                      <a16:creationId xmlns:a16="http://schemas.microsoft.com/office/drawing/2014/main" id="{8C7B2305-09AC-44E0-B0A8-89063B4B363C}"/>
                    </a:ext>
                  </a:extLst>
                </p14:cNvPr>
                <p14:cNvContentPartPr/>
                <p14:nvPr/>
              </p14:nvContentPartPr>
              <p14:xfrm>
                <a:off x="6475672" y="2334265"/>
                <a:ext cx="920880" cy="18720"/>
              </p14:xfrm>
            </p:contentPart>
          </mc:Choice>
          <mc:Fallback xmlns="">
            <p:pic>
              <p:nvPicPr>
                <p:cNvPr id="84" name="Ink 83">
                  <a:extLst>
                    <a:ext uri="{FF2B5EF4-FFF2-40B4-BE49-F238E27FC236}">
                      <a16:creationId xmlns:a16="http://schemas.microsoft.com/office/drawing/2014/main" id="{8C7B2305-09AC-44E0-B0A8-89063B4B363C}"/>
                    </a:ext>
                  </a:extLst>
                </p:cNvPr>
                <p:cNvPicPr/>
                <p:nvPr/>
              </p:nvPicPr>
              <p:blipFill>
                <a:blip r:embed="rId13"/>
                <a:stretch>
                  <a:fillRect/>
                </a:stretch>
              </p:blipFill>
              <p:spPr>
                <a:xfrm>
                  <a:off x="6439672" y="2262265"/>
                  <a:ext cx="9925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5" name="Ink 84">
                  <a:extLst>
                    <a:ext uri="{FF2B5EF4-FFF2-40B4-BE49-F238E27FC236}">
                      <a16:creationId xmlns:a16="http://schemas.microsoft.com/office/drawing/2014/main" id="{A73F7357-9F8A-42F5-BBC2-C128C550101C}"/>
                    </a:ext>
                  </a:extLst>
                </p14:cNvPr>
                <p14:cNvContentPartPr/>
                <p14:nvPr/>
              </p14:nvContentPartPr>
              <p14:xfrm>
                <a:off x="8734672" y="2328865"/>
                <a:ext cx="449280" cy="17280"/>
              </p14:xfrm>
            </p:contentPart>
          </mc:Choice>
          <mc:Fallback xmlns="">
            <p:pic>
              <p:nvPicPr>
                <p:cNvPr id="85" name="Ink 84">
                  <a:extLst>
                    <a:ext uri="{FF2B5EF4-FFF2-40B4-BE49-F238E27FC236}">
                      <a16:creationId xmlns:a16="http://schemas.microsoft.com/office/drawing/2014/main" id="{A73F7357-9F8A-42F5-BBC2-C128C550101C}"/>
                    </a:ext>
                  </a:extLst>
                </p:cNvPr>
                <p:cNvPicPr/>
                <p:nvPr/>
              </p:nvPicPr>
              <p:blipFill>
                <a:blip r:embed="rId15"/>
                <a:stretch>
                  <a:fillRect/>
                </a:stretch>
              </p:blipFill>
              <p:spPr>
                <a:xfrm>
                  <a:off x="8698672" y="2256865"/>
                  <a:ext cx="520920" cy="160920"/>
                </a:xfrm>
                <a:prstGeom prst="rect">
                  <a:avLst/>
                </a:prstGeom>
              </p:spPr>
            </p:pic>
          </mc:Fallback>
        </mc:AlternateContent>
      </p:grpSp>
      <p:grpSp>
        <p:nvGrpSpPr>
          <p:cNvPr id="18" name="Group 17">
            <a:extLst>
              <a:ext uri="{FF2B5EF4-FFF2-40B4-BE49-F238E27FC236}">
                <a16:creationId xmlns:a16="http://schemas.microsoft.com/office/drawing/2014/main" id="{03D4354B-A147-4422-A4AE-E9350C621AFA}"/>
              </a:ext>
            </a:extLst>
          </p:cNvPr>
          <p:cNvGrpSpPr/>
          <p:nvPr/>
        </p:nvGrpSpPr>
        <p:grpSpPr>
          <a:xfrm>
            <a:off x="4062748" y="2295889"/>
            <a:ext cx="7938752" cy="461665"/>
            <a:chOff x="4062748" y="2394081"/>
            <a:chExt cx="7938752" cy="461665"/>
          </a:xfrm>
        </p:grpSpPr>
        <p:sp>
          <p:nvSpPr>
            <p:cNvPr id="86" name="TextBox 85">
              <a:extLst>
                <a:ext uri="{FF2B5EF4-FFF2-40B4-BE49-F238E27FC236}">
                  <a16:creationId xmlns:a16="http://schemas.microsoft.com/office/drawing/2014/main" id="{E1D3667D-3709-44B4-84F7-421BABCE2DA8}"/>
                </a:ext>
              </a:extLst>
            </p:cNvPr>
            <p:cNvSpPr txBox="1"/>
            <p:nvPr/>
          </p:nvSpPr>
          <p:spPr>
            <a:xfrm>
              <a:off x="4062748" y="2394081"/>
              <a:ext cx="7938752"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Using the </a:t>
              </a:r>
              <a:r>
                <a:rPr lang="en-US" sz="1200" u="sng" dirty="0"/>
                <a:t>repository URL</a:t>
              </a:r>
              <a:r>
                <a:rPr lang="en-US" sz="1200" dirty="0"/>
                <a:t> listed on GitHub website, she is cloning the </a:t>
              </a:r>
              <a:r>
                <a:rPr lang="en-US" sz="1200" dirty="0" err="1">
                  <a:solidFill>
                    <a:srgbClr val="0070C0"/>
                  </a:solidFill>
                </a:rPr>
                <a:t>FancyApp</a:t>
              </a:r>
              <a:r>
                <a:rPr lang="en-US" sz="1200" dirty="0"/>
                <a:t> repository into a </a:t>
              </a:r>
              <a:r>
                <a:rPr lang="en-US" sz="1200" u="sng" dirty="0"/>
                <a:t>local folder</a:t>
              </a:r>
              <a:r>
                <a:rPr lang="en-US" sz="1200" dirty="0"/>
                <a:t> on her </a:t>
              </a:r>
              <a:r>
                <a:rPr lang="en-US" sz="1200" i="1" dirty="0"/>
                <a:t>desktop</a:t>
              </a:r>
              <a:r>
                <a:rPr lang="en-US" sz="1200" dirty="0"/>
                <a:t>. That folder is now under Git monitoring as the local </a:t>
              </a:r>
              <a:r>
                <a:rPr lang="en-US" sz="1200" dirty="0">
                  <a:solidFill>
                    <a:schemeClr val="accent6">
                      <a:lumMod val="75000"/>
                    </a:schemeClr>
                  </a:solidFill>
                </a:rPr>
                <a:t>main</a:t>
              </a:r>
              <a:r>
                <a:rPr lang="en-US" sz="1200" dirty="0"/>
                <a:t> branch.</a:t>
              </a:r>
            </a:p>
          </p:txBody>
        </p:sp>
        <p:sp>
          <p:nvSpPr>
            <p:cNvPr id="87" name="Oval 86">
              <a:extLst>
                <a:ext uri="{FF2B5EF4-FFF2-40B4-BE49-F238E27FC236}">
                  <a16:creationId xmlns:a16="http://schemas.microsoft.com/office/drawing/2014/main" id="{B17456E4-0E3E-4269-9010-B1753BBF7411}"/>
                </a:ext>
              </a:extLst>
            </p:cNvPr>
            <p:cNvSpPr/>
            <p:nvPr/>
          </p:nvSpPr>
          <p:spPr>
            <a:xfrm>
              <a:off x="4106286" y="2463863"/>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mc:AlternateContent xmlns:mc="http://schemas.openxmlformats.org/markup-compatibility/2006" xmlns:p14="http://schemas.microsoft.com/office/powerpoint/2010/main">
          <mc:Choice Requires="p14">
            <p:contentPart p14:bwMode="auto" r:id="rId16">
              <p14:nvContentPartPr>
                <p14:cNvPr id="88" name="Ink 87">
                  <a:extLst>
                    <a:ext uri="{FF2B5EF4-FFF2-40B4-BE49-F238E27FC236}">
                      <a16:creationId xmlns:a16="http://schemas.microsoft.com/office/drawing/2014/main" id="{CBABE89C-9D95-4F24-AB18-84CF2371B798}"/>
                    </a:ext>
                  </a:extLst>
                </p14:cNvPr>
                <p14:cNvContentPartPr/>
                <p14:nvPr/>
              </p14:nvContentPartPr>
              <p14:xfrm>
                <a:off x="7846912" y="2528665"/>
                <a:ext cx="505080" cy="17280"/>
              </p14:xfrm>
            </p:contentPart>
          </mc:Choice>
          <mc:Fallback xmlns="">
            <p:pic>
              <p:nvPicPr>
                <p:cNvPr id="88" name="Ink 87">
                  <a:extLst>
                    <a:ext uri="{FF2B5EF4-FFF2-40B4-BE49-F238E27FC236}">
                      <a16:creationId xmlns:a16="http://schemas.microsoft.com/office/drawing/2014/main" id="{CBABE89C-9D95-4F24-AB18-84CF2371B798}"/>
                    </a:ext>
                  </a:extLst>
                </p:cNvPr>
                <p:cNvPicPr/>
                <p:nvPr/>
              </p:nvPicPr>
              <p:blipFill>
                <a:blip r:embed="rId17"/>
                <a:stretch>
                  <a:fillRect/>
                </a:stretch>
              </p:blipFill>
              <p:spPr>
                <a:xfrm>
                  <a:off x="7810938" y="2455133"/>
                  <a:ext cx="576669" cy="163976"/>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9" name="Ink 88">
                  <a:extLst>
                    <a:ext uri="{FF2B5EF4-FFF2-40B4-BE49-F238E27FC236}">
                      <a16:creationId xmlns:a16="http://schemas.microsoft.com/office/drawing/2014/main" id="{0B5044C0-ABCF-410B-8996-21985C9031C2}"/>
                    </a:ext>
                  </a:extLst>
                </p14:cNvPr>
                <p14:cNvContentPartPr/>
                <p14:nvPr/>
              </p14:nvContentPartPr>
              <p14:xfrm>
                <a:off x="7771672" y="2697989"/>
                <a:ext cx="1271520" cy="29520"/>
              </p14:xfrm>
            </p:contentPart>
          </mc:Choice>
          <mc:Fallback xmlns="">
            <p:pic>
              <p:nvPicPr>
                <p:cNvPr id="89" name="Ink 88">
                  <a:extLst>
                    <a:ext uri="{FF2B5EF4-FFF2-40B4-BE49-F238E27FC236}">
                      <a16:creationId xmlns:a16="http://schemas.microsoft.com/office/drawing/2014/main" id="{0B5044C0-ABCF-410B-8996-21985C9031C2}"/>
                    </a:ext>
                  </a:extLst>
                </p:cNvPr>
                <p:cNvPicPr/>
                <p:nvPr/>
              </p:nvPicPr>
              <p:blipFill>
                <a:blip r:embed="rId19"/>
                <a:stretch>
                  <a:fillRect/>
                </a:stretch>
              </p:blipFill>
              <p:spPr>
                <a:xfrm>
                  <a:off x="7735672" y="2625100"/>
                  <a:ext cx="1343160" cy="174933"/>
                </a:xfrm>
                <a:prstGeom prst="rect">
                  <a:avLst/>
                </a:prstGeom>
              </p:spPr>
            </p:pic>
          </mc:Fallback>
        </mc:AlternateContent>
      </p:grpSp>
      <p:sp>
        <p:nvSpPr>
          <p:cNvPr id="90" name="Rectangle: Rounded Corners 89">
            <a:extLst>
              <a:ext uri="{FF2B5EF4-FFF2-40B4-BE49-F238E27FC236}">
                <a16:creationId xmlns:a16="http://schemas.microsoft.com/office/drawing/2014/main" id="{9AABA06D-BA94-4B61-A0E3-00EEE8539510}"/>
              </a:ext>
            </a:extLst>
          </p:cNvPr>
          <p:cNvSpPr/>
          <p:nvPr/>
        </p:nvSpPr>
        <p:spPr>
          <a:xfrm>
            <a:off x="3524840" y="4901595"/>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91" name="Straight Arrow Connector 90">
            <a:extLst>
              <a:ext uri="{FF2B5EF4-FFF2-40B4-BE49-F238E27FC236}">
                <a16:creationId xmlns:a16="http://schemas.microsoft.com/office/drawing/2014/main" id="{8ED11262-6E31-4016-8113-CE211E990B75}"/>
              </a:ext>
            </a:extLst>
          </p:cNvPr>
          <p:cNvCxnSpPr>
            <a:cxnSpLocks/>
          </p:cNvCxnSpPr>
          <p:nvPr/>
        </p:nvCxnSpPr>
        <p:spPr>
          <a:xfrm>
            <a:off x="2447905" y="3484790"/>
            <a:ext cx="1423442" cy="137562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92" name="Rectangle: Rounded Corners 91">
            <a:extLst>
              <a:ext uri="{FF2B5EF4-FFF2-40B4-BE49-F238E27FC236}">
                <a16:creationId xmlns:a16="http://schemas.microsoft.com/office/drawing/2014/main" id="{46054031-7FEA-4D0F-BCAB-42DA6B333600}"/>
              </a:ext>
            </a:extLst>
          </p:cNvPr>
          <p:cNvSpPr/>
          <p:nvPr/>
        </p:nvSpPr>
        <p:spPr>
          <a:xfrm>
            <a:off x="3752848" y="4866085"/>
            <a:ext cx="43258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sp>
        <p:nvSpPr>
          <p:cNvPr id="93" name="Oval 92">
            <a:extLst>
              <a:ext uri="{FF2B5EF4-FFF2-40B4-BE49-F238E27FC236}">
                <a16:creationId xmlns:a16="http://schemas.microsoft.com/office/drawing/2014/main" id="{28F894A4-B847-4E88-B230-C6731F122475}"/>
              </a:ext>
            </a:extLst>
          </p:cNvPr>
          <p:cNvSpPr/>
          <p:nvPr/>
        </p:nvSpPr>
        <p:spPr>
          <a:xfrm>
            <a:off x="2950022" y="3975074"/>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2</a:t>
            </a:r>
          </a:p>
        </p:txBody>
      </p:sp>
      <p:pic>
        <p:nvPicPr>
          <p:cNvPr id="94" name="Picture 93" descr="A close up of a logo&#10;&#10;Description automatically generated">
            <a:extLst>
              <a:ext uri="{FF2B5EF4-FFF2-40B4-BE49-F238E27FC236}">
                <a16:creationId xmlns:a16="http://schemas.microsoft.com/office/drawing/2014/main" id="{DFAD82B2-4C9C-4444-9744-7AB4997DD27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750597" y="5074711"/>
            <a:ext cx="601337" cy="601337"/>
          </a:xfrm>
          <a:prstGeom prst="rect">
            <a:avLst/>
          </a:prstGeom>
        </p:spPr>
      </p:pic>
      <p:cxnSp>
        <p:nvCxnSpPr>
          <p:cNvPr id="103" name="Straight Arrow Connector 102">
            <a:extLst>
              <a:ext uri="{FF2B5EF4-FFF2-40B4-BE49-F238E27FC236}">
                <a16:creationId xmlns:a16="http://schemas.microsoft.com/office/drawing/2014/main" id="{DF72805F-F634-4398-97AB-58A130A49283}"/>
              </a:ext>
            </a:extLst>
          </p:cNvPr>
          <p:cNvCxnSpPr>
            <a:cxnSpLocks/>
          </p:cNvCxnSpPr>
          <p:nvPr/>
        </p:nvCxnSpPr>
        <p:spPr>
          <a:xfrm>
            <a:off x="2556034" y="5293837"/>
            <a:ext cx="1165924" cy="2493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38B9365-23EA-4194-A050-3E95709844D8}"/>
              </a:ext>
            </a:extLst>
          </p:cNvPr>
          <p:cNvCxnSpPr>
            <a:cxnSpLocks/>
          </p:cNvCxnSpPr>
          <p:nvPr/>
        </p:nvCxnSpPr>
        <p:spPr>
          <a:xfrm>
            <a:off x="2565156" y="5299504"/>
            <a:ext cx="918343" cy="11844"/>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3D0211B-FAB3-49A2-8CFA-17B2F148137F}"/>
              </a:ext>
            </a:extLst>
          </p:cNvPr>
          <p:cNvCxnSpPr>
            <a:cxnSpLocks/>
          </p:cNvCxnSpPr>
          <p:nvPr/>
        </p:nvCxnSpPr>
        <p:spPr>
          <a:xfrm>
            <a:off x="2556034" y="5299504"/>
            <a:ext cx="1048641" cy="11844"/>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13" name="Oval 112">
            <a:extLst>
              <a:ext uri="{FF2B5EF4-FFF2-40B4-BE49-F238E27FC236}">
                <a16:creationId xmlns:a16="http://schemas.microsoft.com/office/drawing/2014/main" id="{53AC5D00-E8A5-488A-B5CE-E784E4507DC6}"/>
              </a:ext>
            </a:extLst>
          </p:cNvPr>
          <p:cNvSpPr/>
          <p:nvPr/>
        </p:nvSpPr>
        <p:spPr>
          <a:xfrm>
            <a:off x="3089528" y="5230888"/>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3</a:t>
            </a:r>
          </a:p>
        </p:txBody>
      </p:sp>
      <p:grpSp>
        <p:nvGrpSpPr>
          <p:cNvPr id="21" name="Group 20">
            <a:extLst>
              <a:ext uri="{FF2B5EF4-FFF2-40B4-BE49-F238E27FC236}">
                <a16:creationId xmlns:a16="http://schemas.microsoft.com/office/drawing/2014/main" id="{77046757-5F20-4569-A058-E9D6C1BDB750}"/>
              </a:ext>
            </a:extLst>
          </p:cNvPr>
          <p:cNvGrpSpPr/>
          <p:nvPr/>
        </p:nvGrpSpPr>
        <p:grpSpPr>
          <a:xfrm>
            <a:off x="4051265" y="3301605"/>
            <a:ext cx="7938752" cy="461665"/>
            <a:chOff x="4051265" y="3422657"/>
            <a:chExt cx="7938752" cy="461665"/>
          </a:xfrm>
        </p:grpSpPr>
        <p:sp>
          <p:nvSpPr>
            <p:cNvPr id="144" name="TextBox 143">
              <a:extLst>
                <a:ext uri="{FF2B5EF4-FFF2-40B4-BE49-F238E27FC236}">
                  <a16:creationId xmlns:a16="http://schemas.microsoft.com/office/drawing/2014/main" id="{FECA234D-99E9-4586-BBD8-BF984AEAFA95}"/>
                </a:ext>
              </a:extLst>
            </p:cNvPr>
            <p:cNvSpPr txBox="1"/>
            <p:nvPr/>
          </p:nvSpPr>
          <p:spPr>
            <a:xfrm>
              <a:off x="4051265" y="3422657"/>
              <a:ext cx="7938752" cy="461665"/>
            </a:xfrm>
            <a:prstGeom prst="rect">
              <a:avLst/>
            </a:prstGeom>
            <a:noFill/>
          </p:spPr>
          <p:txBody>
            <a:bodyPr wrap="square" rtlCol="0">
              <a:spAutoFit/>
            </a:bodyPr>
            <a:lstStyle/>
            <a:p>
              <a:pPr marL="174625" indent="-174625">
                <a:buFont typeface="Arial" panose="020B0604020202020204" pitchFamily="34" charset="0"/>
                <a:buChar char="•"/>
              </a:pPr>
              <a:r>
                <a:rPr lang="en-US" sz="1200" u="sng" dirty="0"/>
                <a:t>Sometimes</a:t>
              </a:r>
              <a:r>
                <a:rPr lang="en-US" sz="1200" dirty="0"/>
                <a:t> Amy is pushing the local </a:t>
              </a:r>
              <a:r>
                <a:rPr lang="en-US" sz="1200" dirty="0">
                  <a:solidFill>
                    <a:schemeClr val="accent6">
                      <a:lumMod val="75000"/>
                    </a:schemeClr>
                  </a:solidFill>
                </a:rPr>
                <a:t>main</a:t>
              </a:r>
              <a:r>
                <a:rPr lang="en-US" sz="1200" dirty="0"/>
                <a:t> branch to GitHub cloud, into the remote </a:t>
              </a:r>
              <a:r>
                <a:rPr lang="en-US" sz="1200" b="1" dirty="0">
                  <a:solidFill>
                    <a:schemeClr val="accent6">
                      <a:lumMod val="75000"/>
                    </a:schemeClr>
                  </a:solidFill>
                </a:rPr>
                <a:t>main</a:t>
              </a:r>
              <a:r>
                <a:rPr lang="en-US" sz="1200" dirty="0"/>
                <a:t>. This way nothing is lost if the computer cras</a:t>
              </a:r>
              <a:r>
                <a:rPr lang="en-US" sz="1200" b="1" dirty="0"/>
                <a:t>h</a:t>
              </a:r>
              <a:r>
                <a:rPr lang="en-US" sz="1200" dirty="0"/>
                <a:t>es. Files are accessible from other computers.</a:t>
              </a:r>
            </a:p>
          </p:txBody>
        </p:sp>
        <p:sp>
          <p:nvSpPr>
            <p:cNvPr id="146" name="Oval 145">
              <a:extLst>
                <a:ext uri="{FF2B5EF4-FFF2-40B4-BE49-F238E27FC236}">
                  <a16:creationId xmlns:a16="http://schemas.microsoft.com/office/drawing/2014/main" id="{A2DECB11-BCE1-4D53-B703-768F8C914550}"/>
                </a:ext>
              </a:extLst>
            </p:cNvPr>
            <p:cNvSpPr/>
            <p:nvPr/>
          </p:nvSpPr>
          <p:spPr>
            <a:xfrm>
              <a:off x="4110790" y="349164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mc:AlternateContent xmlns:mc="http://schemas.openxmlformats.org/markup-compatibility/2006" xmlns:p14="http://schemas.microsoft.com/office/powerpoint/2010/main">
          <mc:Choice Requires="p14">
            <p:contentPart p14:bwMode="auto" r:id="rId21">
              <p14:nvContentPartPr>
                <p14:cNvPr id="148" name="Ink 147">
                  <a:extLst>
                    <a:ext uri="{FF2B5EF4-FFF2-40B4-BE49-F238E27FC236}">
                      <a16:creationId xmlns:a16="http://schemas.microsoft.com/office/drawing/2014/main" id="{1C27024E-7B34-44F0-BBA4-D645E0C2425A}"/>
                    </a:ext>
                  </a:extLst>
                </p14:cNvPr>
                <p14:cNvContentPartPr/>
                <p14:nvPr/>
              </p14:nvContentPartPr>
              <p14:xfrm>
                <a:off x="5506811" y="3544881"/>
                <a:ext cx="386443" cy="45719"/>
              </p14:xfrm>
            </p:contentPart>
          </mc:Choice>
          <mc:Fallback xmlns="">
            <p:pic>
              <p:nvPicPr>
                <p:cNvPr id="148" name="Ink 147">
                  <a:extLst>
                    <a:ext uri="{FF2B5EF4-FFF2-40B4-BE49-F238E27FC236}">
                      <a16:creationId xmlns:a16="http://schemas.microsoft.com/office/drawing/2014/main" id="{1C27024E-7B34-44F0-BBA4-D645E0C2425A}"/>
                    </a:ext>
                  </a:extLst>
                </p:cNvPr>
                <p:cNvPicPr/>
                <p:nvPr/>
              </p:nvPicPr>
              <p:blipFill>
                <a:blip r:embed="rId32"/>
                <a:stretch>
                  <a:fillRect/>
                </a:stretch>
              </p:blipFill>
              <p:spPr>
                <a:xfrm>
                  <a:off x="5470829" y="3471731"/>
                  <a:ext cx="458046" cy="191654"/>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49" name="Ink 148">
                  <a:extLst>
                    <a:ext uri="{FF2B5EF4-FFF2-40B4-BE49-F238E27FC236}">
                      <a16:creationId xmlns:a16="http://schemas.microsoft.com/office/drawing/2014/main" id="{CD254EC1-21A3-4D34-BD66-BC79E66EBA28}"/>
                    </a:ext>
                  </a:extLst>
                </p14:cNvPr>
                <p14:cNvContentPartPr/>
                <p14:nvPr/>
              </p14:nvContentPartPr>
              <p14:xfrm>
                <a:off x="8929792" y="3543752"/>
                <a:ext cx="890640" cy="47160"/>
              </p14:xfrm>
            </p:contentPart>
          </mc:Choice>
          <mc:Fallback xmlns="">
            <p:pic>
              <p:nvPicPr>
                <p:cNvPr id="149" name="Ink 148">
                  <a:extLst>
                    <a:ext uri="{FF2B5EF4-FFF2-40B4-BE49-F238E27FC236}">
                      <a16:creationId xmlns:a16="http://schemas.microsoft.com/office/drawing/2014/main" id="{CD254EC1-21A3-4D34-BD66-BC79E66EBA28}"/>
                    </a:ext>
                  </a:extLst>
                </p:cNvPr>
                <p:cNvPicPr/>
                <p:nvPr/>
              </p:nvPicPr>
              <p:blipFill>
                <a:blip r:embed="rId34"/>
                <a:stretch>
                  <a:fillRect/>
                </a:stretch>
              </p:blipFill>
              <p:spPr>
                <a:xfrm>
                  <a:off x="8893792" y="3471752"/>
                  <a:ext cx="962280" cy="190800"/>
                </a:xfrm>
                <a:prstGeom prst="rect">
                  <a:avLst/>
                </a:prstGeom>
              </p:spPr>
            </p:pic>
          </mc:Fallback>
        </mc:AlternateContent>
      </p:grpSp>
      <p:cxnSp>
        <p:nvCxnSpPr>
          <p:cNvPr id="150" name="Straight Arrow Connector 149">
            <a:extLst>
              <a:ext uri="{FF2B5EF4-FFF2-40B4-BE49-F238E27FC236}">
                <a16:creationId xmlns:a16="http://schemas.microsoft.com/office/drawing/2014/main" id="{37C05730-46D3-4A3E-AB10-1953F9C7A611}"/>
              </a:ext>
            </a:extLst>
          </p:cNvPr>
          <p:cNvCxnSpPr>
            <a:cxnSpLocks/>
          </p:cNvCxnSpPr>
          <p:nvPr/>
        </p:nvCxnSpPr>
        <p:spPr>
          <a:xfrm flipH="1" flipV="1">
            <a:off x="2654618" y="3475837"/>
            <a:ext cx="1429703" cy="138458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FDC53570-39C9-47B0-8E20-630844C0846B}"/>
              </a:ext>
            </a:extLst>
          </p:cNvPr>
          <p:cNvSpPr/>
          <p:nvPr/>
        </p:nvSpPr>
        <p:spPr>
          <a:xfrm>
            <a:off x="3543194" y="4325054"/>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4</a:t>
            </a:r>
          </a:p>
        </p:txBody>
      </p:sp>
      <p:grpSp>
        <p:nvGrpSpPr>
          <p:cNvPr id="22" name="Group 21">
            <a:extLst>
              <a:ext uri="{FF2B5EF4-FFF2-40B4-BE49-F238E27FC236}">
                <a16:creationId xmlns:a16="http://schemas.microsoft.com/office/drawing/2014/main" id="{2607E46F-4974-419D-A281-B4BECC5EAE72}"/>
              </a:ext>
            </a:extLst>
          </p:cNvPr>
          <p:cNvGrpSpPr/>
          <p:nvPr/>
        </p:nvGrpSpPr>
        <p:grpSpPr>
          <a:xfrm>
            <a:off x="4056708" y="3886604"/>
            <a:ext cx="7938752" cy="276999"/>
            <a:chOff x="4056708" y="3892536"/>
            <a:chExt cx="7938752" cy="276999"/>
          </a:xfrm>
        </p:grpSpPr>
        <p:sp>
          <p:nvSpPr>
            <p:cNvPr id="153" name="TextBox 152">
              <a:extLst>
                <a:ext uri="{FF2B5EF4-FFF2-40B4-BE49-F238E27FC236}">
                  <a16:creationId xmlns:a16="http://schemas.microsoft.com/office/drawing/2014/main" id="{357A5A95-990A-47E1-88A8-0B15F7D96C2A}"/>
                </a:ext>
              </a:extLst>
            </p:cNvPr>
            <p:cNvSpPr txBox="1"/>
            <p:nvPr/>
          </p:nvSpPr>
          <p:spPr>
            <a:xfrm>
              <a:off x="4056708" y="3892536"/>
              <a:ext cx="7938752" cy="276999"/>
            </a:xfrm>
            <a:prstGeom prst="rect">
              <a:avLst/>
            </a:prstGeom>
            <a:noFill/>
          </p:spPr>
          <p:txBody>
            <a:bodyPr wrap="square" rtlCol="0">
              <a:spAutoFit/>
            </a:bodyPr>
            <a:lstStyle/>
            <a:p>
              <a:pPr marL="174625" indent="-174625">
                <a:buFont typeface="Arial" panose="020B0604020202020204" pitchFamily="34" charset="0"/>
                <a:buChar char="•"/>
              </a:pPr>
              <a:r>
                <a:rPr lang="en-US" sz="1200" dirty="0"/>
                <a:t>With her files in the cloud, Amy clones the same repository on her </a:t>
              </a:r>
              <a:r>
                <a:rPr lang="en-US" sz="1200" i="1" dirty="0"/>
                <a:t>laptop</a:t>
              </a:r>
              <a:r>
                <a:rPr lang="en-US" sz="1200" dirty="0"/>
                <a:t> and goes to work from a coffee shop.</a:t>
              </a:r>
            </a:p>
          </p:txBody>
        </p:sp>
        <p:sp>
          <p:nvSpPr>
            <p:cNvPr id="154" name="Oval 153">
              <a:extLst>
                <a:ext uri="{FF2B5EF4-FFF2-40B4-BE49-F238E27FC236}">
                  <a16:creationId xmlns:a16="http://schemas.microsoft.com/office/drawing/2014/main" id="{F3ED1826-2C02-4A25-831C-77EC158237C5}"/>
                </a:ext>
              </a:extLst>
            </p:cNvPr>
            <p:cNvSpPr/>
            <p:nvPr/>
          </p:nvSpPr>
          <p:spPr>
            <a:xfrm>
              <a:off x="4109571" y="3979651"/>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mc:AlternateContent xmlns:mc="http://schemas.openxmlformats.org/markup-compatibility/2006" xmlns:p14="http://schemas.microsoft.com/office/powerpoint/2010/main">
          <mc:Choice Requires="p14">
            <p:contentPart p14:bwMode="auto" r:id="rId35">
              <p14:nvContentPartPr>
                <p14:cNvPr id="155" name="Ink 154">
                  <a:extLst>
                    <a:ext uri="{FF2B5EF4-FFF2-40B4-BE49-F238E27FC236}">
                      <a16:creationId xmlns:a16="http://schemas.microsoft.com/office/drawing/2014/main" id="{9DF3B818-7626-4AFA-9716-B7E0C317DB29}"/>
                    </a:ext>
                  </a:extLst>
                </p14:cNvPr>
                <p14:cNvContentPartPr/>
                <p14:nvPr/>
              </p14:nvContentPartPr>
              <p14:xfrm>
                <a:off x="6278787" y="3995823"/>
                <a:ext cx="455040" cy="12960"/>
              </p14:xfrm>
            </p:contentPart>
          </mc:Choice>
          <mc:Fallback xmlns="">
            <p:pic>
              <p:nvPicPr>
                <p:cNvPr id="155" name="Ink 154">
                  <a:extLst>
                    <a:ext uri="{FF2B5EF4-FFF2-40B4-BE49-F238E27FC236}">
                      <a16:creationId xmlns:a16="http://schemas.microsoft.com/office/drawing/2014/main" id="{9DF3B818-7626-4AFA-9716-B7E0C317DB29}"/>
                    </a:ext>
                  </a:extLst>
                </p:cNvPr>
                <p:cNvPicPr/>
                <p:nvPr/>
              </p:nvPicPr>
              <p:blipFill>
                <a:blip r:embed="rId36"/>
                <a:stretch>
                  <a:fillRect/>
                </a:stretch>
              </p:blipFill>
              <p:spPr>
                <a:xfrm>
                  <a:off x="6242787" y="3925769"/>
                  <a:ext cx="526680" cy="152718"/>
                </a:xfrm>
                <a:prstGeom prst="rect">
                  <a:avLst/>
                </a:prstGeom>
              </p:spPr>
            </p:pic>
          </mc:Fallback>
        </mc:AlternateContent>
      </p:grpSp>
      <p:sp>
        <p:nvSpPr>
          <p:cNvPr id="156" name="Rectangle: Rounded Corners 155">
            <a:extLst>
              <a:ext uri="{FF2B5EF4-FFF2-40B4-BE49-F238E27FC236}">
                <a16:creationId xmlns:a16="http://schemas.microsoft.com/office/drawing/2014/main" id="{B08DCF2A-6DEA-46BF-B6CC-9C207065646F}"/>
              </a:ext>
            </a:extLst>
          </p:cNvPr>
          <p:cNvSpPr/>
          <p:nvPr/>
        </p:nvSpPr>
        <p:spPr>
          <a:xfrm>
            <a:off x="636329" y="4901595"/>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64" name="Picture 163" descr="A close up of a logo&#10;&#10;Description automatically generated">
            <a:extLst>
              <a:ext uri="{FF2B5EF4-FFF2-40B4-BE49-F238E27FC236}">
                <a16:creationId xmlns:a16="http://schemas.microsoft.com/office/drawing/2014/main" id="{E4532FFA-7E60-4668-A568-4B9AFA6B5C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384" y="5058324"/>
            <a:ext cx="619588" cy="619588"/>
          </a:xfrm>
          <a:prstGeom prst="rect">
            <a:avLst/>
          </a:prstGeom>
        </p:spPr>
      </p:pic>
      <p:cxnSp>
        <p:nvCxnSpPr>
          <p:cNvPr id="169" name="Straight Arrow Connector 168">
            <a:extLst>
              <a:ext uri="{FF2B5EF4-FFF2-40B4-BE49-F238E27FC236}">
                <a16:creationId xmlns:a16="http://schemas.microsoft.com/office/drawing/2014/main" id="{781A9886-8729-403C-BE01-DBA06AC26498}"/>
              </a:ext>
            </a:extLst>
          </p:cNvPr>
          <p:cNvCxnSpPr>
            <a:cxnSpLocks/>
          </p:cNvCxnSpPr>
          <p:nvPr/>
        </p:nvCxnSpPr>
        <p:spPr>
          <a:xfrm flipH="1">
            <a:off x="1455787" y="3484790"/>
            <a:ext cx="872935" cy="139735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70" name="Oval 169">
            <a:extLst>
              <a:ext uri="{FF2B5EF4-FFF2-40B4-BE49-F238E27FC236}">
                <a16:creationId xmlns:a16="http://schemas.microsoft.com/office/drawing/2014/main" id="{BF30F9BD-97BA-4963-909D-0EABED7E4F2E}"/>
              </a:ext>
            </a:extLst>
          </p:cNvPr>
          <p:cNvSpPr/>
          <p:nvPr/>
        </p:nvSpPr>
        <p:spPr>
          <a:xfrm>
            <a:off x="1905947" y="397388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5</a:t>
            </a:r>
          </a:p>
        </p:txBody>
      </p:sp>
      <p:sp>
        <p:nvSpPr>
          <p:cNvPr id="173" name="Rectangle: Rounded Corners 172">
            <a:extLst>
              <a:ext uri="{FF2B5EF4-FFF2-40B4-BE49-F238E27FC236}">
                <a16:creationId xmlns:a16="http://schemas.microsoft.com/office/drawing/2014/main" id="{947ACEAD-1C23-4A05-A76B-FDE4EB9EC18B}"/>
              </a:ext>
            </a:extLst>
          </p:cNvPr>
          <p:cNvSpPr/>
          <p:nvPr/>
        </p:nvSpPr>
        <p:spPr>
          <a:xfrm>
            <a:off x="888278" y="4873445"/>
            <a:ext cx="43258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grpSp>
        <p:nvGrpSpPr>
          <p:cNvPr id="26" name="Group 25">
            <a:extLst>
              <a:ext uri="{FF2B5EF4-FFF2-40B4-BE49-F238E27FC236}">
                <a16:creationId xmlns:a16="http://schemas.microsoft.com/office/drawing/2014/main" id="{4DF781A3-4EC1-4577-B669-8EE6AB84CDB9}"/>
              </a:ext>
            </a:extLst>
          </p:cNvPr>
          <p:cNvGrpSpPr/>
          <p:nvPr/>
        </p:nvGrpSpPr>
        <p:grpSpPr>
          <a:xfrm>
            <a:off x="4070440" y="4109259"/>
            <a:ext cx="7938752" cy="276999"/>
            <a:chOff x="4070440" y="4122811"/>
            <a:chExt cx="7938752" cy="276999"/>
          </a:xfrm>
        </p:grpSpPr>
        <p:sp>
          <p:nvSpPr>
            <p:cNvPr id="174" name="TextBox 173">
              <a:extLst>
                <a:ext uri="{FF2B5EF4-FFF2-40B4-BE49-F238E27FC236}">
                  <a16:creationId xmlns:a16="http://schemas.microsoft.com/office/drawing/2014/main" id="{9E44EE34-5D3C-41AC-A622-1D99EDCE8F75}"/>
                </a:ext>
              </a:extLst>
            </p:cNvPr>
            <p:cNvSpPr txBox="1"/>
            <p:nvPr/>
          </p:nvSpPr>
          <p:spPr>
            <a:xfrm>
              <a:off x="4070440" y="4122811"/>
              <a:ext cx="7938752" cy="276999"/>
            </a:xfrm>
            <a:prstGeom prst="rect">
              <a:avLst/>
            </a:prstGeom>
            <a:noFill/>
          </p:spPr>
          <p:txBody>
            <a:bodyPr wrap="square" rtlCol="0">
              <a:spAutoFit/>
            </a:bodyPr>
            <a:lstStyle/>
            <a:p>
              <a:pPr marL="174625" indent="-174625">
                <a:buFont typeface="Arial" panose="020B0604020202020204" pitchFamily="34" charset="0"/>
                <a:buChar char="•"/>
              </a:pPr>
              <a:r>
                <a:rPr lang="en-US" sz="1200" dirty="0"/>
                <a:t>After a few hours of work, she is committing changes to local </a:t>
              </a:r>
              <a:r>
                <a:rPr lang="en-US" sz="1200" dirty="0">
                  <a:solidFill>
                    <a:schemeClr val="accent6">
                      <a:lumMod val="75000"/>
                    </a:schemeClr>
                  </a:solidFill>
                </a:rPr>
                <a:t>main</a:t>
              </a:r>
              <a:r>
                <a:rPr lang="en-US" sz="1200" dirty="0"/>
                <a:t> on her laptop and pushes (    ) the branch upstream.</a:t>
              </a:r>
            </a:p>
          </p:txBody>
        </p:sp>
        <p:sp>
          <p:nvSpPr>
            <p:cNvPr id="175" name="Oval 174">
              <a:extLst>
                <a:ext uri="{FF2B5EF4-FFF2-40B4-BE49-F238E27FC236}">
                  <a16:creationId xmlns:a16="http://schemas.microsoft.com/office/drawing/2014/main" id="{5F57C330-0F13-49C7-AA8B-D27963C585A5}"/>
                </a:ext>
              </a:extLst>
            </p:cNvPr>
            <p:cNvSpPr/>
            <p:nvPr/>
          </p:nvSpPr>
          <p:spPr>
            <a:xfrm>
              <a:off x="4114334" y="419107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6</a:t>
              </a:r>
            </a:p>
          </p:txBody>
        </p:sp>
        <p:sp>
          <p:nvSpPr>
            <p:cNvPr id="176" name="Oval 175">
              <a:extLst>
                <a:ext uri="{FF2B5EF4-FFF2-40B4-BE49-F238E27FC236}">
                  <a16:creationId xmlns:a16="http://schemas.microsoft.com/office/drawing/2014/main" id="{58CB7103-C429-49A6-872A-FEF9BFD5D075}"/>
                </a:ext>
              </a:extLst>
            </p:cNvPr>
            <p:cNvSpPr/>
            <p:nvPr/>
          </p:nvSpPr>
          <p:spPr>
            <a:xfrm>
              <a:off x="10146522" y="4192694"/>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7</a:t>
              </a:r>
            </a:p>
          </p:txBody>
        </p:sp>
        <mc:AlternateContent xmlns:mc="http://schemas.openxmlformats.org/markup-compatibility/2006" xmlns:p14="http://schemas.microsoft.com/office/powerpoint/2010/main">
          <mc:Choice Requires="p14">
            <p:contentPart p14:bwMode="auto" r:id="rId37">
              <p14:nvContentPartPr>
                <p14:cNvPr id="177" name="Ink 176">
                  <a:extLst>
                    <a:ext uri="{FF2B5EF4-FFF2-40B4-BE49-F238E27FC236}">
                      <a16:creationId xmlns:a16="http://schemas.microsoft.com/office/drawing/2014/main" id="{20D7CE2A-8ECD-4F42-9E7B-19D544E9B2CA}"/>
                    </a:ext>
                  </a:extLst>
                </p14:cNvPr>
                <p14:cNvContentPartPr/>
                <p14:nvPr/>
              </p14:nvContentPartPr>
              <p14:xfrm>
                <a:off x="9644109" y="4265007"/>
                <a:ext cx="466200" cy="14760"/>
              </p14:xfrm>
            </p:contentPart>
          </mc:Choice>
          <mc:Fallback xmlns="">
            <p:pic>
              <p:nvPicPr>
                <p:cNvPr id="177" name="Ink 176">
                  <a:extLst>
                    <a:ext uri="{FF2B5EF4-FFF2-40B4-BE49-F238E27FC236}">
                      <a16:creationId xmlns:a16="http://schemas.microsoft.com/office/drawing/2014/main" id="{20D7CE2A-8ECD-4F42-9E7B-19D544E9B2CA}"/>
                    </a:ext>
                  </a:extLst>
                </p:cNvPr>
                <p:cNvPicPr/>
                <p:nvPr/>
              </p:nvPicPr>
              <p:blipFill>
                <a:blip r:embed="rId38"/>
                <a:stretch>
                  <a:fillRect/>
                </a:stretch>
              </p:blipFill>
              <p:spPr>
                <a:xfrm>
                  <a:off x="9608109" y="4193007"/>
                  <a:ext cx="537840" cy="158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80" name="Ink 179">
                  <a:extLst>
                    <a:ext uri="{FF2B5EF4-FFF2-40B4-BE49-F238E27FC236}">
                      <a16:creationId xmlns:a16="http://schemas.microsoft.com/office/drawing/2014/main" id="{4390B125-7533-456F-B5BD-680FCEA49418}"/>
                    </a:ext>
                  </a:extLst>
                </p14:cNvPr>
                <p14:cNvContentPartPr/>
                <p14:nvPr/>
              </p14:nvContentPartPr>
              <p14:xfrm>
                <a:off x="11123512" y="4263747"/>
                <a:ext cx="505080" cy="17280"/>
              </p14:xfrm>
            </p:contentPart>
          </mc:Choice>
          <mc:Fallback xmlns="">
            <p:pic>
              <p:nvPicPr>
                <p:cNvPr id="180" name="Ink 179">
                  <a:extLst>
                    <a:ext uri="{FF2B5EF4-FFF2-40B4-BE49-F238E27FC236}">
                      <a16:creationId xmlns:a16="http://schemas.microsoft.com/office/drawing/2014/main" id="{4390B125-7533-456F-B5BD-680FCEA49418}"/>
                    </a:ext>
                  </a:extLst>
                </p:cNvPr>
                <p:cNvPicPr/>
                <p:nvPr/>
              </p:nvPicPr>
              <p:blipFill>
                <a:blip r:embed="rId40"/>
                <a:stretch>
                  <a:fillRect/>
                </a:stretch>
              </p:blipFill>
              <p:spPr>
                <a:xfrm>
                  <a:off x="11087538" y="4190215"/>
                  <a:ext cx="576669" cy="163976"/>
                </a:xfrm>
                <a:prstGeom prst="rect">
                  <a:avLst/>
                </a:prstGeom>
              </p:spPr>
            </p:pic>
          </mc:Fallback>
        </mc:AlternateContent>
      </p:grpSp>
      <p:cxnSp>
        <p:nvCxnSpPr>
          <p:cNvPr id="181" name="Straight Arrow Connector 180">
            <a:extLst>
              <a:ext uri="{FF2B5EF4-FFF2-40B4-BE49-F238E27FC236}">
                <a16:creationId xmlns:a16="http://schemas.microsoft.com/office/drawing/2014/main" id="{275655C7-94E5-4370-B96A-3C131613F4B9}"/>
              </a:ext>
            </a:extLst>
          </p:cNvPr>
          <p:cNvCxnSpPr>
            <a:cxnSpLocks/>
          </p:cNvCxnSpPr>
          <p:nvPr/>
        </p:nvCxnSpPr>
        <p:spPr>
          <a:xfrm flipH="1">
            <a:off x="1391415" y="5299658"/>
            <a:ext cx="628149"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BA8BDA6B-BD33-45AD-BF9B-ECDA1439D856}"/>
              </a:ext>
            </a:extLst>
          </p:cNvPr>
          <p:cNvCxnSpPr>
            <a:cxnSpLocks/>
          </p:cNvCxnSpPr>
          <p:nvPr/>
        </p:nvCxnSpPr>
        <p:spPr>
          <a:xfrm flipH="1">
            <a:off x="1505774" y="5300770"/>
            <a:ext cx="513790"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94B1F520-DDCB-493F-83CA-A570BC1752E3}"/>
              </a:ext>
            </a:extLst>
          </p:cNvPr>
          <p:cNvCxnSpPr>
            <a:cxnSpLocks/>
          </p:cNvCxnSpPr>
          <p:nvPr/>
        </p:nvCxnSpPr>
        <p:spPr>
          <a:xfrm flipV="1">
            <a:off x="1280843" y="3475837"/>
            <a:ext cx="887859" cy="1416031"/>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84" name="Oval 183">
            <a:extLst>
              <a:ext uri="{FF2B5EF4-FFF2-40B4-BE49-F238E27FC236}">
                <a16:creationId xmlns:a16="http://schemas.microsoft.com/office/drawing/2014/main" id="{95DE2237-BCF5-4E7A-ADF5-0852F58E64D2}"/>
              </a:ext>
            </a:extLst>
          </p:cNvPr>
          <p:cNvSpPr/>
          <p:nvPr/>
        </p:nvSpPr>
        <p:spPr>
          <a:xfrm>
            <a:off x="1730977" y="522853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6</a:t>
            </a:r>
          </a:p>
        </p:txBody>
      </p:sp>
      <p:sp>
        <p:nvSpPr>
          <p:cNvPr id="185" name="Oval 184">
            <a:extLst>
              <a:ext uri="{FF2B5EF4-FFF2-40B4-BE49-F238E27FC236}">
                <a16:creationId xmlns:a16="http://schemas.microsoft.com/office/drawing/2014/main" id="{C9DFE5E8-50D6-404C-BA81-2004973F5D94}"/>
              </a:ext>
            </a:extLst>
          </p:cNvPr>
          <p:cNvSpPr/>
          <p:nvPr/>
        </p:nvSpPr>
        <p:spPr>
          <a:xfrm>
            <a:off x="1408762" y="4479069"/>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7</a:t>
            </a:r>
          </a:p>
        </p:txBody>
      </p:sp>
      <p:grpSp>
        <p:nvGrpSpPr>
          <p:cNvPr id="30" name="Group 29">
            <a:extLst>
              <a:ext uri="{FF2B5EF4-FFF2-40B4-BE49-F238E27FC236}">
                <a16:creationId xmlns:a16="http://schemas.microsoft.com/office/drawing/2014/main" id="{E7353522-FFCC-4202-B557-41A9A0145971}"/>
              </a:ext>
            </a:extLst>
          </p:cNvPr>
          <p:cNvGrpSpPr/>
          <p:nvPr/>
        </p:nvGrpSpPr>
        <p:grpSpPr>
          <a:xfrm>
            <a:off x="5099038" y="4533349"/>
            <a:ext cx="6910154" cy="461665"/>
            <a:chOff x="5099038" y="4533349"/>
            <a:chExt cx="6910154" cy="461665"/>
          </a:xfrm>
        </p:grpSpPr>
        <p:sp>
          <p:nvSpPr>
            <p:cNvPr id="186" name="TextBox 185">
              <a:extLst>
                <a:ext uri="{FF2B5EF4-FFF2-40B4-BE49-F238E27FC236}">
                  <a16:creationId xmlns:a16="http://schemas.microsoft.com/office/drawing/2014/main" id="{042C7DD2-D95C-4B37-99AF-E8E661A2C55C}"/>
                </a:ext>
              </a:extLst>
            </p:cNvPr>
            <p:cNvSpPr txBox="1"/>
            <p:nvPr/>
          </p:nvSpPr>
          <p:spPr>
            <a:xfrm>
              <a:off x="5099038" y="4533349"/>
              <a:ext cx="6910154"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Back at home, Amy moves to her </a:t>
              </a:r>
              <a:r>
                <a:rPr lang="en-US" sz="1200" i="1" dirty="0"/>
                <a:t>desktop</a:t>
              </a:r>
              <a:r>
                <a:rPr lang="en-US" sz="1200" dirty="0"/>
                <a:t> and pulls the most recent code from the remote main into her desktop’s local main. She can now pick up her work from where she left it, at the coffee shop.</a:t>
              </a:r>
            </a:p>
          </p:txBody>
        </p:sp>
        <p:sp>
          <p:nvSpPr>
            <p:cNvPr id="187" name="Oval 186">
              <a:extLst>
                <a:ext uri="{FF2B5EF4-FFF2-40B4-BE49-F238E27FC236}">
                  <a16:creationId xmlns:a16="http://schemas.microsoft.com/office/drawing/2014/main" id="{AA61217B-AF4C-4A9B-9521-B46C6EBC31A8}"/>
                </a:ext>
              </a:extLst>
            </p:cNvPr>
            <p:cNvSpPr/>
            <p:nvPr/>
          </p:nvSpPr>
          <p:spPr>
            <a:xfrm>
              <a:off x="5134150" y="4608355"/>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8</a:t>
              </a:r>
            </a:p>
          </p:txBody>
        </p:sp>
        <mc:AlternateContent xmlns:mc="http://schemas.openxmlformats.org/markup-compatibility/2006" xmlns:p14="http://schemas.microsoft.com/office/powerpoint/2010/main">
          <mc:Choice Requires="p14">
            <p:contentPart p14:bwMode="auto" r:id="rId41">
              <p14:nvContentPartPr>
                <p14:cNvPr id="189" name="Ink 188">
                  <a:extLst>
                    <a:ext uri="{FF2B5EF4-FFF2-40B4-BE49-F238E27FC236}">
                      <a16:creationId xmlns:a16="http://schemas.microsoft.com/office/drawing/2014/main" id="{91569E74-5977-49E5-8463-8E858B13952E}"/>
                    </a:ext>
                  </a:extLst>
                </p14:cNvPr>
                <p14:cNvContentPartPr/>
                <p14:nvPr/>
              </p14:nvContentPartPr>
              <p14:xfrm>
                <a:off x="8215192" y="4672000"/>
                <a:ext cx="301680" cy="9720"/>
              </p14:xfrm>
            </p:contentPart>
          </mc:Choice>
          <mc:Fallback xmlns="">
            <p:pic>
              <p:nvPicPr>
                <p:cNvPr id="189" name="Ink 188">
                  <a:extLst>
                    <a:ext uri="{FF2B5EF4-FFF2-40B4-BE49-F238E27FC236}">
                      <a16:creationId xmlns:a16="http://schemas.microsoft.com/office/drawing/2014/main" id="{91569E74-5977-49E5-8463-8E858B13952E}"/>
                    </a:ext>
                  </a:extLst>
                </p:cNvPr>
                <p:cNvPicPr/>
                <p:nvPr/>
              </p:nvPicPr>
              <p:blipFill>
                <a:blip r:embed="rId42"/>
                <a:stretch>
                  <a:fillRect/>
                </a:stretch>
              </p:blipFill>
              <p:spPr>
                <a:xfrm>
                  <a:off x="8179192" y="4600000"/>
                  <a:ext cx="373320" cy="153360"/>
                </a:xfrm>
                <a:prstGeom prst="rect">
                  <a:avLst/>
                </a:prstGeom>
              </p:spPr>
            </p:pic>
          </mc:Fallback>
        </mc:AlternateContent>
      </p:grpSp>
      <p:sp>
        <p:nvSpPr>
          <p:cNvPr id="190" name="Oval 189">
            <a:extLst>
              <a:ext uri="{FF2B5EF4-FFF2-40B4-BE49-F238E27FC236}">
                <a16:creationId xmlns:a16="http://schemas.microsoft.com/office/drawing/2014/main" id="{3CEC186D-D3F7-4FC7-9F16-ED34A99C119E}"/>
              </a:ext>
            </a:extLst>
          </p:cNvPr>
          <p:cNvSpPr/>
          <p:nvPr/>
        </p:nvSpPr>
        <p:spPr>
          <a:xfrm>
            <a:off x="3090114" y="4112212"/>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8</a:t>
            </a:r>
          </a:p>
        </p:txBody>
      </p:sp>
      <p:sp>
        <p:nvSpPr>
          <p:cNvPr id="195" name="Rectangle: Rounded Corners 194">
            <a:extLst>
              <a:ext uri="{FF2B5EF4-FFF2-40B4-BE49-F238E27FC236}">
                <a16:creationId xmlns:a16="http://schemas.microsoft.com/office/drawing/2014/main" id="{7CA3A769-1F2B-4953-8262-F9D9BC9745F1}"/>
              </a:ext>
            </a:extLst>
          </p:cNvPr>
          <p:cNvSpPr/>
          <p:nvPr/>
        </p:nvSpPr>
        <p:spPr>
          <a:xfrm>
            <a:off x="2893767" y="5751805"/>
            <a:ext cx="545108" cy="490594"/>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6" name="Rectangle: Rounded Corners 195">
            <a:extLst>
              <a:ext uri="{FF2B5EF4-FFF2-40B4-BE49-F238E27FC236}">
                <a16:creationId xmlns:a16="http://schemas.microsoft.com/office/drawing/2014/main" id="{BADCE382-8DE1-4C78-9E1C-18AEFB4F61E3}"/>
              </a:ext>
            </a:extLst>
          </p:cNvPr>
          <p:cNvSpPr/>
          <p:nvPr/>
        </p:nvSpPr>
        <p:spPr>
          <a:xfrm>
            <a:off x="2975047" y="5704191"/>
            <a:ext cx="374543" cy="148900"/>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000">
                <a:solidFill>
                  <a:schemeClr val="accent2">
                    <a:lumMod val="75000"/>
                  </a:schemeClr>
                </a:solidFill>
              </a:rPr>
              <a:t>trial</a:t>
            </a:r>
          </a:p>
        </p:txBody>
      </p:sp>
      <p:cxnSp>
        <p:nvCxnSpPr>
          <p:cNvPr id="197" name="Straight Arrow Connector 196">
            <a:extLst>
              <a:ext uri="{FF2B5EF4-FFF2-40B4-BE49-F238E27FC236}">
                <a16:creationId xmlns:a16="http://schemas.microsoft.com/office/drawing/2014/main" id="{C5B24042-3FB5-443A-BC32-7F18F7A72FB5}"/>
              </a:ext>
            </a:extLst>
          </p:cNvPr>
          <p:cNvCxnSpPr>
            <a:cxnSpLocks/>
          </p:cNvCxnSpPr>
          <p:nvPr/>
        </p:nvCxnSpPr>
        <p:spPr>
          <a:xfrm>
            <a:off x="2540505" y="5476875"/>
            <a:ext cx="452094" cy="56321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pic>
        <p:nvPicPr>
          <p:cNvPr id="198" name="Picture 197" descr="A close up of a logo&#10;&#10;Description automatically generated">
            <a:extLst>
              <a:ext uri="{FF2B5EF4-FFF2-40B4-BE49-F238E27FC236}">
                <a16:creationId xmlns:a16="http://schemas.microsoft.com/office/drawing/2014/main" id="{7E2D7F3C-7996-41A2-8A3E-79C7FF4C6CE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96741" y="5873628"/>
            <a:ext cx="349311" cy="349311"/>
          </a:xfrm>
          <a:prstGeom prst="rect">
            <a:avLst/>
          </a:prstGeom>
        </p:spPr>
      </p:pic>
      <p:cxnSp>
        <p:nvCxnSpPr>
          <p:cNvPr id="202" name="Straight Arrow Connector 201">
            <a:extLst>
              <a:ext uri="{FF2B5EF4-FFF2-40B4-BE49-F238E27FC236}">
                <a16:creationId xmlns:a16="http://schemas.microsoft.com/office/drawing/2014/main" id="{EFE2CE6F-6583-4F99-B86B-57216698E92A}"/>
              </a:ext>
            </a:extLst>
          </p:cNvPr>
          <p:cNvCxnSpPr>
            <a:cxnSpLocks/>
          </p:cNvCxnSpPr>
          <p:nvPr/>
        </p:nvCxnSpPr>
        <p:spPr>
          <a:xfrm flipH="1">
            <a:off x="3369402" y="5510751"/>
            <a:ext cx="381195" cy="38565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203" name="Oval 202">
            <a:extLst>
              <a:ext uri="{FF2B5EF4-FFF2-40B4-BE49-F238E27FC236}">
                <a16:creationId xmlns:a16="http://schemas.microsoft.com/office/drawing/2014/main" id="{7DF1F607-2263-40ED-9504-DE9F559AAB66}"/>
              </a:ext>
            </a:extLst>
          </p:cNvPr>
          <p:cNvSpPr/>
          <p:nvPr/>
        </p:nvSpPr>
        <p:spPr>
          <a:xfrm>
            <a:off x="3555564" y="5559176"/>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9</a:t>
            </a:r>
          </a:p>
        </p:txBody>
      </p:sp>
      <p:sp>
        <p:nvSpPr>
          <p:cNvPr id="204" name="Oval 203">
            <a:extLst>
              <a:ext uri="{FF2B5EF4-FFF2-40B4-BE49-F238E27FC236}">
                <a16:creationId xmlns:a16="http://schemas.microsoft.com/office/drawing/2014/main" id="{120CAD2F-5B5A-414B-A097-315B25A9D0E9}"/>
              </a:ext>
            </a:extLst>
          </p:cNvPr>
          <p:cNvSpPr/>
          <p:nvPr/>
        </p:nvSpPr>
        <p:spPr>
          <a:xfrm>
            <a:off x="2623569" y="5597778"/>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a:solidFill>
                  <a:srgbClr val="FFFF00"/>
                </a:solidFill>
              </a:rPr>
              <a:t>10</a:t>
            </a:r>
          </a:p>
        </p:txBody>
      </p:sp>
      <p:grpSp>
        <p:nvGrpSpPr>
          <p:cNvPr id="37" name="Group 36">
            <a:extLst>
              <a:ext uri="{FF2B5EF4-FFF2-40B4-BE49-F238E27FC236}">
                <a16:creationId xmlns:a16="http://schemas.microsoft.com/office/drawing/2014/main" id="{FB1CA8A2-B4EB-488C-837A-06E2E557B867}"/>
              </a:ext>
            </a:extLst>
          </p:cNvPr>
          <p:cNvGrpSpPr/>
          <p:nvPr/>
        </p:nvGrpSpPr>
        <p:grpSpPr>
          <a:xfrm>
            <a:off x="5088897" y="4958649"/>
            <a:ext cx="6910154" cy="646331"/>
            <a:chOff x="5088897" y="4958649"/>
            <a:chExt cx="6910154" cy="646331"/>
          </a:xfrm>
        </p:grpSpPr>
        <p:sp>
          <p:nvSpPr>
            <p:cNvPr id="191" name="TextBox 190">
              <a:extLst>
                <a:ext uri="{FF2B5EF4-FFF2-40B4-BE49-F238E27FC236}">
                  <a16:creationId xmlns:a16="http://schemas.microsoft.com/office/drawing/2014/main" id="{C0A0E4A4-5860-48FB-B5D5-ADC3F436AD50}"/>
                </a:ext>
              </a:extLst>
            </p:cNvPr>
            <p:cNvSpPr txBox="1"/>
            <p:nvPr/>
          </p:nvSpPr>
          <p:spPr>
            <a:xfrm>
              <a:off x="5088897" y="4958649"/>
              <a:ext cx="6910154"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Sometimes Amy feels the need to restructure the code more drastically, but she’s unsure if the changes will pan out or will only damage the currently working code. She’s forking a local branch named </a:t>
              </a:r>
              <a:r>
                <a:rPr lang="en-US" sz="1200" dirty="0">
                  <a:solidFill>
                    <a:srgbClr val="C00000"/>
                  </a:solidFill>
                </a:rPr>
                <a:t>trial</a:t>
              </a:r>
              <a:r>
                <a:rPr lang="en-US" sz="1200" dirty="0"/>
                <a:t>, from her local </a:t>
              </a:r>
              <a:r>
                <a:rPr lang="en-US" sz="1200" dirty="0">
                  <a:solidFill>
                    <a:schemeClr val="accent6">
                      <a:lumMod val="75000"/>
                    </a:schemeClr>
                  </a:solidFill>
                </a:rPr>
                <a:t>main</a:t>
              </a:r>
              <a:r>
                <a:rPr lang="en-US" sz="1200" dirty="0"/>
                <a:t> such that she can experiment (     ) in isolation from the good code.</a:t>
              </a:r>
            </a:p>
          </p:txBody>
        </p:sp>
        <p:sp>
          <p:nvSpPr>
            <p:cNvPr id="192" name="Oval 191">
              <a:extLst>
                <a:ext uri="{FF2B5EF4-FFF2-40B4-BE49-F238E27FC236}">
                  <a16:creationId xmlns:a16="http://schemas.microsoft.com/office/drawing/2014/main" id="{C95DA25E-9A66-4932-9491-68A5E369F77E}"/>
                </a:ext>
              </a:extLst>
            </p:cNvPr>
            <p:cNvSpPr/>
            <p:nvPr/>
          </p:nvSpPr>
          <p:spPr>
            <a:xfrm>
              <a:off x="5134150" y="5022515"/>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9</a:t>
              </a:r>
            </a:p>
          </p:txBody>
        </p:sp>
        <mc:AlternateContent xmlns:mc="http://schemas.openxmlformats.org/markup-compatibility/2006" xmlns:p14="http://schemas.microsoft.com/office/powerpoint/2010/main">
          <mc:Choice Requires="p14">
            <p:contentPart p14:bwMode="auto" r:id="rId43">
              <p14:nvContentPartPr>
                <p14:cNvPr id="193" name="Ink 192">
                  <a:extLst>
                    <a:ext uri="{FF2B5EF4-FFF2-40B4-BE49-F238E27FC236}">
                      <a16:creationId xmlns:a16="http://schemas.microsoft.com/office/drawing/2014/main" id="{50AD18FE-C1FA-43E2-B256-81B746B6E80B}"/>
                    </a:ext>
                  </a:extLst>
                </p14:cNvPr>
                <p14:cNvContentPartPr/>
                <p14:nvPr/>
              </p14:nvContentPartPr>
              <p14:xfrm>
                <a:off x="9417232" y="5269265"/>
                <a:ext cx="511920" cy="25560"/>
              </p14:xfrm>
            </p:contentPart>
          </mc:Choice>
          <mc:Fallback xmlns="">
            <p:pic>
              <p:nvPicPr>
                <p:cNvPr id="193" name="Ink 192">
                  <a:extLst>
                    <a:ext uri="{FF2B5EF4-FFF2-40B4-BE49-F238E27FC236}">
                      <a16:creationId xmlns:a16="http://schemas.microsoft.com/office/drawing/2014/main" id="{50AD18FE-C1FA-43E2-B256-81B746B6E80B}"/>
                    </a:ext>
                  </a:extLst>
                </p:cNvPr>
                <p:cNvPicPr/>
                <p:nvPr/>
              </p:nvPicPr>
              <p:blipFill>
                <a:blip r:embed="rId44"/>
                <a:stretch>
                  <a:fillRect/>
                </a:stretch>
              </p:blipFill>
              <p:spPr>
                <a:xfrm>
                  <a:off x="9381257" y="5197265"/>
                  <a:ext cx="583510" cy="169200"/>
                </a:xfrm>
                <a:prstGeom prst="rect">
                  <a:avLst/>
                </a:prstGeom>
              </p:spPr>
            </p:pic>
          </mc:Fallback>
        </mc:AlternateContent>
        <p:sp>
          <p:nvSpPr>
            <p:cNvPr id="205" name="Oval 204">
              <a:extLst>
                <a:ext uri="{FF2B5EF4-FFF2-40B4-BE49-F238E27FC236}">
                  <a16:creationId xmlns:a16="http://schemas.microsoft.com/office/drawing/2014/main" id="{03207C72-0479-4DEF-BDDA-AE716E6F44FC}"/>
                </a:ext>
              </a:extLst>
            </p:cNvPr>
            <p:cNvSpPr/>
            <p:nvPr/>
          </p:nvSpPr>
          <p:spPr>
            <a:xfrm>
              <a:off x="8185279" y="5392864"/>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10</a:t>
              </a:r>
            </a:p>
          </p:txBody>
        </p:sp>
      </p:grpSp>
      <p:grpSp>
        <p:nvGrpSpPr>
          <p:cNvPr id="38" name="Group 37">
            <a:extLst>
              <a:ext uri="{FF2B5EF4-FFF2-40B4-BE49-F238E27FC236}">
                <a16:creationId xmlns:a16="http://schemas.microsoft.com/office/drawing/2014/main" id="{AB1547DE-7642-4FF0-9FED-7DB4DD0B07FC}"/>
              </a:ext>
            </a:extLst>
          </p:cNvPr>
          <p:cNvGrpSpPr/>
          <p:nvPr/>
        </p:nvGrpSpPr>
        <p:grpSpPr>
          <a:xfrm>
            <a:off x="5083798" y="5561114"/>
            <a:ext cx="6910154" cy="646331"/>
            <a:chOff x="5083798" y="5561114"/>
            <a:chExt cx="6910154" cy="646331"/>
          </a:xfrm>
        </p:grpSpPr>
        <p:sp>
          <p:nvSpPr>
            <p:cNvPr id="206" name="TextBox 205">
              <a:extLst>
                <a:ext uri="{FF2B5EF4-FFF2-40B4-BE49-F238E27FC236}">
                  <a16:creationId xmlns:a16="http://schemas.microsoft.com/office/drawing/2014/main" id="{F92BB3FD-1C2E-4599-BBBB-41B95FA6E973}"/>
                </a:ext>
              </a:extLst>
            </p:cNvPr>
            <p:cNvSpPr txBox="1"/>
            <p:nvPr/>
          </p:nvSpPr>
          <p:spPr>
            <a:xfrm>
              <a:off x="5083798" y="5561114"/>
              <a:ext cx="6910154"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Trial code being fine, she can simply merge the </a:t>
              </a:r>
              <a:r>
                <a:rPr lang="en-US" sz="1200" dirty="0">
                  <a:solidFill>
                    <a:srgbClr val="C00000"/>
                  </a:solidFill>
                </a:rPr>
                <a:t>trial</a:t>
              </a:r>
              <a:r>
                <a:rPr lang="en-US" sz="1200" dirty="0"/>
                <a:t> branch into the local </a:t>
              </a:r>
              <a:r>
                <a:rPr lang="en-US" sz="1200" dirty="0">
                  <a:solidFill>
                    <a:schemeClr val="accent6">
                      <a:lumMod val="75000"/>
                    </a:schemeClr>
                  </a:solidFill>
                </a:rPr>
                <a:t>main</a:t>
              </a:r>
              <a:r>
                <a:rPr lang="en-US" sz="1200" dirty="0"/>
                <a:t> then delete the branch. Should that not have been the case, she could have switched back to </a:t>
              </a:r>
              <a:r>
                <a:rPr lang="en-US" sz="1200" dirty="0">
                  <a:solidFill>
                    <a:schemeClr val="accent6">
                      <a:lumMod val="75000"/>
                    </a:schemeClr>
                  </a:solidFill>
                </a:rPr>
                <a:t>main</a:t>
              </a:r>
              <a:r>
                <a:rPr lang="en-US" sz="1200" dirty="0"/>
                <a:t> and delete the </a:t>
              </a:r>
              <a:r>
                <a:rPr lang="en-US" sz="1200" dirty="0">
                  <a:solidFill>
                    <a:srgbClr val="C00000"/>
                  </a:solidFill>
                </a:rPr>
                <a:t>trial</a:t>
              </a:r>
              <a:r>
                <a:rPr lang="en-US" sz="1200" dirty="0"/>
                <a:t> branch.</a:t>
              </a:r>
            </a:p>
            <a:p>
              <a:pPr marL="174625" indent="-174625">
                <a:buFont typeface="Arial" panose="020B0604020202020204" pitchFamily="34" charset="0"/>
                <a:buChar char="•"/>
              </a:pPr>
              <a:endParaRPr lang="en-US" sz="1200" dirty="0"/>
            </a:p>
          </p:txBody>
        </p:sp>
        <p:sp>
          <p:nvSpPr>
            <p:cNvPr id="207" name="Oval 206">
              <a:extLst>
                <a:ext uri="{FF2B5EF4-FFF2-40B4-BE49-F238E27FC236}">
                  <a16:creationId xmlns:a16="http://schemas.microsoft.com/office/drawing/2014/main" id="{87D6BD21-D38F-47A3-8FEB-B441525DF56B}"/>
                </a:ext>
              </a:extLst>
            </p:cNvPr>
            <p:cNvSpPr/>
            <p:nvPr/>
          </p:nvSpPr>
          <p:spPr>
            <a:xfrm>
              <a:off x="5125962" y="5627496"/>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11</a:t>
              </a:r>
            </a:p>
          </p:txBody>
        </p:sp>
        <mc:AlternateContent xmlns:mc="http://schemas.openxmlformats.org/markup-compatibility/2006" xmlns:p14="http://schemas.microsoft.com/office/powerpoint/2010/main">
          <mc:Choice Requires="p14">
            <p:contentPart p14:bwMode="auto" r:id="rId45">
              <p14:nvContentPartPr>
                <p14:cNvPr id="208" name="Ink 207">
                  <a:extLst>
                    <a:ext uri="{FF2B5EF4-FFF2-40B4-BE49-F238E27FC236}">
                      <a16:creationId xmlns:a16="http://schemas.microsoft.com/office/drawing/2014/main" id="{282C5B13-CDE4-4E55-9D79-D5A2708A78D2}"/>
                    </a:ext>
                  </a:extLst>
                </p14:cNvPr>
                <p14:cNvContentPartPr/>
                <p14:nvPr/>
              </p14:nvContentPartPr>
              <p14:xfrm>
                <a:off x="7593832" y="5698325"/>
                <a:ext cx="429120" cy="20520"/>
              </p14:xfrm>
            </p:contentPart>
          </mc:Choice>
          <mc:Fallback xmlns="">
            <p:pic>
              <p:nvPicPr>
                <p:cNvPr id="208" name="Ink 207">
                  <a:extLst>
                    <a:ext uri="{FF2B5EF4-FFF2-40B4-BE49-F238E27FC236}">
                      <a16:creationId xmlns:a16="http://schemas.microsoft.com/office/drawing/2014/main" id="{282C5B13-CDE4-4E55-9D79-D5A2708A78D2}"/>
                    </a:ext>
                  </a:extLst>
                </p:cNvPr>
                <p:cNvPicPr/>
                <p:nvPr/>
              </p:nvPicPr>
              <p:blipFill>
                <a:blip r:embed="rId46"/>
                <a:stretch>
                  <a:fillRect/>
                </a:stretch>
              </p:blipFill>
              <p:spPr>
                <a:xfrm>
                  <a:off x="7557832" y="5626325"/>
                  <a:ext cx="500760" cy="164160"/>
                </a:xfrm>
                <a:prstGeom prst="rect">
                  <a:avLst/>
                </a:prstGeom>
              </p:spPr>
            </p:pic>
          </mc:Fallback>
        </mc:AlternateContent>
      </p:grpSp>
      <p:sp>
        <p:nvSpPr>
          <p:cNvPr id="209" name="Freeform: Shape 208">
            <a:extLst>
              <a:ext uri="{FF2B5EF4-FFF2-40B4-BE49-F238E27FC236}">
                <a16:creationId xmlns:a16="http://schemas.microsoft.com/office/drawing/2014/main" id="{644F34C9-71CC-4B80-9C49-16590FE2FBE1}"/>
              </a:ext>
            </a:extLst>
          </p:cNvPr>
          <p:cNvSpPr/>
          <p:nvPr/>
        </p:nvSpPr>
        <p:spPr>
          <a:xfrm>
            <a:off x="3348038" y="5719763"/>
            <a:ext cx="633412" cy="334720"/>
          </a:xfrm>
          <a:custGeom>
            <a:avLst/>
            <a:gdLst>
              <a:gd name="connsiteX0" fmla="*/ 0 w 633412"/>
              <a:gd name="connsiteY0" fmla="*/ 328612 h 334720"/>
              <a:gd name="connsiteX1" fmla="*/ 233362 w 633412"/>
              <a:gd name="connsiteY1" fmla="*/ 323850 h 334720"/>
              <a:gd name="connsiteX2" fmla="*/ 485775 w 633412"/>
              <a:gd name="connsiteY2" fmla="*/ 228600 h 334720"/>
              <a:gd name="connsiteX3" fmla="*/ 604837 w 633412"/>
              <a:gd name="connsiteY3" fmla="*/ 95250 h 334720"/>
              <a:gd name="connsiteX4" fmla="*/ 633412 w 633412"/>
              <a:gd name="connsiteY4" fmla="*/ 0 h 334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3412" h="334720">
                <a:moveTo>
                  <a:pt x="0" y="328612"/>
                </a:moveTo>
                <a:cubicBezTo>
                  <a:pt x="76200" y="334565"/>
                  <a:pt x="152400" y="340519"/>
                  <a:pt x="233362" y="323850"/>
                </a:cubicBezTo>
                <a:cubicBezTo>
                  <a:pt x="314324" y="307181"/>
                  <a:pt x="423862" y="266700"/>
                  <a:pt x="485775" y="228600"/>
                </a:cubicBezTo>
                <a:cubicBezTo>
                  <a:pt x="547688" y="190500"/>
                  <a:pt x="580231" y="133350"/>
                  <a:pt x="604837" y="95250"/>
                </a:cubicBezTo>
                <a:cubicBezTo>
                  <a:pt x="629443" y="57150"/>
                  <a:pt x="631427" y="28575"/>
                  <a:pt x="633412" y="0"/>
                </a:cubicBezTo>
              </a:path>
            </a:pathLst>
          </a:custGeom>
          <a:ln w="47625">
            <a:headEnd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0" name="Oval 209">
            <a:extLst>
              <a:ext uri="{FF2B5EF4-FFF2-40B4-BE49-F238E27FC236}">
                <a16:creationId xmlns:a16="http://schemas.microsoft.com/office/drawing/2014/main" id="{29693B1A-B3E7-45E0-9FAD-9306E0C2811C}"/>
              </a:ext>
            </a:extLst>
          </p:cNvPr>
          <p:cNvSpPr/>
          <p:nvPr/>
        </p:nvSpPr>
        <p:spPr>
          <a:xfrm>
            <a:off x="3607751" y="5923655"/>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11</a:t>
            </a:r>
          </a:p>
        </p:txBody>
      </p:sp>
      <p:cxnSp>
        <p:nvCxnSpPr>
          <p:cNvPr id="4" name="Straight Connector 3">
            <a:extLst>
              <a:ext uri="{FF2B5EF4-FFF2-40B4-BE49-F238E27FC236}">
                <a16:creationId xmlns:a16="http://schemas.microsoft.com/office/drawing/2014/main" id="{12653B67-60D7-9152-3C65-02EA91C03E9A}"/>
              </a:ext>
            </a:extLst>
          </p:cNvPr>
          <p:cNvCxnSpPr>
            <a:cxnSpLocks/>
          </p:cNvCxnSpPr>
          <p:nvPr/>
        </p:nvCxnSpPr>
        <p:spPr>
          <a:xfrm flipV="1">
            <a:off x="4114334" y="3780115"/>
            <a:ext cx="7634980" cy="7026"/>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B750AD6-6F23-85A9-EF2D-824CE17A1548}"/>
              </a:ext>
            </a:extLst>
          </p:cNvPr>
          <p:cNvCxnSpPr>
            <a:cxnSpLocks/>
          </p:cNvCxnSpPr>
          <p:nvPr/>
        </p:nvCxnSpPr>
        <p:spPr>
          <a:xfrm flipV="1">
            <a:off x="5112302" y="4471984"/>
            <a:ext cx="6637012" cy="4604"/>
          </a:xfrm>
          <a:prstGeom prst="line">
            <a:avLst/>
          </a:prstGeom>
          <a:ln w="254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76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1"/>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6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6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7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7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81"/>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8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84"/>
                                        </p:tgtEl>
                                        <p:attrNameLst>
                                          <p:attrName>style.visibility</p:attrName>
                                        </p:attrNameLst>
                                      </p:cBhvr>
                                      <p:to>
                                        <p:strVal val="visible"/>
                                      </p:to>
                                    </p:set>
                                  </p:childTnLst>
                                </p:cTn>
                              </p:par>
                            </p:childTnLst>
                          </p:cTn>
                        </p:par>
                        <p:par>
                          <p:cTn id="101" fill="hold">
                            <p:stCondLst>
                              <p:cond delay="0"/>
                            </p:stCondLst>
                            <p:childTnLst>
                              <p:par>
                                <p:cTn id="102" presetID="1" presetClass="entr" presetSubtype="0" fill="hold" nodeType="afterEffect">
                                  <p:stCondLst>
                                    <p:cond delay="500"/>
                                  </p:stCondLst>
                                  <p:childTnLst>
                                    <p:set>
                                      <p:cBhvr>
                                        <p:cTn id="103" dur="1" fill="hold">
                                          <p:stCondLst>
                                            <p:cond delay="0"/>
                                          </p:stCondLst>
                                        </p:cTn>
                                        <p:tgtEl>
                                          <p:spTgt spid="183"/>
                                        </p:tgtEl>
                                        <p:attrNameLst>
                                          <p:attrName>style.visibility</p:attrName>
                                        </p:attrNameLst>
                                      </p:cBhvr>
                                      <p:to>
                                        <p:strVal val="visible"/>
                                      </p:to>
                                    </p:set>
                                  </p:childTnLst>
                                </p:cTn>
                              </p:par>
                              <p:par>
                                <p:cTn id="104" presetID="1" presetClass="entr" presetSubtype="0" fill="hold" grpId="0" nodeType="withEffect">
                                  <p:stCondLst>
                                    <p:cond delay="500"/>
                                  </p:stCondLst>
                                  <p:childTnLst>
                                    <p:set>
                                      <p:cBhvr>
                                        <p:cTn id="105" dur="1" fill="hold">
                                          <p:stCondLst>
                                            <p:cond delay="0"/>
                                          </p:stCondLst>
                                        </p:cTn>
                                        <p:tgtEl>
                                          <p:spTgt spid="185"/>
                                        </p:tgtEl>
                                        <p:attrNameLst>
                                          <p:attrName>style.visibility</p:attrName>
                                        </p:attrNameLst>
                                      </p:cBhvr>
                                      <p:to>
                                        <p:strVal val="visible"/>
                                      </p:to>
                                    </p:set>
                                  </p:childTnLst>
                                </p:cTn>
                              </p:par>
                              <p:par>
                                <p:cTn id="106" presetID="1" presetClass="entr" presetSubtype="0" fill="hold" nodeType="withEffect">
                                  <p:stCondLst>
                                    <p:cond delay="500"/>
                                  </p:stCondLst>
                                  <p:childTnLst>
                                    <p:set>
                                      <p:cBhvr>
                                        <p:cTn id="107" dur="1" fill="hold">
                                          <p:stCondLst>
                                            <p:cond delay="0"/>
                                          </p:stCondLst>
                                        </p:cTn>
                                        <p:tgtEl>
                                          <p:spTgt spid="9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30"/>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9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21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7"/>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03"/>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02"/>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9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96"/>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98"/>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nodeType="afterEffect">
                                  <p:stCondLst>
                                    <p:cond delay="500"/>
                                  </p:stCondLst>
                                  <p:childTnLst>
                                    <p:set>
                                      <p:cBhvr>
                                        <p:cTn id="132" dur="1" fill="hold">
                                          <p:stCondLst>
                                            <p:cond delay="0"/>
                                          </p:stCondLst>
                                        </p:cTn>
                                        <p:tgtEl>
                                          <p:spTgt spid="197"/>
                                        </p:tgtEl>
                                        <p:attrNameLst>
                                          <p:attrName>style.visibility</p:attrName>
                                        </p:attrNameLst>
                                      </p:cBhvr>
                                      <p:to>
                                        <p:strVal val="visible"/>
                                      </p:to>
                                    </p:set>
                                  </p:childTnLst>
                                </p:cTn>
                              </p:par>
                              <p:par>
                                <p:cTn id="133" presetID="1" presetClass="entr" presetSubtype="0" fill="hold" grpId="0" nodeType="withEffect">
                                  <p:stCondLst>
                                    <p:cond delay="500"/>
                                  </p:stCondLst>
                                  <p:childTnLst>
                                    <p:set>
                                      <p:cBhvr>
                                        <p:cTn id="134" dur="1" fill="hold">
                                          <p:stCondLst>
                                            <p:cond delay="0"/>
                                          </p:stCondLst>
                                        </p:cTn>
                                        <p:tgtEl>
                                          <p:spTgt spid="20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8"/>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1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2" grpId="0" animBg="1"/>
      <p:bldP spid="17" grpId="0" animBg="1"/>
      <p:bldP spid="9" grpId="0" animBg="1"/>
      <p:bldP spid="199" grpId="0" animBg="1"/>
      <p:bldP spid="201" grpId="0" animBg="1"/>
      <p:bldP spid="128" grpId="0" animBg="1"/>
      <p:bldP spid="138" grpId="0" animBg="1"/>
      <p:bldP spid="76" grpId="0" animBg="1"/>
      <p:bldP spid="78" grpId="0" animBg="1"/>
      <p:bldP spid="79" grpId="0" animBg="1"/>
      <p:bldP spid="81" grpId="0"/>
      <p:bldP spid="90" grpId="0" animBg="1"/>
      <p:bldP spid="92" grpId="0" animBg="1"/>
      <p:bldP spid="93" grpId="0" animBg="1"/>
      <p:bldP spid="113" grpId="0" animBg="1"/>
      <p:bldP spid="151" grpId="0" animBg="1"/>
      <p:bldP spid="156" grpId="0" animBg="1"/>
      <p:bldP spid="170" grpId="0" animBg="1"/>
      <p:bldP spid="173" grpId="0" animBg="1"/>
      <p:bldP spid="184" grpId="0" animBg="1"/>
      <p:bldP spid="185" grpId="0" animBg="1"/>
      <p:bldP spid="190" grpId="0" animBg="1"/>
      <p:bldP spid="195" grpId="0" animBg="1"/>
      <p:bldP spid="196" grpId="0" animBg="1"/>
      <p:bldP spid="203" grpId="0" animBg="1"/>
      <p:bldP spid="204" grpId="0" animBg="1"/>
      <p:bldP spid="209" grpId="0" animBg="1"/>
      <p:bldP spid="2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D52B52EA-E19A-46C2-AC8C-9EC102768DC7}"/>
              </a:ext>
            </a:extLst>
          </p:cNvPr>
          <p:cNvSpPr/>
          <p:nvPr/>
        </p:nvSpPr>
        <p:spPr>
          <a:xfrm>
            <a:off x="1649210" y="2112239"/>
            <a:ext cx="3080335" cy="2094001"/>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ectangle: Rounded Corners 16">
            <a:extLst>
              <a:ext uri="{FF2B5EF4-FFF2-40B4-BE49-F238E27FC236}">
                <a16:creationId xmlns:a16="http://schemas.microsoft.com/office/drawing/2014/main" id="{D70045CF-44E3-4CDE-B54F-C4774A8484F5}"/>
              </a:ext>
            </a:extLst>
          </p:cNvPr>
          <p:cNvSpPr/>
          <p:nvPr/>
        </p:nvSpPr>
        <p:spPr>
          <a:xfrm>
            <a:off x="900441" y="4798956"/>
            <a:ext cx="2580426" cy="1819964"/>
          </a:xfrm>
          <a:prstGeom prst="roundRect">
            <a:avLst>
              <a:gd name="adj" fmla="val 9058"/>
            </a:avLst>
          </a:prstGeom>
          <a:solidFill>
            <a:schemeClr val="accent4">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0" name="Straight Arrow Connector 109">
            <a:extLst>
              <a:ext uri="{FF2B5EF4-FFF2-40B4-BE49-F238E27FC236}">
                <a16:creationId xmlns:a16="http://schemas.microsoft.com/office/drawing/2014/main" id="{1B6D7F31-2130-48CB-828C-31EE92062E07}"/>
              </a:ext>
            </a:extLst>
          </p:cNvPr>
          <p:cNvCxnSpPr>
            <a:cxnSpLocks/>
          </p:cNvCxnSpPr>
          <p:nvPr/>
        </p:nvCxnSpPr>
        <p:spPr>
          <a:xfrm flipH="1">
            <a:off x="3081942" y="3951532"/>
            <a:ext cx="512535" cy="96331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1477693-A720-4B5A-BD2F-2C7B8D34A3D9}"/>
              </a:ext>
            </a:extLst>
          </p:cNvPr>
          <p:cNvCxnSpPr>
            <a:cxnSpLocks/>
          </p:cNvCxnSpPr>
          <p:nvPr/>
        </p:nvCxnSpPr>
        <p:spPr>
          <a:xfrm flipH="1">
            <a:off x="3131649" y="4443981"/>
            <a:ext cx="198776" cy="36428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F54BB3BA-22F2-46F3-9D4D-7799CFDB9D52}"/>
              </a:ext>
            </a:extLst>
          </p:cNvPr>
          <p:cNvSpPr/>
          <p:nvPr/>
        </p:nvSpPr>
        <p:spPr>
          <a:xfrm>
            <a:off x="3736126" y="4797059"/>
            <a:ext cx="2624185" cy="1819964"/>
          </a:xfrm>
          <a:prstGeom prst="roundRect">
            <a:avLst>
              <a:gd name="adj" fmla="val 9058"/>
            </a:avLst>
          </a:prstGeom>
          <a:solidFill>
            <a:schemeClr val="accent2">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A picture containing black, phone, rain&#10;&#10;Description automatically generated">
            <a:extLst>
              <a:ext uri="{FF2B5EF4-FFF2-40B4-BE49-F238E27FC236}">
                <a16:creationId xmlns:a16="http://schemas.microsoft.com/office/drawing/2014/main" id="{FB2AB0F6-851A-4733-A3F3-7F7CC3B58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71" y="5209968"/>
            <a:ext cx="614227" cy="687398"/>
          </a:xfrm>
          <a:prstGeom prst="rect">
            <a:avLst/>
          </a:prstGeom>
        </p:spPr>
      </p:pic>
      <p:pic>
        <p:nvPicPr>
          <p:cNvPr id="6" name="Picture 5" descr="A picture containing cellphone, black, phone&#10;&#10;Description automatically generated">
            <a:extLst>
              <a:ext uri="{FF2B5EF4-FFF2-40B4-BE49-F238E27FC236}">
                <a16:creationId xmlns:a16="http://schemas.microsoft.com/office/drawing/2014/main" id="{ADA9D051-AE4E-415A-9D39-C823DFE66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503" y="5198046"/>
            <a:ext cx="491597" cy="690724"/>
          </a:xfrm>
          <a:prstGeom prst="rect">
            <a:avLst/>
          </a:prstGeom>
        </p:spPr>
      </p:pic>
      <p:sp>
        <p:nvSpPr>
          <p:cNvPr id="53" name="Title 1">
            <a:extLst>
              <a:ext uri="{FF2B5EF4-FFF2-40B4-BE49-F238E27FC236}">
                <a16:creationId xmlns:a16="http://schemas.microsoft.com/office/drawing/2014/main" id="{ACFB83E2-61FB-4D4B-AC1F-1268033C51F6}"/>
              </a:ext>
            </a:extLst>
          </p:cNvPr>
          <p:cNvSpPr>
            <a:spLocks noGrp="1"/>
          </p:cNvSpPr>
          <p:nvPr>
            <p:ph type="title"/>
          </p:nvPr>
        </p:nvSpPr>
        <p:spPr>
          <a:xfrm>
            <a:off x="84795" y="77711"/>
            <a:ext cx="12027487" cy="612775"/>
          </a:xfrm>
        </p:spPr>
        <p:txBody>
          <a:bodyPr>
            <a:normAutofit fontScale="90000"/>
          </a:bodyPr>
          <a:lstStyle/>
          <a:p>
            <a:r>
              <a:rPr lang="en-US" dirty="0"/>
              <a:t>Git &amp; GitHub for collaborative work</a:t>
            </a:r>
          </a:p>
        </p:txBody>
      </p:sp>
      <p:sp>
        <p:nvSpPr>
          <p:cNvPr id="9" name="Cloud 8">
            <a:extLst>
              <a:ext uri="{FF2B5EF4-FFF2-40B4-BE49-F238E27FC236}">
                <a16:creationId xmlns:a16="http://schemas.microsoft.com/office/drawing/2014/main" id="{40178452-3EB7-4316-A7B7-A11948FDD62E}"/>
              </a:ext>
            </a:extLst>
          </p:cNvPr>
          <p:cNvSpPr/>
          <p:nvPr/>
        </p:nvSpPr>
        <p:spPr>
          <a:xfrm>
            <a:off x="3180847" y="1924337"/>
            <a:ext cx="625615" cy="364874"/>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1" name="Picture 10" descr="A picture containing shirt&#10;&#10;Description automatically generated">
            <a:extLst>
              <a:ext uri="{FF2B5EF4-FFF2-40B4-BE49-F238E27FC236}">
                <a16:creationId xmlns:a16="http://schemas.microsoft.com/office/drawing/2014/main" id="{6ADA2159-7237-43AB-980B-2E4AA889F9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0750" y="1911182"/>
            <a:ext cx="385747" cy="385747"/>
          </a:xfrm>
          <a:prstGeom prst="rect">
            <a:avLst/>
          </a:prstGeom>
        </p:spPr>
      </p:pic>
      <p:sp>
        <p:nvSpPr>
          <p:cNvPr id="65" name="TextBox 64">
            <a:extLst>
              <a:ext uri="{FF2B5EF4-FFF2-40B4-BE49-F238E27FC236}">
                <a16:creationId xmlns:a16="http://schemas.microsoft.com/office/drawing/2014/main" id="{1331F563-703A-481D-9548-90FB5C63798F}"/>
              </a:ext>
            </a:extLst>
          </p:cNvPr>
          <p:cNvSpPr txBox="1"/>
          <p:nvPr/>
        </p:nvSpPr>
        <p:spPr>
          <a:xfrm>
            <a:off x="150695" y="724363"/>
            <a:ext cx="11792775" cy="800219"/>
          </a:xfrm>
          <a:prstGeom prst="rect">
            <a:avLst/>
          </a:prstGeom>
          <a:noFill/>
        </p:spPr>
        <p:txBody>
          <a:bodyPr wrap="square" rtlCol="0">
            <a:spAutoFit/>
          </a:bodyPr>
          <a:lstStyle/>
          <a:p>
            <a:r>
              <a:rPr lang="en-US" b="1" dirty="0"/>
              <a:t>Premise: </a:t>
            </a:r>
            <a:r>
              <a:rPr lang="en-US" sz="1400" b="1" dirty="0"/>
              <a:t>Lilly</a:t>
            </a:r>
            <a:r>
              <a:rPr lang="en-US" sz="1400" dirty="0"/>
              <a:t> and </a:t>
            </a:r>
            <a:r>
              <a:rPr lang="en-US" sz="1400" b="1" dirty="0"/>
              <a:t>Joe</a:t>
            </a:r>
            <a:r>
              <a:rPr lang="en-US" sz="1400" dirty="0"/>
              <a:t> are joining Amy’s  </a:t>
            </a:r>
            <a:r>
              <a:rPr lang="en-US" sz="1400" dirty="0" err="1">
                <a:solidFill>
                  <a:srgbClr val="0070C0"/>
                </a:solidFill>
              </a:rPr>
              <a:t>FancyApp</a:t>
            </a:r>
            <a:r>
              <a:rPr lang="en-US" sz="1400" dirty="0"/>
              <a:t> project, which involves a database and a web API. A Git repo (repository) is already set-up in GitHub by </a:t>
            </a:r>
            <a:r>
              <a:rPr lang="en-US" sz="1400" b="1" dirty="0"/>
              <a:t>Amy</a:t>
            </a:r>
            <a:r>
              <a:rPr lang="en-US" sz="1400" dirty="0"/>
              <a:t>, their Project Manager. Amy configured Lilly’s and Joe’s GitHub accounts as “collaborators” (read-write permissions) to her </a:t>
            </a:r>
            <a:r>
              <a:rPr lang="en-US" sz="1400" dirty="0" err="1">
                <a:solidFill>
                  <a:srgbClr val="0070C0"/>
                </a:solidFill>
              </a:rPr>
              <a:t>FancyApp</a:t>
            </a:r>
            <a:r>
              <a:rPr lang="en-US" sz="1400" dirty="0"/>
              <a:t> repo. </a:t>
            </a:r>
            <a:br>
              <a:rPr lang="en-US" sz="1400" dirty="0"/>
            </a:br>
            <a:r>
              <a:rPr lang="en-US" sz="1400" dirty="0">
                <a:solidFill>
                  <a:prstClr val="black"/>
                </a:solidFill>
              </a:rPr>
              <a:t>Lilly is </a:t>
            </a:r>
            <a:r>
              <a:rPr lang="en-US" sz="1400" i="1" dirty="0">
                <a:solidFill>
                  <a:prstClr val="black"/>
                </a:solidFill>
              </a:rPr>
              <a:t>generally</a:t>
            </a:r>
            <a:r>
              <a:rPr lang="en-US" sz="1400" dirty="0">
                <a:solidFill>
                  <a:prstClr val="black"/>
                </a:solidFill>
              </a:rPr>
              <a:t> working on the database while Joe is </a:t>
            </a:r>
            <a:r>
              <a:rPr lang="en-US" sz="1400" i="1" dirty="0">
                <a:solidFill>
                  <a:prstClr val="black"/>
                </a:solidFill>
              </a:rPr>
              <a:t>generally</a:t>
            </a:r>
            <a:r>
              <a:rPr lang="en-US" sz="1400" dirty="0">
                <a:solidFill>
                  <a:prstClr val="black"/>
                </a:solidFill>
              </a:rPr>
              <a:t> working on the </a:t>
            </a:r>
            <a:r>
              <a:rPr lang="en-US" sz="1400" dirty="0" err="1">
                <a:solidFill>
                  <a:prstClr val="black"/>
                </a:solidFill>
              </a:rPr>
              <a:t>webAPI</a:t>
            </a:r>
            <a:r>
              <a:rPr lang="en-US" sz="1400" dirty="0">
                <a:solidFill>
                  <a:prstClr val="black"/>
                </a:solidFill>
              </a:rPr>
              <a:t> but they both know to some degree the entire code base. </a:t>
            </a:r>
            <a:endParaRPr lang="en-US" dirty="0"/>
          </a:p>
        </p:txBody>
      </p:sp>
      <p:pic>
        <p:nvPicPr>
          <p:cNvPr id="80" name="Picture 79" descr="A picture containing water&#10;&#10;Description automatically generated">
            <a:extLst>
              <a:ext uri="{FF2B5EF4-FFF2-40B4-BE49-F238E27FC236}">
                <a16:creationId xmlns:a16="http://schemas.microsoft.com/office/drawing/2014/main" id="{4FE44EFB-2733-4DEA-B493-AA4150E4B1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994" y="1645822"/>
            <a:ext cx="341383" cy="328253"/>
          </a:xfrm>
          <a:prstGeom prst="rect">
            <a:avLst/>
          </a:prstGeom>
        </p:spPr>
      </p:pic>
      <p:sp>
        <p:nvSpPr>
          <p:cNvPr id="82" name="Freeform: Shape 81">
            <a:extLst>
              <a:ext uri="{FF2B5EF4-FFF2-40B4-BE49-F238E27FC236}">
                <a16:creationId xmlns:a16="http://schemas.microsoft.com/office/drawing/2014/main" id="{BCEC6C45-927C-4740-B099-A2E88A577AC2}"/>
              </a:ext>
            </a:extLst>
          </p:cNvPr>
          <p:cNvSpPr/>
          <p:nvPr/>
        </p:nvSpPr>
        <p:spPr>
          <a:xfrm>
            <a:off x="1431608" y="1831658"/>
            <a:ext cx="351472" cy="271462"/>
          </a:xfrm>
          <a:custGeom>
            <a:avLst/>
            <a:gdLst>
              <a:gd name="connsiteX0" fmla="*/ 0 w 289560"/>
              <a:gd name="connsiteY0" fmla="*/ 0 h 266700"/>
              <a:gd name="connsiteX1" fmla="*/ 228600 w 289560"/>
              <a:gd name="connsiteY1" fmla="*/ 121920 h 266700"/>
              <a:gd name="connsiteX2" fmla="*/ 289560 w 289560"/>
              <a:gd name="connsiteY2" fmla="*/ 266700 h 266700"/>
              <a:gd name="connsiteX0" fmla="*/ 0 w 289560"/>
              <a:gd name="connsiteY0" fmla="*/ 0 h 266700"/>
              <a:gd name="connsiteX1" fmla="*/ 142875 w 289560"/>
              <a:gd name="connsiteY1" fmla="*/ 88582 h 266700"/>
              <a:gd name="connsiteX2" fmla="*/ 289560 w 289560"/>
              <a:gd name="connsiteY2" fmla="*/ 266700 h 266700"/>
              <a:gd name="connsiteX0" fmla="*/ 0 w 351472"/>
              <a:gd name="connsiteY0" fmla="*/ 0 h 271462"/>
              <a:gd name="connsiteX1" fmla="*/ 204787 w 351472"/>
              <a:gd name="connsiteY1" fmla="*/ 93344 h 271462"/>
              <a:gd name="connsiteX2" fmla="*/ 351472 w 351472"/>
              <a:gd name="connsiteY2" fmla="*/ 271462 h 271462"/>
              <a:gd name="connsiteX0" fmla="*/ 0 w 351472"/>
              <a:gd name="connsiteY0" fmla="*/ 0 h 271462"/>
              <a:gd name="connsiteX1" fmla="*/ 204787 w 351472"/>
              <a:gd name="connsiteY1" fmla="*/ 93344 h 271462"/>
              <a:gd name="connsiteX2" fmla="*/ 351472 w 351472"/>
              <a:gd name="connsiteY2" fmla="*/ 271462 h 271462"/>
            </a:gdLst>
            <a:ahLst/>
            <a:cxnLst>
              <a:cxn ang="0">
                <a:pos x="connsiteX0" y="connsiteY0"/>
              </a:cxn>
              <a:cxn ang="0">
                <a:pos x="connsiteX1" y="connsiteY1"/>
              </a:cxn>
              <a:cxn ang="0">
                <a:pos x="connsiteX2" y="connsiteY2"/>
              </a:cxn>
            </a:cxnLst>
            <a:rect l="l" t="t" r="r" b="b"/>
            <a:pathLst>
              <a:path w="351472" h="271462">
                <a:moveTo>
                  <a:pt x="0" y="0"/>
                </a:moveTo>
                <a:cubicBezTo>
                  <a:pt x="116364" y="31591"/>
                  <a:pt x="156527" y="48894"/>
                  <a:pt x="204787" y="93344"/>
                </a:cubicBezTo>
                <a:cubicBezTo>
                  <a:pt x="253047" y="137794"/>
                  <a:pt x="345122" y="221297"/>
                  <a:pt x="351472" y="271462"/>
                </a:cubicBezTo>
              </a:path>
            </a:pathLst>
          </a:custGeom>
          <a:noFill/>
          <a:ln w="9525">
            <a:solidFill>
              <a:schemeClr val="bg1">
                <a:lumMod val="75000"/>
              </a:schemeClr>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9066B330-AE12-4AFF-8F9B-11FFFD6BBB61}"/>
              </a:ext>
            </a:extLst>
          </p:cNvPr>
          <p:cNvSpPr txBox="1"/>
          <p:nvPr/>
        </p:nvSpPr>
        <p:spPr>
          <a:xfrm>
            <a:off x="1071554" y="1978422"/>
            <a:ext cx="332187" cy="187744"/>
          </a:xfrm>
          <a:prstGeom prst="rect">
            <a:avLst/>
          </a:prstGeom>
          <a:solidFill>
            <a:schemeClr val="bg1"/>
          </a:solidFill>
        </p:spPr>
        <p:txBody>
          <a:bodyPr wrap="square" lIns="18288" tIns="9144" rIns="18288" bIns="9144" rtlCol="0">
            <a:spAutoFit/>
          </a:bodyPr>
          <a:lstStyle/>
          <a:p>
            <a:pPr algn="ctr"/>
            <a:r>
              <a:rPr lang="en-US" sz="1100" b="1"/>
              <a:t>Amy</a:t>
            </a:r>
          </a:p>
        </p:txBody>
      </p:sp>
      <p:sp>
        <p:nvSpPr>
          <p:cNvPr id="36" name="Rectangle: Rounded Corners 35">
            <a:extLst>
              <a:ext uri="{FF2B5EF4-FFF2-40B4-BE49-F238E27FC236}">
                <a16:creationId xmlns:a16="http://schemas.microsoft.com/office/drawing/2014/main" id="{FDD28DDC-4492-4710-9BB2-2F0D6489DC63}"/>
              </a:ext>
            </a:extLst>
          </p:cNvPr>
          <p:cNvSpPr/>
          <p:nvPr/>
        </p:nvSpPr>
        <p:spPr>
          <a:xfrm>
            <a:off x="3118916" y="2999031"/>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5" name="Picture 34" descr="A close up of a logo&#10;&#10;Description automatically generated">
            <a:extLst>
              <a:ext uri="{FF2B5EF4-FFF2-40B4-BE49-F238E27FC236}">
                <a16:creationId xmlns:a16="http://schemas.microsoft.com/office/drawing/2014/main" id="{315C3C13-6ECF-48E4-AAA0-7D3278BB775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4400" y="3210603"/>
            <a:ext cx="619588" cy="619588"/>
          </a:xfrm>
          <a:prstGeom prst="rect">
            <a:avLst/>
          </a:prstGeom>
        </p:spPr>
      </p:pic>
      <p:sp>
        <p:nvSpPr>
          <p:cNvPr id="199" name="Rectangle: Rounded Corners 198">
            <a:extLst>
              <a:ext uri="{FF2B5EF4-FFF2-40B4-BE49-F238E27FC236}">
                <a16:creationId xmlns:a16="http://schemas.microsoft.com/office/drawing/2014/main" id="{C7AA6D5F-E83D-4327-8A5D-86A9504DFBD1}"/>
              </a:ext>
            </a:extLst>
          </p:cNvPr>
          <p:cNvSpPr/>
          <p:nvPr/>
        </p:nvSpPr>
        <p:spPr>
          <a:xfrm>
            <a:off x="1009997" y="6498693"/>
            <a:ext cx="1040344"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Lilly’s laptop</a:t>
            </a:r>
            <a:endParaRPr lang="en-US" sz="1100" b="1"/>
          </a:p>
        </p:txBody>
      </p:sp>
      <p:sp>
        <p:nvSpPr>
          <p:cNvPr id="200" name="Rectangle: Rounded Corners 199">
            <a:extLst>
              <a:ext uri="{FF2B5EF4-FFF2-40B4-BE49-F238E27FC236}">
                <a16:creationId xmlns:a16="http://schemas.microsoft.com/office/drawing/2014/main" id="{1883E27B-84A6-4677-BB30-5B5A8FE79C14}"/>
              </a:ext>
            </a:extLst>
          </p:cNvPr>
          <p:cNvSpPr/>
          <p:nvPr/>
        </p:nvSpPr>
        <p:spPr>
          <a:xfrm>
            <a:off x="5237949" y="6467197"/>
            <a:ext cx="953831"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b="1"/>
              <a:t>Joe’s laptop</a:t>
            </a:r>
            <a:endParaRPr lang="en-US" sz="1100" b="1"/>
          </a:p>
        </p:txBody>
      </p:sp>
      <p:sp>
        <p:nvSpPr>
          <p:cNvPr id="201" name="Rectangle: Rounded Corners 200">
            <a:extLst>
              <a:ext uri="{FF2B5EF4-FFF2-40B4-BE49-F238E27FC236}">
                <a16:creationId xmlns:a16="http://schemas.microsoft.com/office/drawing/2014/main" id="{900BC06B-C1C7-4A75-8230-B3804F0A70C4}"/>
              </a:ext>
            </a:extLst>
          </p:cNvPr>
          <p:cNvSpPr/>
          <p:nvPr/>
        </p:nvSpPr>
        <p:spPr>
          <a:xfrm>
            <a:off x="1835344" y="2020842"/>
            <a:ext cx="929263"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a:t>Amy/</a:t>
            </a:r>
            <a:r>
              <a:rPr lang="en-US" sz="1100" b="1" err="1">
                <a:solidFill>
                  <a:srgbClr val="0070C0"/>
                </a:solidFill>
              </a:rPr>
              <a:t>FancyApp</a:t>
            </a:r>
            <a:endParaRPr lang="en-US" sz="1000" b="1">
              <a:solidFill>
                <a:srgbClr val="0070C0"/>
              </a:solidFill>
            </a:endParaRPr>
          </a:p>
        </p:txBody>
      </p:sp>
      <p:sp>
        <p:nvSpPr>
          <p:cNvPr id="211" name="Rectangle: Rounded Corners 210">
            <a:extLst>
              <a:ext uri="{FF2B5EF4-FFF2-40B4-BE49-F238E27FC236}">
                <a16:creationId xmlns:a16="http://schemas.microsoft.com/office/drawing/2014/main" id="{FE1B286E-16E7-4CC6-B93A-14176EB30D29}"/>
              </a:ext>
            </a:extLst>
          </p:cNvPr>
          <p:cNvSpPr/>
          <p:nvPr/>
        </p:nvSpPr>
        <p:spPr>
          <a:xfrm>
            <a:off x="3381881" y="2955150"/>
            <a:ext cx="477818"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dirty="0">
                <a:solidFill>
                  <a:schemeClr val="accent6">
                    <a:lumMod val="75000"/>
                  </a:schemeClr>
                </a:solidFill>
              </a:rPr>
              <a:t>main</a:t>
            </a:r>
          </a:p>
        </p:txBody>
      </p:sp>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202134CA-8FD7-4125-884D-FE740474C70E}"/>
                  </a:ext>
                </a:extLst>
              </p14:cNvPr>
              <p14:cNvContentPartPr/>
              <p14:nvPr/>
            </p14:nvContentPartPr>
            <p14:xfrm>
              <a:off x="8540642" y="905639"/>
              <a:ext cx="755758" cy="58307"/>
            </p14:xfrm>
          </p:contentPart>
        </mc:Choice>
        <mc:Fallback xmlns="">
          <p:pic>
            <p:nvPicPr>
              <p:cNvPr id="10" name="Ink 9">
                <a:extLst>
                  <a:ext uri="{FF2B5EF4-FFF2-40B4-BE49-F238E27FC236}">
                    <a16:creationId xmlns:a16="http://schemas.microsoft.com/office/drawing/2014/main" id="{202134CA-8FD7-4125-884D-FE740474C70E}"/>
                  </a:ext>
                </a:extLst>
              </p:cNvPr>
              <p:cNvPicPr/>
              <p:nvPr/>
            </p:nvPicPr>
            <p:blipFill>
              <a:blip r:embed="rId9"/>
              <a:stretch>
                <a:fillRect/>
              </a:stretch>
            </p:blipFill>
            <p:spPr>
              <a:xfrm>
                <a:off x="8504636" y="833208"/>
                <a:ext cx="827409" cy="202807"/>
              </a:xfrm>
              <a:prstGeom prst="rect">
                <a:avLst/>
              </a:prstGeom>
            </p:spPr>
          </p:pic>
        </mc:Fallback>
      </mc:AlternateContent>
      <p:sp>
        <p:nvSpPr>
          <p:cNvPr id="216" name="Rectangle: Rounded Corners 215">
            <a:extLst>
              <a:ext uri="{FF2B5EF4-FFF2-40B4-BE49-F238E27FC236}">
                <a16:creationId xmlns:a16="http://schemas.microsoft.com/office/drawing/2014/main" id="{B6F38143-6654-4DA3-9C2C-0CA3BC712E34}"/>
              </a:ext>
            </a:extLst>
          </p:cNvPr>
          <p:cNvSpPr/>
          <p:nvPr/>
        </p:nvSpPr>
        <p:spPr>
          <a:xfrm>
            <a:off x="2146964" y="4082900"/>
            <a:ext cx="1187446" cy="18641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400" i="1"/>
              <a:t>origin / remote</a:t>
            </a:r>
            <a:endParaRPr lang="en-US" sz="1100" i="1"/>
          </a:p>
        </p:txBody>
      </p:sp>
      <p:sp>
        <p:nvSpPr>
          <p:cNvPr id="217" name="TextBox 216">
            <a:extLst>
              <a:ext uri="{FF2B5EF4-FFF2-40B4-BE49-F238E27FC236}">
                <a16:creationId xmlns:a16="http://schemas.microsoft.com/office/drawing/2014/main" id="{2539FB67-EC6E-40CE-8AA4-EA5489FD7C16}"/>
              </a:ext>
            </a:extLst>
          </p:cNvPr>
          <p:cNvSpPr txBox="1"/>
          <p:nvPr/>
        </p:nvSpPr>
        <p:spPr>
          <a:xfrm>
            <a:off x="172489" y="5913623"/>
            <a:ext cx="567248" cy="187744"/>
          </a:xfrm>
          <a:prstGeom prst="rect">
            <a:avLst/>
          </a:prstGeom>
          <a:solidFill>
            <a:schemeClr val="bg1"/>
          </a:solidFill>
        </p:spPr>
        <p:txBody>
          <a:bodyPr wrap="square" lIns="18288" tIns="9144" rIns="18288" bIns="9144" rtlCol="0">
            <a:spAutoFit/>
          </a:bodyPr>
          <a:lstStyle/>
          <a:p>
            <a:pPr algn="ctr"/>
            <a:r>
              <a:rPr lang="en-US" sz="1100" b="1"/>
              <a:t>Lilly</a:t>
            </a:r>
          </a:p>
        </p:txBody>
      </p:sp>
      <p:sp>
        <p:nvSpPr>
          <p:cNvPr id="218" name="TextBox 217">
            <a:extLst>
              <a:ext uri="{FF2B5EF4-FFF2-40B4-BE49-F238E27FC236}">
                <a16:creationId xmlns:a16="http://schemas.microsoft.com/office/drawing/2014/main" id="{0998F1DC-6DD3-4469-8ECE-F910E1013E3C}"/>
              </a:ext>
            </a:extLst>
          </p:cNvPr>
          <p:cNvSpPr txBox="1"/>
          <p:nvPr/>
        </p:nvSpPr>
        <p:spPr>
          <a:xfrm>
            <a:off x="6407225" y="5900923"/>
            <a:ext cx="567248" cy="187744"/>
          </a:xfrm>
          <a:prstGeom prst="rect">
            <a:avLst/>
          </a:prstGeom>
          <a:solidFill>
            <a:schemeClr val="bg1"/>
          </a:solidFill>
        </p:spPr>
        <p:txBody>
          <a:bodyPr wrap="square" lIns="18288" tIns="9144" rIns="18288" bIns="9144" rtlCol="0">
            <a:spAutoFit/>
          </a:bodyPr>
          <a:lstStyle/>
          <a:p>
            <a:pPr algn="ctr"/>
            <a:r>
              <a:rPr lang="en-US" sz="1100" b="1"/>
              <a:t>Joe</a:t>
            </a:r>
          </a:p>
        </p:txBody>
      </p:sp>
      <p:grpSp>
        <p:nvGrpSpPr>
          <p:cNvPr id="27" name="Group 26">
            <a:extLst>
              <a:ext uri="{FF2B5EF4-FFF2-40B4-BE49-F238E27FC236}">
                <a16:creationId xmlns:a16="http://schemas.microsoft.com/office/drawing/2014/main" id="{EAB812C1-9D7D-4640-8051-C9CE9BD06724}"/>
              </a:ext>
            </a:extLst>
          </p:cNvPr>
          <p:cNvGrpSpPr/>
          <p:nvPr/>
        </p:nvGrpSpPr>
        <p:grpSpPr>
          <a:xfrm>
            <a:off x="5205106" y="1739712"/>
            <a:ext cx="6738364" cy="461665"/>
            <a:chOff x="5205106" y="1758762"/>
            <a:chExt cx="6738364" cy="461665"/>
          </a:xfrm>
        </p:grpSpPr>
        <p:sp>
          <p:nvSpPr>
            <p:cNvPr id="99" name="TextBox 98">
              <a:extLst>
                <a:ext uri="{FF2B5EF4-FFF2-40B4-BE49-F238E27FC236}">
                  <a16:creationId xmlns:a16="http://schemas.microsoft.com/office/drawing/2014/main" id="{B6513D52-9957-4963-9CF7-AF47D57BCCC7}"/>
                </a:ext>
              </a:extLst>
            </p:cNvPr>
            <p:cNvSpPr txBox="1"/>
            <p:nvPr/>
          </p:nvSpPr>
          <p:spPr>
            <a:xfrm>
              <a:off x="5205106" y="1758762"/>
              <a:ext cx="6738364"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Both </a:t>
              </a:r>
              <a:r>
                <a:rPr lang="en-US" sz="1200" b="1" dirty="0"/>
                <a:t>Lilly</a:t>
              </a:r>
              <a:r>
                <a:rPr lang="en-US" sz="1200" dirty="0"/>
                <a:t> and </a:t>
              </a:r>
              <a:r>
                <a:rPr lang="en-US" sz="1200" b="1" dirty="0"/>
                <a:t>Joe</a:t>
              </a:r>
              <a:r>
                <a:rPr lang="en-US" sz="1200" dirty="0"/>
                <a:t> cloned the repo Amy/</a:t>
              </a:r>
              <a:r>
                <a:rPr lang="en-US" sz="1200" dirty="0" err="1">
                  <a:solidFill>
                    <a:schemeClr val="accent1"/>
                  </a:solidFill>
                </a:rPr>
                <a:t>FancyApp</a:t>
              </a:r>
              <a:r>
                <a:rPr lang="en-US" sz="1200" dirty="0"/>
                <a:t> from GitHub. They now have a local </a:t>
              </a:r>
              <a:r>
                <a:rPr lang="en-US" sz="1200" dirty="0">
                  <a:solidFill>
                    <a:schemeClr val="accent6">
                      <a:lumMod val="75000"/>
                    </a:schemeClr>
                  </a:solidFill>
                </a:rPr>
                <a:t>main</a:t>
              </a:r>
              <a:r>
                <a:rPr lang="en-US" sz="1200" dirty="0"/>
                <a:t> branch, tracking the remote </a:t>
              </a:r>
              <a:r>
                <a:rPr lang="en-US" sz="1200" b="1" dirty="0">
                  <a:solidFill>
                    <a:schemeClr val="accent6">
                      <a:lumMod val="75000"/>
                    </a:schemeClr>
                  </a:solidFill>
                </a:rPr>
                <a:t>main</a:t>
              </a:r>
              <a:r>
                <a:rPr lang="en-US" sz="1200" dirty="0"/>
                <a:t> branch on the origin.</a:t>
              </a:r>
            </a:p>
          </p:txBody>
        </p:sp>
        <p:sp>
          <p:nvSpPr>
            <p:cNvPr id="102" name="Oval 101">
              <a:extLst>
                <a:ext uri="{FF2B5EF4-FFF2-40B4-BE49-F238E27FC236}">
                  <a16:creationId xmlns:a16="http://schemas.microsoft.com/office/drawing/2014/main" id="{E9AD397A-67A6-44EB-B516-DE6BE4FBF12A}"/>
                </a:ext>
              </a:extLst>
            </p:cNvPr>
            <p:cNvSpPr/>
            <p:nvPr/>
          </p:nvSpPr>
          <p:spPr>
            <a:xfrm>
              <a:off x="5251739" y="1838616"/>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mc:AlternateContent xmlns:mc="http://schemas.openxmlformats.org/markup-compatibility/2006" xmlns:p14="http://schemas.microsoft.com/office/powerpoint/2010/main">
          <mc:Choice Requires="p14">
            <p:contentPart p14:bwMode="auto" r:id="rId10">
              <p14:nvContentPartPr>
                <p14:cNvPr id="103" name="Ink 102">
                  <a:extLst>
                    <a:ext uri="{FF2B5EF4-FFF2-40B4-BE49-F238E27FC236}">
                      <a16:creationId xmlns:a16="http://schemas.microsoft.com/office/drawing/2014/main" id="{D09315B7-C0AE-4124-8DBA-56A699D0F2FE}"/>
                    </a:ext>
                  </a:extLst>
                </p14:cNvPr>
                <p14:cNvContentPartPr/>
                <p14:nvPr/>
              </p14:nvContentPartPr>
              <p14:xfrm>
                <a:off x="6640520" y="1882280"/>
                <a:ext cx="342000" cy="21240"/>
              </p14:xfrm>
            </p:contentPart>
          </mc:Choice>
          <mc:Fallback xmlns="">
            <p:pic>
              <p:nvPicPr>
                <p:cNvPr id="103" name="Ink 102">
                  <a:extLst>
                    <a:ext uri="{FF2B5EF4-FFF2-40B4-BE49-F238E27FC236}">
                      <a16:creationId xmlns:a16="http://schemas.microsoft.com/office/drawing/2014/main" id="{D09315B7-C0AE-4124-8DBA-56A699D0F2FE}"/>
                    </a:ext>
                  </a:extLst>
                </p:cNvPr>
                <p:cNvPicPr/>
                <p:nvPr/>
              </p:nvPicPr>
              <p:blipFill>
                <a:blip r:embed="rId11"/>
                <a:stretch>
                  <a:fillRect/>
                </a:stretch>
              </p:blipFill>
              <p:spPr>
                <a:xfrm>
                  <a:off x="6604520" y="1810280"/>
                  <a:ext cx="41364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 name="Ink 103">
                  <a:extLst>
                    <a:ext uri="{FF2B5EF4-FFF2-40B4-BE49-F238E27FC236}">
                      <a16:creationId xmlns:a16="http://schemas.microsoft.com/office/drawing/2014/main" id="{11BE236C-1C7C-4D8B-B424-9497E928390A}"/>
                    </a:ext>
                  </a:extLst>
                </p14:cNvPr>
                <p14:cNvContentPartPr/>
                <p14:nvPr/>
              </p14:nvContentPartPr>
              <p14:xfrm>
                <a:off x="10498512" y="1899287"/>
                <a:ext cx="268920" cy="12240"/>
              </p14:xfrm>
            </p:contentPart>
          </mc:Choice>
          <mc:Fallback xmlns="">
            <p:pic>
              <p:nvPicPr>
                <p:cNvPr id="104" name="Ink 103">
                  <a:extLst>
                    <a:ext uri="{FF2B5EF4-FFF2-40B4-BE49-F238E27FC236}">
                      <a16:creationId xmlns:a16="http://schemas.microsoft.com/office/drawing/2014/main" id="{11BE236C-1C7C-4D8B-B424-9497E928390A}"/>
                    </a:ext>
                  </a:extLst>
                </p:cNvPr>
                <p:cNvPicPr/>
                <p:nvPr/>
              </p:nvPicPr>
              <p:blipFill>
                <a:blip r:embed="rId13"/>
                <a:stretch>
                  <a:fillRect/>
                </a:stretch>
              </p:blipFill>
              <p:spPr>
                <a:xfrm>
                  <a:off x="10462512" y="1829344"/>
                  <a:ext cx="340560" cy="15177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5" name="Ink 104">
                  <a:extLst>
                    <a:ext uri="{FF2B5EF4-FFF2-40B4-BE49-F238E27FC236}">
                      <a16:creationId xmlns:a16="http://schemas.microsoft.com/office/drawing/2014/main" id="{27D025AA-A715-4F4D-9596-05CBCAFDF24F}"/>
                    </a:ext>
                  </a:extLst>
                </p14:cNvPr>
                <p14:cNvContentPartPr/>
                <p14:nvPr/>
              </p14:nvContentPartPr>
              <p14:xfrm>
                <a:off x="5497869" y="2077582"/>
                <a:ext cx="380160" cy="17640"/>
              </p14:xfrm>
            </p:contentPart>
          </mc:Choice>
          <mc:Fallback xmlns="">
            <p:pic>
              <p:nvPicPr>
                <p:cNvPr id="105" name="Ink 104">
                  <a:extLst>
                    <a:ext uri="{FF2B5EF4-FFF2-40B4-BE49-F238E27FC236}">
                      <a16:creationId xmlns:a16="http://schemas.microsoft.com/office/drawing/2014/main" id="{27D025AA-A715-4F4D-9596-05CBCAFDF24F}"/>
                    </a:ext>
                  </a:extLst>
                </p:cNvPr>
                <p:cNvPicPr/>
                <p:nvPr/>
              </p:nvPicPr>
              <p:blipFill>
                <a:blip r:embed="rId15"/>
                <a:stretch>
                  <a:fillRect/>
                </a:stretch>
              </p:blipFill>
              <p:spPr>
                <a:xfrm>
                  <a:off x="5461869" y="2005582"/>
                  <a:ext cx="45180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6" name="Ink 105">
                  <a:extLst>
                    <a:ext uri="{FF2B5EF4-FFF2-40B4-BE49-F238E27FC236}">
                      <a16:creationId xmlns:a16="http://schemas.microsoft.com/office/drawing/2014/main" id="{3BBDAB18-C37F-46D6-BF40-9184EFB1D130}"/>
                    </a:ext>
                  </a:extLst>
                </p14:cNvPr>
                <p14:cNvContentPartPr/>
                <p14:nvPr/>
              </p14:nvContentPartPr>
              <p14:xfrm>
                <a:off x="8147083" y="2068856"/>
                <a:ext cx="310320" cy="22680"/>
              </p14:xfrm>
            </p:contentPart>
          </mc:Choice>
          <mc:Fallback xmlns="">
            <p:pic>
              <p:nvPicPr>
                <p:cNvPr id="106" name="Ink 105">
                  <a:extLst>
                    <a:ext uri="{FF2B5EF4-FFF2-40B4-BE49-F238E27FC236}">
                      <a16:creationId xmlns:a16="http://schemas.microsoft.com/office/drawing/2014/main" id="{3BBDAB18-C37F-46D6-BF40-9184EFB1D130}"/>
                    </a:ext>
                  </a:extLst>
                </p:cNvPr>
                <p:cNvPicPr/>
                <p:nvPr/>
              </p:nvPicPr>
              <p:blipFill>
                <a:blip r:embed="rId17"/>
                <a:stretch>
                  <a:fillRect/>
                </a:stretch>
              </p:blipFill>
              <p:spPr>
                <a:xfrm>
                  <a:off x="8111083" y="1996856"/>
                  <a:ext cx="3819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8" name="Ink 107">
                  <a:extLst>
                    <a:ext uri="{FF2B5EF4-FFF2-40B4-BE49-F238E27FC236}">
                      <a16:creationId xmlns:a16="http://schemas.microsoft.com/office/drawing/2014/main" id="{B6EA74B3-101F-4155-AA09-499E8E28AE6B}"/>
                    </a:ext>
                  </a:extLst>
                </p14:cNvPr>
                <p14:cNvContentPartPr/>
                <p14:nvPr/>
              </p14:nvContentPartPr>
              <p14:xfrm>
                <a:off x="6258038" y="2063303"/>
                <a:ext cx="890280" cy="29880"/>
              </p14:xfrm>
            </p:contentPart>
          </mc:Choice>
          <mc:Fallback xmlns="">
            <p:pic>
              <p:nvPicPr>
                <p:cNvPr id="108" name="Ink 107">
                  <a:extLst>
                    <a:ext uri="{FF2B5EF4-FFF2-40B4-BE49-F238E27FC236}">
                      <a16:creationId xmlns:a16="http://schemas.microsoft.com/office/drawing/2014/main" id="{B6EA74B3-101F-4155-AA09-499E8E28AE6B}"/>
                    </a:ext>
                  </a:extLst>
                </p:cNvPr>
                <p:cNvPicPr/>
                <p:nvPr/>
              </p:nvPicPr>
              <p:blipFill>
                <a:blip r:embed="rId19"/>
                <a:stretch>
                  <a:fillRect/>
                </a:stretch>
              </p:blipFill>
              <p:spPr>
                <a:xfrm>
                  <a:off x="6222038" y="1991303"/>
                  <a:ext cx="961920" cy="173520"/>
                </a:xfrm>
                <a:prstGeom prst="rect">
                  <a:avLst/>
                </a:prstGeom>
              </p:spPr>
            </p:pic>
          </mc:Fallback>
        </mc:AlternateContent>
      </p:grpSp>
      <p:sp>
        <p:nvSpPr>
          <p:cNvPr id="111" name="Oval 110">
            <a:extLst>
              <a:ext uri="{FF2B5EF4-FFF2-40B4-BE49-F238E27FC236}">
                <a16:creationId xmlns:a16="http://schemas.microsoft.com/office/drawing/2014/main" id="{B246B696-93E2-4A4A-8F60-559BE173F680}"/>
              </a:ext>
            </a:extLst>
          </p:cNvPr>
          <p:cNvSpPr/>
          <p:nvPr/>
        </p:nvSpPr>
        <p:spPr>
          <a:xfrm>
            <a:off x="3292427" y="4318752"/>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grpSp>
        <p:nvGrpSpPr>
          <p:cNvPr id="7" name="Group 6">
            <a:extLst>
              <a:ext uri="{FF2B5EF4-FFF2-40B4-BE49-F238E27FC236}">
                <a16:creationId xmlns:a16="http://schemas.microsoft.com/office/drawing/2014/main" id="{F4185A5D-0354-4A81-A158-30BB1FEDD928}"/>
              </a:ext>
            </a:extLst>
          </p:cNvPr>
          <p:cNvGrpSpPr/>
          <p:nvPr/>
        </p:nvGrpSpPr>
        <p:grpSpPr>
          <a:xfrm>
            <a:off x="2370638" y="4897999"/>
            <a:ext cx="951121" cy="988011"/>
            <a:chOff x="2370638" y="4897999"/>
            <a:chExt cx="951121" cy="988011"/>
          </a:xfrm>
        </p:grpSpPr>
        <p:sp>
          <p:nvSpPr>
            <p:cNvPr id="109" name="Rectangle: Rounded Corners 108">
              <a:extLst>
                <a:ext uri="{FF2B5EF4-FFF2-40B4-BE49-F238E27FC236}">
                  <a16:creationId xmlns:a16="http://schemas.microsoft.com/office/drawing/2014/main" id="{E2BD033E-61CD-4F50-A41C-CB798F522773}"/>
                </a:ext>
              </a:extLst>
            </p:cNvPr>
            <p:cNvSpPr/>
            <p:nvPr/>
          </p:nvSpPr>
          <p:spPr>
            <a:xfrm>
              <a:off x="2370638" y="4933509"/>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2" name="Rectangle: Rounded Corners 111">
              <a:extLst>
                <a:ext uri="{FF2B5EF4-FFF2-40B4-BE49-F238E27FC236}">
                  <a16:creationId xmlns:a16="http://schemas.microsoft.com/office/drawing/2014/main" id="{C8F68E7F-1362-4E79-9C11-D5BA147EBCA1}"/>
                </a:ext>
              </a:extLst>
            </p:cNvPr>
            <p:cNvSpPr/>
            <p:nvPr/>
          </p:nvSpPr>
          <p:spPr>
            <a:xfrm>
              <a:off x="2621506" y="4897999"/>
              <a:ext cx="43258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pic>
          <p:nvPicPr>
            <p:cNvPr id="113" name="Picture 112" descr="A close up of a logo&#10;&#10;Description automatically generated">
              <a:extLst>
                <a:ext uri="{FF2B5EF4-FFF2-40B4-BE49-F238E27FC236}">
                  <a16:creationId xmlns:a16="http://schemas.microsoft.com/office/drawing/2014/main" id="{5C01057B-615C-46D3-813E-435BC687B4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74372" y="5164131"/>
              <a:ext cx="619588" cy="619588"/>
            </a:xfrm>
            <a:prstGeom prst="rect">
              <a:avLst/>
            </a:prstGeom>
          </p:spPr>
        </p:pic>
      </p:grpSp>
      <p:cxnSp>
        <p:nvCxnSpPr>
          <p:cNvPr id="115" name="Straight Arrow Connector 114">
            <a:extLst>
              <a:ext uri="{FF2B5EF4-FFF2-40B4-BE49-F238E27FC236}">
                <a16:creationId xmlns:a16="http://schemas.microsoft.com/office/drawing/2014/main" id="{DA2D0295-B480-4B68-B1C4-F20329A2C3FA}"/>
              </a:ext>
            </a:extLst>
          </p:cNvPr>
          <p:cNvCxnSpPr>
            <a:cxnSpLocks/>
          </p:cNvCxnSpPr>
          <p:nvPr/>
        </p:nvCxnSpPr>
        <p:spPr>
          <a:xfrm>
            <a:off x="3594477" y="3951532"/>
            <a:ext cx="516914" cy="96371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F55076AA-5780-48E7-80B9-14330F475FDE}"/>
              </a:ext>
            </a:extLst>
          </p:cNvPr>
          <p:cNvSpPr/>
          <p:nvPr/>
        </p:nvSpPr>
        <p:spPr>
          <a:xfrm>
            <a:off x="3758103" y="4308635"/>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grpSp>
        <p:nvGrpSpPr>
          <p:cNvPr id="8" name="Group 7">
            <a:extLst>
              <a:ext uri="{FF2B5EF4-FFF2-40B4-BE49-F238E27FC236}">
                <a16:creationId xmlns:a16="http://schemas.microsoft.com/office/drawing/2014/main" id="{66B1F7E6-C8B3-49FC-9D01-8ABFDA1B9A19}"/>
              </a:ext>
            </a:extLst>
          </p:cNvPr>
          <p:cNvGrpSpPr/>
          <p:nvPr/>
        </p:nvGrpSpPr>
        <p:grpSpPr>
          <a:xfrm>
            <a:off x="3910663" y="4882438"/>
            <a:ext cx="951121" cy="998864"/>
            <a:chOff x="3910663" y="4882438"/>
            <a:chExt cx="951121" cy="998864"/>
          </a:xfrm>
        </p:grpSpPr>
        <p:sp>
          <p:nvSpPr>
            <p:cNvPr id="114" name="Rectangle: Rounded Corners 113">
              <a:extLst>
                <a:ext uri="{FF2B5EF4-FFF2-40B4-BE49-F238E27FC236}">
                  <a16:creationId xmlns:a16="http://schemas.microsoft.com/office/drawing/2014/main" id="{58A9270E-82AB-4A00-86A6-125D45250C70}"/>
                </a:ext>
              </a:extLst>
            </p:cNvPr>
            <p:cNvSpPr/>
            <p:nvPr/>
          </p:nvSpPr>
          <p:spPr>
            <a:xfrm>
              <a:off x="3910663" y="4928801"/>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7" name="Rectangle: Rounded Corners 116">
              <a:extLst>
                <a:ext uri="{FF2B5EF4-FFF2-40B4-BE49-F238E27FC236}">
                  <a16:creationId xmlns:a16="http://schemas.microsoft.com/office/drawing/2014/main" id="{8AD3A89E-F52D-40BD-BFC8-07A569C8B577}"/>
                </a:ext>
              </a:extLst>
            </p:cNvPr>
            <p:cNvSpPr/>
            <p:nvPr/>
          </p:nvSpPr>
          <p:spPr>
            <a:xfrm>
              <a:off x="4160665" y="4882438"/>
              <a:ext cx="427539"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dirty="0">
                  <a:solidFill>
                    <a:schemeClr val="accent6">
                      <a:lumMod val="75000"/>
                    </a:schemeClr>
                  </a:solidFill>
                </a:rPr>
                <a:t>main</a:t>
              </a:r>
            </a:p>
          </p:txBody>
        </p:sp>
        <p:pic>
          <p:nvPicPr>
            <p:cNvPr id="118" name="Picture 117" descr="A close up of a logo&#10;&#10;Description automatically generated">
              <a:extLst>
                <a:ext uri="{FF2B5EF4-FFF2-40B4-BE49-F238E27FC236}">
                  <a16:creationId xmlns:a16="http://schemas.microsoft.com/office/drawing/2014/main" id="{A4BBE7B8-8E4B-4CA7-8895-83C2CACEFC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43006" y="5155189"/>
              <a:ext cx="619588" cy="619588"/>
            </a:xfrm>
            <a:prstGeom prst="rect">
              <a:avLst/>
            </a:prstGeom>
          </p:spPr>
        </p:pic>
      </p:grpSp>
      <p:grpSp>
        <p:nvGrpSpPr>
          <p:cNvPr id="14" name="Group 13">
            <a:extLst>
              <a:ext uri="{FF2B5EF4-FFF2-40B4-BE49-F238E27FC236}">
                <a16:creationId xmlns:a16="http://schemas.microsoft.com/office/drawing/2014/main" id="{072A66F4-547F-4694-A3E6-8DE42C9B3DEC}"/>
              </a:ext>
            </a:extLst>
          </p:cNvPr>
          <p:cNvGrpSpPr/>
          <p:nvPr/>
        </p:nvGrpSpPr>
        <p:grpSpPr>
          <a:xfrm>
            <a:off x="1146607" y="5129183"/>
            <a:ext cx="951121" cy="978507"/>
            <a:chOff x="1146607" y="5129183"/>
            <a:chExt cx="951121" cy="978507"/>
          </a:xfrm>
        </p:grpSpPr>
        <p:sp>
          <p:nvSpPr>
            <p:cNvPr id="125" name="Rectangle: Rounded Corners 124">
              <a:extLst>
                <a:ext uri="{FF2B5EF4-FFF2-40B4-BE49-F238E27FC236}">
                  <a16:creationId xmlns:a16="http://schemas.microsoft.com/office/drawing/2014/main" id="{BC52A39B-4269-453A-A24F-B7BE5F493B76}"/>
                </a:ext>
              </a:extLst>
            </p:cNvPr>
            <p:cNvSpPr/>
            <p:nvPr/>
          </p:nvSpPr>
          <p:spPr>
            <a:xfrm>
              <a:off x="1146607" y="5155189"/>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8" name="Picture 127" descr="A close up of a logo&#10;&#10;Description automatically generated">
              <a:extLst>
                <a:ext uri="{FF2B5EF4-FFF2-40B4-BE49-F238E27FC236}">
                  <a16:creationId xmlns:a16="http://schemas.microsoft.com/office/drawing/2014/main" id="{9A94EF10-B1FD-412C-97AC-7AC8D6F7195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335687" y="5385810"/>
              <a:ext cx="601337" cy="601337"/>
            </a:xfrm>
            <a:prstGeom prst="rect">
              <a:avLst/>
            </a:prstGeom>
          </p:spPr>
        </p:pic>
        <p:sp>
          <p:nvSpPr>
            <p:cNvPr id="130" name="Rectangle: Rounded Corners 129">
              <a:extLst>
                <a:ext uri="{FF2B5EF4-FFF2-40B4-BE49-F238E27FC236}">
                  <a16:creationId xmlns:a16="http://schemas.microsoft.com/office/drawing/2014/main" id="{8FEFC3E9-F4D9-439E-A306-CF2031FA8ACD}"/>
                </a:ext>
              </a:extLst>
            </p:cNvPr>
            <p:cNvSpPr/>
            <p:nvPr/>
          </p:nvSpPr>
          <p:spPr>
            <a:xfrm>
              <a:off x="1362466" y="5129183"/>
              <a:ext cx="483782"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err="1">
                  <a:solidFill>
                    <a:schemeClr val="accent2">
                      <a:lumMod val="75000"/>
                    </a:schemeClr>
                  </a:solidFill>
                </a:rPr>
                <a:t>dbWork</a:t>
              </a:r>
              <a:endParaRPr lang="en-US" sz="1100">
                <a:solidFill>
                  <a:schemeClr val="accent2">
                    <a:lumMod val="75000"/>
                  </a:schemeClr>
                </a:solidFill>
              </a:endParaRPr>
            </a:p>
          </p:txBody>
        </p:sp>
      </p:grpSp>
      <p:grpSp>
        <p:nvGrpSpPr>
          <p:cNvPr id="15" name="Group 14">
            <a:extLst>
              <a:ext uri="{FF2B5EF4-FFF2-40B4-BE49-F238E27FC236}">
                <a16:creationId xmlns:a16="http://schemas.microsoft.com/office/drawing/2014/main" id="{0B8C48C3-0BF1-4C67-8CF4-6D259CEF643F}"/>
              </a:ext>
            </a:extLst>
          </p:cNvPr>
          <p:cNvGrpSpPr/>
          <p:nvPr/>
        </p:nvGrpSpPr>
        <p:grpSpPr>
          <a:xfrm>
            <a:off x="5197939" y="5093454"/>
            <a:ext cx="951121" cy="993145"/>
            <a:chOff x="5197939" y="5093454"/>
            <a:chExt cx="951121" cy="993145"/>
          </a:xfrm>
        </p:grpSpPr>
        <p:sp>
          <p:nvSpPr>
            <p:cNvPr id="131" name="Rectangle: Rounded Corners 130">
              <a:extLst>
                <a:ext uri="{FF2B5EF4-FFF2-40B4-BE49-F238E27FC236}">
                  <a16:creationId xmlns:a16="http://schemas.microsoft.com/office/drawing/2014/main" id="{3568EBA8-2A78-468C-BFCA-8C42381EE2B1}"/>
                </a:ext>
              </a:extLst>
            </p:cNvPr>
            <p:cNvSpPr/>
            <p:nvPr/>
          </p:nvSpPr>
          <p:spPr>
            <a:xfrm>
              <a:off x="5197939" y="5134098"/>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2" name="Picture 131" descr="A close up of a logo&#10;&#10;Description automatically generated">
              <a:extLst>
                <a:ext uri="{FF2B5EF4-FFF2-40B4-BE49-F238E27FC236}">
                  <a16:creationId xmlns:a16="http://schemas.microsoft.com/office/drawing/2014/main" id="{A8C3730D-270F-4BD2-BD10-8A3DBB392DA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87281" y="5347089"/>
              <a:ext cx="601337" cy="601337"/>
            </a:xfrm>
            <a:prstGeom prst="rect">
              <a:avLst/>
            </a:prstGeom>
          </p:spPr>
        </p:pic>
        <p:sp>
          <p:nvSpPr>
            <p:cNvPr id="133" name="Rectangle: Rounded Corners 132">
              <a:extLst>
                <a:ext uri="{FF2B5EF4-FFF2-40B4-BE49-F238E27FC236}">
                  <a16:creationId xmlns:a16="http://schemas.microsoft.com/office/drawing/2014/main" id="{25D92B74-4487-46DB-8BD1-C643E0653385}"/>
                </a:ext>
              </a:extLst>
            </p:cNvPr>
            <p:cNvSpPr/>
            <p:nvPr/>
          </p:nvSpPr>
          <p:spPr>
            <a:xfrm>
              <a:off x="5421226" y="5093454"/>
              <a:ext cx="483782"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err="1">
                  <a:solidFill>
                    <a:srgbClr val="7030A0"/>
                  </a:solidFill>
                </a:rPr>
                <a:t>webAPI</a:t>
              </a:r>
              <a:endParaRPr lang="en-US" sz="1100">
                <a:solidFill>
                  <a:srgbClr val="7030A0"/>
                </a:solidFill>
              </a:endParaRPr>
            </a:p>
          </p:txBody>
        </p:sp>
      </p:grpSp>
      <p:cxnSp>
        <p:nvCxnSpPr>
          <p:cNvPr id="135" name="Straight Arrow Connector 134">
            <a:extLst>
              <a:ext uri="{FF2B5EF4-FFF2-40B4-BE49-F238E27FC236}">
                <a16:creationId xmlns:a16="http://schemas.microsoft.com/office/drawing/2014/main" id="{98A072C7-0D87-4E58-BA4B-789AC322AA1E}"/>
              </a:ext>
            </a:extLst>
          </p:cNvPr>
          <p:cNvCxnSpPr>
            <a:cxnSpLocks/>
          </p:cNvCxnSpPr>
          <p:nvPr/>
        </p:nvCxnSpPr>
        <p:spPr>
          <a:xfrm flipH="1">
            <a:off x="1900021" y="5473925"/>
            <a:ext cx="574351" cy="69483"/>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36" name="Oval 135">
            <a:extLst>
              <a:ext uri="{FF2B5EF4-FFF2-40B4-BE49-F238E27FC236}">
                <a16:creationId xmlns:a16="http://schemas.microsoft.com/office/drawing/2014/main" id="{2E187E63-98AC-4514-B083-FBC502F1E890}"/>
              </a:ext>
            </a:extLst>
          </p:cNvPr>
          <p:cNvSpPr/>
          <p:nvPr/>
        </p:nvSpPr>
        <p:spPr>
          <a:xfrm>
            <a:off x="2170041" y="5431812"/>
            <a:ext cx="134058" cy="137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2</a:t>
            </a:r>
          </a:p>
        </p:txBody>
      </p:sp>
      <p:cxnSp>
        <p:nvCxnSpPr>
          <p:cNvPr id="137" name="Straight Arrow Connector 136">
            <a:extLst>
              <a:ext uri="{FF2B5EF4-FFF2-40B4-BE49-F238E27FC236}">
                <a16:creationId xmlns:a16="http://schemas.microsoft.com/office/drawing/2014/main" id="{6330F8C2-C190-4119-B4EE-5C3A281400DC}"/>
              </a:ext>
            </a:extLst>
          </p:cNvPr>
          <p:cNvCxnSpPr>
            <a:cxnSpLocks/>
          </p:cNvCxnSpPr>
          <p:nvPr/>
        </p:nvCxnSpPr>
        <p:spPr>
          <a:xfrm>
            <a:off x="4729545" y="5401423"/>
            <a:ext cx="654667" cy="14817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38" name="Oval 137">
            <a:extLst>
              <a:ext uri="{FF2B5EF4-FFF2-40B4-BE49-F238E27FC236}">
                <a16:creationId xmlns:a16="http://schemas.microsoft.com/office/drawing/2014/main" id="{4D6E92F1-75AB-4D01-B8E2-0B3854DFF655}"/>
              </a:ext>
            </a:extLst>
          </p:cNvPr>
          <p:cNvSpPr/>
          <p:nvPr/>
        </p:nvSpPr>
        <p:spPr>
          <a:xfrm>
            <a:off x="4958085" y="5391192"/>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3</a:t>
            </a:r>
          </a:p>
        </p:txBody>
      </p:sp>
      <p:grpSp>
        <p:nvGrpSpPr>
          <p:cNvPr id="38" name="Group 37">
            <a:extLst>
              <a:ext uri="{FF2B5EF4-FFF2-40B4-BE49-F238E27FC236}">
                <a16:creationId xmlns:a16="http://schemas.microsoft.com/office/drawing/2014/main" id="{309B2C78-7A30-42C3-A544-E49649A46EAF}"/>
              </a:ext>
            </a:extLst>
          </p:cNvPr>
          <p:cNvGrpSpPr/>
          <p:nvPr/>
        </p:nvGrpSpPr>
        <p:grpSpPr>
          <a:xfrm>
            <a:off x="5205106" y="2134165"/>
            <a:ext cx="6738364" cy="461665"/>
            <a:chOff x="5205106" y="2124640"/>
            <a:chExt cx="6738364" cy="461665"/>
          </a:xfrm>
        </p:grpSpPr>
        <p:sp>
          <p:nvSpPr>
            <p:cNvPr id="120" name="TextBox 119">
              <a:extLst>
                <a:ext uri="{FF2B5EF4-FFF2-40B4-BE49-F238E27FC236}">
                  <a16:creationId xmlns:a16="http://schemas.microsoft.com/office/drawing/2014/main" id="{C9C3E597-7202-4D22-BFD9-B43A42CE260C}"/>
                </a:ext>
              </a:extLst>
            </p:cNvPr>
            <p:cNvSpPr txBox="1"/>
            <p:nvPr/>
          </p:nvSpPr>
          <p:spPr>
            <a:xfrm>
              <a:off x="5205106" y="2124640"/>
              <a:ext cx="6738364" cy="461665"/>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is creating a local branch </a:t>
              </a:r>
              <a:r>
                <a:rPr lang="en-US" sz="1200" dirty="0" err="1">
                  <a:solidFill>
                    <a:schemeClr val="accent2">
                      <a:lumMod val="75000"/>
                    </a:schemeClr>
                  </a:solidFill>
                </a:rPr>
                <a:t>dbWork</a:t>
              </a:r>
              <a:r>
                <a:rPr lang="en-US" sz="1200" dirty="0"/>
                <a:t> forked from her local </a:t>
              </a:r>
              <a:r>
                <a:rPr lang="en-US" sz="1200" dirty="0">
                  <a:solidFill>
                    <a:schemeClr val="accent6">
                      <a:lumMod val="75000"/>
                    </a:schemeClr>
                  </a:solidFill>
                </a:rPr>
                <a:t>main</a:t>
              </a:r>
              <a:r>
                <a:rPr lang="en-US" sz="1200" dirty="0"/>
                <a:t>.</a:t>
              </a:r>
            </a:p>
            <a:p>
              <a:pPr marL="174625" indent="-174625">
                <a:buFont typeface="Arial" panose="020B0604020202020204" pitchFamily="34" charset="0"/>
                <a:buChar char="•"/>
              </a:pPr>
              <a:r>
                <a:rPr lang="en-US" sz="1200" b="1" dirty="0"/>
                <a:t>Joe</a:t>
              </a:r>
              <a:r>
                <a:rPr lang="en-US" sz="1200" dirty="0"/>
                <a:t> is creating a local branch </a:t>
              </a:r>
              <a:r>
                <a:rPr lang="en-US" sz="1200" dirty="0" err="1">
                  <a:solidFill>
                    <a:srgbClr val="7030A0"/>
                  </a:solidFill>
                </a:rPr>
                <a:t>webAPI</a:t>
              </a:r>
              <a:r>
                <a:rPr lang="en-US" sz="1200" dirty="0"/>
                <a:t> forked from his local </a:t>
              </a:r>
              <a:r>
                <a:rPr lang="en-US" sz="1200" dirty="0">
                  <a:solidFill>
                    <a:schemeClr val="accent6">
                      <a:lumMod val="75000"/>
                    </a:schemeClr>
                  </a:solidFill>
                </a:rPr>
                <a:t>main</a:t>
              </a:r>
              <a:r>
                <a:rPr lang="en-US" sz="1200" dirty="0"/>
                <a:t>.</a:t>
              </a:r>
            </a:p>
          </p:txBody>
        </p:sp>
        <p:sp>
          <p:nvSpPr>
            <p:cNvPr id="122" name="Oval 121">
              <a:extLst>
                <a:ext uri="{FF2B5EF4-FFF2-40B4-BE49-F238E27FC236}">
                  <a16:creationId xmlns:a16="http://schemas.microsoft.com/office/drawing/2014/main" id="{BE9A0A86-AEED-4EAC-AA81-D4B04EBE4296}"/>
                </a:ext>
              </a:extLst>
            </p:cNvPr>
            <p:cNvSpPr/>
            <p:nvPr/>
          </p:nvSpPr>
          <p:spPr>
            <a:xfrm>
              <a:off x="5251739" y="2188146"/>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p:sp>
          <p:nvSpPr>
            <p:cNvPr id="124" name="Oval 123">
              <a:extLst>
                <a:ext uri="{FF2B5EF4-FFF2-40B4-BE49-F238E27FC236}">
                  <a16:creationId xmlns:a16="http://schemas.microsoft.com/office/drawing/2014/main" id="{CBE76988-76AB-4352-8E7C-04A08B50AA2E}"/>
                </a:ext>
              </a:extLst>
            </p:cNvPr>
            <p:cNvSpPr/>
            <p:nvPr/>
          </p:nvSpPr>
          <p:spPr>
            <a:xfrm>
              <a:off x="5251739" y="2382693"/>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3</a:t>
              </a:r>
            </a:p>
          </p:txBody>
        </p:sp>
      </p:grpSp>
      <p:grpSp>
        <p:nvGrpSpPr>
          <p:cNvPr id="42" name="Group 41">
            <a:extLst>
              <a:ext uri="{FF2B5EF4-FFF2-40B4-BE49-F238E27FC236}">
                <a16:creationId xmlns:a16="http://schemas.microsoft.com/office/drawing/2014/main" id="{F3755084-E39E-41F8-A4B4-AE603D6CF5DA}"/>
              </a:ext>
            </a:extLst>
          </p:cNvPr>
          <p:cNvGrpSpPr/>
          <p:nvPr/>
        </p:nvGrpSpPr>
        <p:grpSpPr>
          <a:xfrm>
            <a:off x="5205106" y="2538306"/>
            <a:ext cx="6738364" cy="830997"/>
            <a:chOff x="5205106" y="2519256"/>
            <a:chExt cx="6738364" cy="830997"/>
          </a:xfrm>
        </p:grpSpPr>
        <mc:AlternateContent xmlns:mc="http://schemas.openxmlformats.org/markup-compatibility/2006" xmlns:p14="http://schemas.microsoft.com/office/powerpoint/2010/main">
          <mc:Choice Requires="p14">
            <p:contentPart p14:bwMode="auto" r:id="rId21">
              <p14:nvContentPartPr>
                <p14:cNvPr id="140" name="Ink 139">
                  <a:extLst>
                    <a:ext uri="{FF2B5EF4-FFF2-40B4-BE49-F238E27FC236}">
                      <a16:creationId xmlns:a16="http://schemas.microsoft.com/office/drawing/2014/main" id="{A259C6D2-F597-4237-A830-1F07AB50818E}"/>
                    </a:ext>
                  </a:extLst>
                </p14:cNvPr>
                <p14:cNvContentPartPr/>
                <p14:nvPr/>
              </p14:nvContentPartPr>
              <p14:xfrm>
                <a:off x="10667531" y="2670188"/>
                <a:ext cx="661320" cy="12240"/>
              </p14:xfrm>
            </p:contentPart>
          </mc:Choice>
          <mc:Fallback xmlns="">
            <p:pic>
              <p:nvPicPr>
                <p:cNvPr id="140" name="Ink 139">
                  <a:extLst>
                    <a:ext uri="{FF2B5EF4-FFF2-40B4-BE49-F238E27FC236}">
                      <a16:creationId xmlns:a16="http://schemas.microsoft.com/office/drawing/2014/main" id="{A259C6D2-F597-4237-A830-1F07AB50818E}"/>
                    </a:ext>
                  </a:extLst>
                </p:cNvPr>
                <p:cNvPicPr/>
                <p:nvPr/>
              </p:nvPicPr>
              <p:blipFill>
                <a:blip r:embed="rId22"/>
                <a:stretch>
                  <a:fillRect/>
                </a:stretch>
              </p:blipFill>
              <p:spPr>
                <a:xfrm>
                  <a:off x="10631531" y="2598188"/>
                  <a:ext cx="732960" cy="155880"/>
                </a:xfrm>
                <a:prstGeom prst="rect">
                  <a:avLst/>
                </a:prstGeom>
              </p:spPr>
            </p:pic>
          </mc:Fallback>
        </mc:AlternateContent>
        <p:sp>
          <p:nvSpPr>
            <p:cNvPr id="139" name="TextBox 138">
              <a:extLst>
                <a:ext uri="{FF2B5EF4-FFF2-40B4-BE49-F238E27FC236}">
                  <a16:creationId xmlns:a16="http://schemas.microsoft.com/office/drawing/2014/main" id="{66DA3E34-9541-4953-9A74-1EA67240656C}"/>
                </a:ext>
              </a:extLst>
            </p:cNvPr>
            <p:cNvSpPr txBox="1"/>
            <p:nvPr/>
          </p:nvSpPr>
          <p:spPr>
            <a:xfrm>
              <a:off x="5205106" y="2519256"/>
              <a:ext cx="6738364" cy="830997"/>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starts writing database code. As she is writing more and more, she’s frequently committing the changes to her local </a:t>
              </a:r>
              <a:r>
                <a:rPr lang="en-US" sz="1200" dirty="0" err="1">
                  <a:solidFill>
                    <a:schemeClr val="accent2">
                      <a:lumMod val="75000"/>
                    </a:schemeClr>
                  </a:solidFill>
                </a:rPr>
                <a:t>dbWork</a:t>
              </a:r>
              <a:r>
                <a:rPr lang="en-US" sz="1200" dirty="0"/>
                <a:t> branch.</a:t>
              </a:r>
            </a:p>
            <a:p>
              <a:pPr marL="174625" indent="-174625">
                <a:buFont typeface="Arial" panose="020B0604020202020204" pitchFamily="34" charset="0"/>
                <a:buChar char="•"/>
              </a:pPr>
              <a:r>
                <a:rPr lang="en-US" sz="1200" b="1" dirty="0"/>
                <a:t>Joe</a:t>
              </a:r>
              <a:r>
                <a:rPr lang="en-US" sz="1200" dirty="0"/>
                <a:t> starts writing web interfaces. As he is writing, he’s frequently committing the changes to his local </a:t>
              </a:r>
              <a:r>
                <a:rPr lang="en-US" sz="1200" dirty="0" err="1">
                  <a:solidFill>
                    <a:srgbClr val="7030A0"/>
                  </a:solidFill>
                </a:rPr>
                <a:t>webAPI</a:t>
              </a:r>
              <a:r>
                <a:rPr lang="en-US" sz="1200" dirty="0"/>
                <a:t> branch.</a:t>
              </a:r>
            </a:p>
          </p:txBody>
        </p:sp>
        <p:sp>
          <p:nvSpPr>
            <p:cNvPr id="141" name="Oval 140">
              <a:extLst>
                <a:ext uri="{FF2B5EF4-FFF2-40B4-BE49-F238E27FC236}">
                  <a16:creationId xmlns:a16="http://schemas.microsoft.com/office/drawing/2014/main" id="{0D15DAA1-4822-4AEF-A072-35B6B23ECF02}"/>
                </a:ext>
              </a:extLst>
            </p:cNvPr>
            <p:cNvSpPr/>
            <p:nvPr/>
          </p:nvSpPr>
          <p:spPr>
            <a:xfrm>
              <a:off x="5253236" y="2959910"/>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p:sp>
          <p:nvSpPr>
            <p:cNvPr id="142" name="Oval 141">
              <a:extLst>
                <a:ext uri="{FF2B5EF4-FFF2-40B4-BE49-F238E27FC236}">
                  <a16:creationId xmlns:a16="http://schemas.microsoft.com/office/drawing/2014/main" id="{59A08657-3AE9-4EC5-B608-579FA4C4135B}"/>
                </a:ext>
              </a:extLst>
            </p:cNvPr>
            <p:cNvSpPr/>
            <p:nvPr/>
          </p:nvSpPr>
          <p:spPr>
            <a:xfrm>
              <a:off x="5251739" y="2591178"/>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p:grpSp>
      <p:cxnSp>
        <p:nvCxnSpPr>
          <p:cNvPr id="157" name="Straight Arrow Connector 156">
            <a:extLst>
              <a:ext uri="{FF2B5EF4-FFF2-40B4-BE49-F238E27FC236}">
                <a16:creationId xmlns:a16="http://schemas.microsoft.com/office/drawing/2014/main" id="{A3E69515-690C-413F-8493-5C26066C62D1}"/>
              </a:ext>
            </a:extLst>
          </p:cNvPr>
          <p:cNvCxnSpPr>
            <a:cxnSpLocks/>
          </p:cNvCxnSpPr>
          <p:nvPr/>
        </p:nvCxnSpPr>
        <p:spPr>
          <a:xfrm>
            <a:off x="768098" y="5553667"/>
            <a:ext cx="566428" cy="6616"/>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67D41A69-0A08-48E2-BC05-368428398A64}"/>
              </a:ext>
            </a:extLst>
          </p:cNvPr>
          <p:cNvCxnSpPr>
            <a:cxnSpLocks/>
          </p:cNvCxnSpPr>
          <p:nvPr/>
        </p:nvCxnSpPr>
        <p:spPr>
          <a:xfrm>
            <a:off x="768098" y="5553667"/>
            <a:ext cx="470152" cy="6616"/>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82F5D98-2587-4091-800E-AE947B93B4F8}"/>
              </a:ext>
            </a:extLst>
          </p:cNvPr>
          <p:cNvCxnSpPr>
            <a:cxnSpLocks/>
          </p:cNvCxnSpPr>
          <p:nvPr/>
        </p:nvCxnSpPr>
        <p:spPr>
          <a:xfrm>
            <a:off x="769726" y="5559715"/>
            <a:ext cx="378509"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60" name="Oval 159">
            <a:extLst>
              <a:ext uri="{FF2B5EF4-FFF2-40B4-BE49-F238E27FC236}">
                <a16:creationId xmlns:a16="http://schemas.microsoft.com/office/drawing/2014/main" id="{502A58C3-043D-42FA-A66F-4F1058B36D0D}"/>
              </a:ext>
            </a:extLst>
          </p:cNvPr>
          <p:cNvSpPr/>
          <p:nvPr/>
        </p:nvSpPr>
        <p:spPr>
          <a:xfrm>
            <a:off x="829796" y="5482804"/>
            <a:ext cx="134058" cy="137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4</a:t>
            </a:r>
          </a:p>
        </p:txBody>
      </p:sp>
      <p:cxnSp>
        <p:nvCxnSpPr>
          <p:cNvPr id="161" name="Straight Arrow Connector 160">
            <a:extLst>
              <a:ext uri="{FF2B5EF4-FFF2-40B4-BE49-F238E27FC236}">
                <a16:creationId xmlns:a16="http://schemas.microsoft.com/office/drawing/2014/main" id="{15F6C7F9-EE1E-4D49-97C9-6B28E43305AD}"/>
              </a:ext>
            </a:extLst>
          </p:cNvPr>
          <p:cNvCxnSpPr>
            <a:cxnSpLocks/>
          </p:cNvCxnSpPr>
          <p:nvPr/>
        </p:nvCxnSpPr>
        <p:spPr>
          <a:xfrm flipH="1">
            <a:off x="5947391" y="5543408"/>
            <a:ext cx="483112" cy="0"/>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59462E5-79C0-4536-B77A-F5E4171EFBDE}"/>
              </a:ext>
            </a:extLst>
          </p:cNvPr>
          <p:cNvCxnSpPr>
            <a:cxnSpLocks/>
          </p:cNvCxnSpPr>
          <p:nvPr/>
        </p:nvCxnSpPr>
        <p:spPr>
          <a:xfrm flipH="1" flipV="1">
            <a:off x="6047083" y="5543266"/>
            <a:ext cx="383420" cy="142"/>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2D27A738-A614-42DE-90E9-853100D84FF0}"/>
              </a:ext>
            </a:extLst>
          </p:cNvPr>
          <p:cNvCxnSpPr>
            <a:cxnSpLocks/>
          </p:cNvCxnSpPr>
          <p:nvPr/>
        </p:nvCxnSpPr>
        <p:spPr>
          <a:xfrm flipH="1">
            <a:off x="6149060" y="5543265"/>
            <a:ext cx="350252" cy="7441"/>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65" name="Oval 164">
            <a:extLst>
              <a:ext uri="{FF2B5EF4-FFF2-40B4-BE49-F238E27FC236}">
                <a16:creationId xmlns:a16="http://schemas.microsoft.com/office/drawing/2014/main" id="{358517A7-9559-4AA3-8907-FC270A4D4BE3}"/>
              </a:ext>
            </a:extLst>
          </p:cNvPr>
          <p:cNvSpPr/>
          <p:nvPr/>
        </p:nvSpPr>
        <p:spPr>
          <a:xfrm>
            <a:off x="6294306" y="5473854"/>
            <a:ext cx="134058" cy="13723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5</a:t>
            </a:r>
          </a:p>
        </p:txBody>
      </p:sp>
      <p:grpSp>
        <p:nvGrpSpPr>
          <p:cNvPr id="49" name="Group 48">
            <a:extLst>
              <a:ext uri="{FF2B5EF4-FFF2-40B4-BE49-F238E27FC236}">
                <a16:creationId xmlns:a16="http://schemas.microsoft.com/office/drawing/2014/main" id="{8A284D33-8461-4040-8528-8FA3814CEBDC}"/>
              </a:ext>
            </a:extLst>
          </p:cNvPr>
          <p:cNvGrpSpPr/>
          <p:nvPr/>
        </p:nvGrpSpPr>
        <p:grpSpPr>
          <a:xfrm>
            <a:off x="5205106" y="3305622"/>
            <a:ext cx="6738364" cy="646331"/>
            <a:chOff x="5205106" y="3305622"/>
            <a:chExt cx="6738364" cy="646331"/>
          </a:xfrm>
        </p:grpSpPr>
        <p:sp>
          <p:nvSpPr>
            <p:cNvPr id="166" name="TextBox 165">
              <a:extLst>
                <a:ext uri="{FF2B5EF4-FFF2-40B4-BE49-F238E27FC236}">
                  <a16:creationId xmlns:a16="http://schemas.microsoft.com/office/drawing/2014/main" id="{AD7AB1AC-5632-45EA-8F7D-189099C3B8B9}"/>
                </a:ext>
              </a:extLst>
            </p:cNvPr>
            <p:cNvSpPr txBox="1"/>
            <p:nvPr/>
          </p:nvSpPr>
          <p:spPr>
            <a:xfrm>
              <a:off x="5205106" y="3305622"/>
              <a:ext cx="6738364" cy="646331"/>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wrote a large part of the code and she’s now pushing it from her local </a:t>
              </a:r>
              <a:r>
                <a:rPr lang="en-US" sz="1200" dirty="0" err="1">
                  <a:solidFill>
                    <a:srgbClr val="C00000"/>
                  </a:solidFill>
                </a:rPr>
                <a:t>dbWork</a:t>
              </a:r>
              <a:r>
                <a:rPr lang="en-US" sz="1200" dirty="0"/>
                <a:t> branch into a remote </a:t>
              </a:r>
              <a:r>
                <a:rPr lang="en-US" sz="1200" b="1" dirty="0" err="1">
                  <a:solidFill>
                    <a:srgbClr val="C00000"/>
                  </a:solidFill>
                </a:rPr>
                <a:t>dbWork</a:t>
              </a:r>
              <a:r>
                <a:rPr lang="en-US" sz="1200" dirty="0"/>
                <a:t> branch. She forgot a small fix which she’s quickly committing to local </a:t>
              </a:r>
              <a:r>
                <a:rPr lang="en-US" sz="1200" dirty="0" err="1">
                  <a:solidFill>
                    <a:srgbClr val="C00000"/>
                  </a:solidFill>
                </a:rPr>
                <a:t>dbWork</a:t>
              </a:r>
              <a:r>
                <a:rPr lang="en-US" sz="1200" dirty="0"/>
                <a:t> and pushes it again to remote </a:t>
              </a:r>
              <a:r>
                <a:rPr lang="en-US" sz="1200" b="1" dirty="0" err="1">
                  <a:solidFill>
                    <a:srgbClr val="C00000"/>
                  </a:solidFill>
                </a:rPr>
                <a:t>dbWork</a:t>
              </a:r>
              <a:r>
                <a:rPr lang="en-US" sz="1200" dirty="0"/>
                <a:t>.</a:t>
              </a:r>
            </a:p>
          </p:txBody>
        </p:sp>
        <mc:AlternateContent xmlns:mc="http://schemas.openxmlformats.org/markup-compatibility/2006" xmlns:p14="http://schemas.microsoft.com/office/powerpoint/2010/main">
          <mc:Choice Requires="p14">
            <p:contentPart p14:bwMode="auto" r:id="rId23">
              <p14:nvContentPartPr>
                <p14:cNvPr id="167" name="Ink 166">
                  <a:extLst>
                    <a:ext uri="{FF2B5EF4-FFF2-40B4-BE49-F238E27FC236}">
                      <a16:creationId xmlns:a16="http://schemas.microsoft.com/office/drawing/2014/main" id="{B3D4B3AD-7C74-463F-A181-89D400DCFAFE}"/>
                    </a:ext>
                  </a:extLst>
                </p14:cNvPr>
                <p14:cNvContentPartPr/>
                <p14:nvPr/>
              </p14:nvContentPartPr>
              <p14:xfrm>
                <a:off x="8570160" y="3438180"/>
                <a:ext cx="424080" cy="23040"/>
              </p14:xfrm>
            </p:contentPart>
          </mc:Choice>
          <mc:Fallback xmlns="">
            <p:pic>
              <p:nvPicPr>
                <p:cNvPr id="167" name="Ink 166">
                  <a:extLst>
                    <a:ext uri="{FF2B5EF4-FFF2-40B4-BE49-F238E27FC236}">
                      <a16:creationId xmlns:a16="http://schemas.microsoft.com/office/drawing/2014/main" id="{B3D4B3AD-7C74-463F-A181-89D400DCFAFE}"/>
                    </a:ext>
                  </a:extLst>
                </p:cNvPr>
                <p:cNvPicPr/>
                <p:nvPr/>
              </p:nvPicPr>
              <p:blipFill>
                <a:blip r:embed="rId24"/>
                <a:stretch>
                  <a:fillRect/>
                </a:stretch>
              </p:blipFill>
              <p:spPr>
                <a:xfrm>
                  <a:off x="8534160" y="3366180"/>
                  <a:ext cx="495720" cy="166680"/>
                </a:xfrm>
                <a:prstGeom prst="rect">
                  <a:avLst/>
                </a:prstGeom>
              </p:spPr>
            </p:pic>
          </mc:Fallback>
        </mc:AlternateContent>
        <p:sp>
          <p:nvSpPr>
            <p:cNvPr id="171" name="Oval 170">
              <a:extLst>
                <a:ext uri="{FF2B5EF4-FFF2-40B4-BE49-F238E27FC236}">
                  <a16:creationId xmlns:a16="http://schemas.microsoft.com/office/drawing/2014/main" id="{CFA6BEA3-96EC-4D32-AC14-4FF840939FAF}"/>
                </a:ext>
              </a:extLst>
            </p:cNvPr>
            <p:cNvSpPr/>
            <p:nvPr/>
          </p:nvSpPr>
          <p:spPr>
            <a:xfrm>
              <a:off x="5251739" y="3369564"/>
              <a:ext cx="148840"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6</a:t>
              </a:r>
            </a:p>
          </p:txBody>
        </p:sp>
      </p:grpSp>
      <p:cxnSp>
        <p:nvCxnSpPr>
          <p:cNvPr id="172" name="Straight Arrow Connector 171">
            <a:extLst>
              <a:ext uri="{FF2B5EF4-FFF2-40B4-BE49-F238E27FC236}">
                <a16:creationId xmlns:a16="http://schemas.microsoft.com/office/drawing/2014/main" id="{5DB8F53C-9759-40F6-92AF-F1C06C17D799}"/>
              </a:ext>
            </a:extLst>
          </p:cNvPr>
          <p:cNvCxnSpPr>
            <a:cxnSpLocks/>
          </p:cNvCxnSpPr>
          <p:nvPr/>
        </p:nvCxnSpPr>
        <p:spPr>
          <a:xfrm flipV="1">
            <a:off x="1604357" y="3449051"/>
            <a:ext cx="684642" cy="1680132"/>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EB7FC974-D265-4CED-845B-8995B5FAB6F1}"/>
              </a:ext>
            </a:extLst>
          </p:cNvPr>
          <p:cNvCxnSpPr>
            <a:cxnSpLocks/>
          </p:cNvCxnSpPr>
          <p:nvPr/>
        </p:nvCxnSpPr>
        <p:spPr>
          <a:xfrm flipV="1">
            <a:off x="1604357" y="3550821"/>
            <a:ext cx="640812" cy="1578362"/>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F12AAD15-3257-46EA-B4D0-5CA7CCE748C4}"/>
              </a:ext>
            </a:extLst>
          </p:cNvPr>
          <p:cNvSpPr/>
          <p:nvPr/>
        </p:nvSpPr>
        <p:spPr>
          <a:xfrm>
            <a:off x="1789518" y="4410230"/>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6</a:t>
            </a:r>
          </a:p>
        </p:txBody>
      </p:sp>
      <p:grpSp>
        <p:nvGrpSpPr>
          <p:cNvPr id="50" name="Group 49">
            <a:extLst>
              <a:ext uri="{FF2B5EF4-FFF2-40B4-BE49-F238E27FC236}">
                <a16:creationId xmlns:a16="http://schemas.microsoft.com/office/drawing/2014/main" id="{0B800345-987C-4D34-BBF7-A962BB644D16}"/>
              </a:ext>
            </a:extLst>
          </p:cNvPr>
          <p:cNvGrpSpPr/>
          <p:nvPr/>
        </p:nvGrpSpPr>
        <p:grpSpPr>
          <a:xfrm>
            <a:off x="1813438" y="2465434"/>
            <a:ext cx="951121" cy="983617"/>
            <a:chOff x="1813438" y="2465434"/>
            <a:chExt cx="951121" cy="983617"/>
          </a:xfrm>
        </p:grpSpPr>
        <p:sp>
          <p:nvSpPr>
            <p:cNvPr id="176" name="Rectangle: Rounded Corners 175">
              <a:extLst>
                <a:ext uri="{FF2B5EF4-FFF2-40B4-BE49-F238E27FC236}">
                  <a16:creationId xmlns:a16="http://schemas.microsoft.com/office/drawing/2014/main" id="{906F14A0-B895-4078-9FA4-A57259F6DA9C}"/>
                </a:ext>
              </a:extLst>
            </p:cNvPr>
            <p:cNvSpPr/>
            <p:nvPr/>
          </p:nvSpPr>
          <p:spPr>
            <a:xfrm>
              <a:off x="1813438" y="2496550"/>
              <a:ext cx="951121" cy="95250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7" name="Picture 176" descr="A close up of a logo&#10;&#10;Description automatically generated">
              <a:extLst>
                <a:ext uri="{FF2B5EF4-FFF2-40B4-BE49-F238E27FC236}">
                  <a16:creationId xmlns:a16="http://schemas.microsoft.com/office/drawing/2014/main" id="{F70071B2-4510-45BC-AE67-8515290D00B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970768" y="2727171"/>
              <a:ext cx="601337" cy="601337"/>
            </a:xfrm>
            <a:prstGeom prst="rect">
              <a:avLst/>
            </a:prstGeom>
          </p:spPr>
        </p:pic>
        <p:sp>
          <p:nvSpPr>
            <p:cNvPr id="178" name="Rectangle: Rounded Corners 177">
              <a:extLst>
                <a:ext uri="{FF2B5EF4-FFF2-40B4-BE49-F238E27FC236}">
                  <a16:creationId xmlns:a16="http://schemas.microsoft.com/office/drawing/2014/main" id="{2FB0FBD8-68D7-4119-94C8-3F0D841D4208}"/>
                </a:ext>
              </a:extLst>
            </p:cNvPr>
            <p:cNvSpPr/>
            <p:nvPr/>
          </p:nvSpPr>
          <p:spPr>
            <a:xfrm>
              <a:off x="2014022" y="2465434"/>
              <a:ext cx="527874"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err="1">
                  <a:solidFill>
                    <a:schemeClr val="accent2">
                      <a:lumMod val="75000"/>
                    </a:schemeClr>
                  </a:solidFill>
                </a:rPr>
                <a:t>dbWork</a:t>
              </a:r>
              <a:endParaRPr lang="en-US" sz="1100" b="1">
                <a:solidFill>
                  <a:schemeClr val="accent2">
                    <a:lumMod val="75000"/>
                  </a:schemeClr>
                </a:solidFill>
              </a:endParaRPr>
            </a:p>
          </p:txBody>
        </p:sp>
      </p:grpSp>
      <p:grpSp>
        <p:nvGrpSpPr>
          <p:cNvPr id="54" name="Group 53">
            <a:extLst>
              <a:ext uri="{FF2B5EF4-FFF2-40B4-BE49-F238E27FC236}">
                <a16:creationId xmlns:a16="http://schemas.microsoft.com/office/drawing/2014/main" id="{399ACA9B-F8B5-491E-9D92-43B778ABC6ED}"/>
              </a:ext>
            </a:extLst>
          </p:cNvPr>
          <p:cNvGrpSpPr/>
          <p:nvPr/>
        </p:nvGrpSpPr>
        <p:grpSpPr>
          <a:xfrm>
            <a:off x="5205106" y="3877122"/>
            <a:ext cx="6738364" cy="461665"/>
            <a:chOff x="5205106" y="3877122"/>
            <a:chExt cx="6738364" cy="461665"/>
          </a:xfrm>
        </p:grpSpPr>
        <p:sp>
          <p:nvSpPr>
            <p:cNvPr id="184" name="TextBox 183">
              <a:extLst>
                <a:ext uri="{FF2B5EF4-FFF2-40B4-BE49-F238E27FC236}">
                  <a16:creationId xmlns:a16="http://schemas.microsoft.com/office/drawing/2014/main" id="{282A131D-DF2C-44DC-B290-56FE501B4EF9}"/>
                </a:ext>
              </a:extLst>
            </p:cNvPr>
            <p:cNvSpPr txBox="1"/>
            <p:nvPr/>
          </p:nvSpPr>
          <p:spPr>
            <a:xfrm>
              <a:off x="5205106" y="3877122"/>
              <a:ext cx="6738364" cy="461665"/>
            </a:xfrm>
            <a:prstGeom prst="rect">
              <a:avLst/>
            </a:prstGeom>
            <a:noFill/>
          </p:spPr>
          <p:txBody>
            <a:bodyPr wrap="square" rtlCol="0">
              <a:spAutoFit/>
            </a:bodyPr>
            <a:lstStyle/>
            <a:p>
              <a:pPr marL="174625" indent="-174625">
                <a:buFont typeface="Arial" panose="020B0604020202020204" pitchFamily="34" charset="0"/>
                <a:buChar char="•"/>
              </a:pPr>
              <a:r>
                <a:rPr lang="en-US" sz="1200" b="1" dirty="0"/>
                <a:t>Lilly</a:t>
              </a:r>
              <a:r>
                <a:rPr lang="en-US" sz="1200" dirty="0"/>
                <a:t> is now satisfied with her code. She wants the remote </a:t>
              </a:r>
              <a:r>
                <a:rPr lang="en-US" sz="1200" b="1" dirty="0">
                  <a:solidFill>
                    <a:schemeClr val="accent6">
                      <a:lumMod val="75000"/>
                    </a:schemeClr>
                  </a:solidFill>
                </a:rPr>
                <a:t>main</a:t>
              </a:r>
              <a:r>
                <a:rPr lang="en-US" sz="1200" dirty="0"/>
                <a:t> branch to pull all her changes from the remote </a:t>
              </a:r>
              <a:r>
                <a:rPr lang="en-US" sz="1200" b="1" dirty="0" err="1">
                  <a:solidFill>
                    <a:srgbClr val="C00000"/>
                  </a:solidFill>
                </a:rPr>
                <a:t>dbWork</a:t>
              </a:r>
              <a:r>
                <a:rPr lang="en-US" sz="1200" dirty="0"/>
                <a:t>. From GitHub web portal She’s sending a pull request to the entire team.</a:t>
              </a:r>
            </a:p>
          </p:txBody>
        </p:sp>
        <mc:AlternateContent xmlns:mc="http://schemas.openxmlformats.org/markup-compatibility/2006" xmlns:p14="http://schemas.microsoft.com/office/powerpoint/2010/main">
          <mc:Choice Requires="p14">
            <p:contentPart p14:bwMode="auto" r:id="rId25">
              <p14:nvContentPartPr>
                <p14:cNvPr id="185" name="Ink 184">
                  <a:extLst>
                    <a:ext uri="{FF2B5EF4-FFF2-40B4-BE49-F238E27FC236}">
                      <a16:creationId xmlns:a16="http://schemas.microsoft.com/office/drawing/2014/main" id="{CE144E14-D87A-4DF6-BC8B-3EA9CB330283}"/>
                    </a:ext>
                  </a:extLst>
                </p14:cNvPr>
                <p14:cNvContentPartPr/>
                <p14:nvPr/>
              </p14:nvContentPartPr>
              <p14:xfrm>
                <a:off x="9362983" y="4205353"/>
                <a:ext cx="655560" cy="34560"/>
              </p14:xfrm>
            </p:contentPart>
          </mc:Choice>
          <mc:Fallback xmlns="">
            <p:pic>
              <p:nvPicPr>
                <p:cNvPr id="185" name="Ink 184">
                  <a:extLst>
                    <a:ext uri="{FF2B5EF4-FFF2-40B4-BE49-F238E27FC236}">
                      <a16:creationId xmlns:a16="http://schemas.microsoft.com/office/drawing/2014/main" id="{CE144E14-D87A-4DF6-BC8B-3EA9CB330283}"/>
                    </a:ext>
                  </a:extLst>
                </p:cNvPr>
                <p:cNvPicPr/>
                <p:nvPr/>
              </p:nvPicPr>
              <p:blipFill>
                <a:blip r:embed="rId26"/>
                <a:stretch>
                  <a:fillRect/>
                </a:stretch>
              </p:blipFill>
              <p:spPr>
                <a:xfrm>
                  <a:off x="9326963" y="4133353"/>
                  <a:ext cx="727239" cy="178200"/>
                </a:xfrm>
                <a:prstGeom prst="rect">
                  <a:avLst/>
                </a:prstGeom>
              </p:spPr>
            </p:pic>
          </mc:Fallback>
        </mc:AlternateContent>
        <p:sp>
          <p:nvSpPr>
            <p:cNvPr id="186" name="Oval 185">
              <a:extLst>
                <a:ext uri="{FF2B5EF4-FFF2-40B4-BE49-F238E27FC236}">
                  <a16:creationId xmlns:a16="http://schemas.microsoft.com/office/drawing/2014/main" id="{788ABF12-A140-42EA-AC60-31D1CC3A5EBA}"/>
                </a:ext>
              </a:extLst>
            </p:cNvPr>
            <p:cNvSpPr/>
            <p:nvPr/>
          </p:nvSpPr>
          <p:spPr>
            <a:xfrm>
              <a:off x="5256011" y="3954894"/>
              <a:ext cx="140313"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7</a:t>
              </a:r>
            </a:p>
          </p:txBody>
        </p:sp>
      </p:grpSp>
      <p:cxnSp>
        <p:nvCxnSpPr>
          <p:cNvPr id="196" name="Straight Arrow Connector 195">
            <a:extLst>
              <a:ext uri="{FF2B5EF4-FFF2-40B4-BE49-F238E27FC236}">
                <a16:creationId xmlns:a16="http://schemas.microsoft.com/office/drawing/2014/main" id="{09F4021A-5694-4E45-8F06-21D351408B47}"/>
              </a:ext>
            </a:extLst>
          </p:cNvPr>
          <p:cNvCxnSpPr>
            <a:cxnSpLocks/>
          </p:cNvCxnSpPr>
          <p:nvPr/>
        </p:nvCxnSpPr>
        <p:spPr>
          <a:xfrm>
            <a:off x="2562335" y="2775020"/>
            <a:ext cx="371365" cy="446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198" name="Freeform: Shape 197">
            <a:extLst>
              <a:ext uri="{FF2B5EF4-FFF2-40B4-BE49-F238E27FC236}">
                <a16:creationId xmlns:a16="http://schemas.microsoft.com/office/drawing/2014/main" id="{ED98A795-732B-4BEC-9510-667DC14D1C9D}"/>
              </a:ext>
            </a:extLst>
          </p:cNvPr>
          <p:cNvSpPr/>
          <p:nvPr/>
        </p:nvSpPr>
        <p:spPr>
          <a:xfrm>
            <a:off x="2933700" y="2774673"/>
            <a:ext cx="385747" cy="451127"/>
          </a:xfrm>
          <a:custGeom>
            <a:avLst/>
            <a:gdLst>
              <a:gd name="connsiteX0" fmla="*/ 0 w 533400"/>
              <a:gd name="connsiteY0" fmla="*/ 5755 h 539155"/>
              <a:gd name="connsiteX1" fmla="*/ 196850 w 533400"/>
              <a:gd name="connsiteY1" fmla="*/ 12105 h 539155"/>
              <a:gd name="connsiteX2" fmla="*/ 381000 w 533400"/>
              <a:gd name="connsiteY2" fmla="*/ 113705 h 539155"/>
              <a:gd name="connsiteX3" fmla="*/ 508000 w 533400"/>
              <a:gd name="connsiteY3" fmla="*/ 285155 h 539155"/>
              <a:gd name="connsiteX4" fmla="*/ 533400 w 533400"/>
              <a:gd name="connsiteY4" fmla="*/ 539155 h 539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539155">
                <a:moveTo>
                  <a:pt x="0" y="5755"/>
                </a:moveTo>
                <a:cubicBezTo>
                  <a:pt x="66675" y="-66"/>
                  <a:pt x="133350" y="-5887"/>
                  <a:pt x="196850" y="12105"/>
                </a:cubicBezTo>
                <a:cubicBezTo>
                  <a:pt x="260350" y="30097"/>
                  <a:pt x="329142" y="68197"/>
                  <a:pt x="381000" y="113705"/>
                </a:cubicBezTo>
                <a:cubicBezTo>
                  <a:pt x="432858" y="159213"/>
                  <a:pt x="482600" y="214247"/>
                  <a:pt x="508000" y="285155"/>
                </a:cubicBezTo>
                <a:cubicBezTo>
                  <a:pt x="533400" y="356063"/>
                  <a:pt x="533400" y="447609"/>
                  <a:pt x="533400" y="539155"/>
                </a:cubicBezTo>
              </a:path>
            </a:pathLst>
          </a:custGeom>
          <a:ln w="47625">
            <a:solidFill>
              <a:schemeClr val="accent1">
                <a:lumMod val="40000"/>
                <a:lumOff val="60000"/>
              </a:schemeClr>
            </a:solidFill>
            <a:headEnd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5" name="Group 54">
            <a:extLst>
              <a:ext uri="{FF2B5EF4-FFF2-40B4-BE49-F238E27FC236}">
                <a16:creationId xmlns:a16="http://schemas.microsoft.com/office/drawing/2014/main" id="{A9625D52-83E6-44FF-A931-8A63381FA01D}"/>
              </a:ext>
            </a:extLst>
          </p:cNvPr>
          <p:cNvGrpSpPr/>
          <p:nvPr/>
        </p:nvGrpSpPr>
        <p:grpSpPr>
          <a:xfrm>
            <a:off x="7219856" y="4373439"/>
            <a:ext cx="4873431" cy="646331"/>
            <a:chOff x="7219856" y="4373439"/>
            <a:chExt cx="4873431" cy="646331"/>
          </a:xfrm>
        </p:grpSpPr>
        <p:sp>
          <p:nvSpPr>
            <p:cNvPr id="203" name="TextBox 202">
              <a:extLst>
                <a:ext uri="{FF2B5EF4-FFF2-40B4-BE49-F238E27FC236}">
                  <a16:creationId xmlns:a16="http://schemas.microsoft.com/office/drawing/2014/main" id="{B7EAF14F-768C-40EE-913B-8DCF31A37FEC}"/>
                </a:ext>
              </a:extLst>
            </p:cNvPr>
            <p:cNvSpPr txBox="1"/>
            <p:nvPr/>
          </p:nvSpPr>
          <p:spPr>
            <a:xfrm>
              <a:off x="7219856" y="4373439"/>
              <a:ext cx="4873431" cy="646331"/>
            </a:xfrm>
            <a:prstGeom prst="rect">
              <a:avLst/>
            </a:prstGeom>
            <a:noFill/>
          </p:spPr>
          <p:txBody>
            <a:bodyPr wrap="square" rtlCol="0">
              <a:spAutoFit/>
            </a:bodyPr>
            <a:lstStyle/>
            <a:p>
              <a:pPr marL="174625" indent="-174625">
                <a:buFont typeface="Arial" panose="020B0604020202020204" pitchFamily="34" charset="0"/>
                <a:buChar char="•"/>
              </a:pPr>
              <a:r>
                <a:rPr lang="en-US" sz="1200" b="1" dirty="0"/>
                <a:t>Joe</a:t>
              </a:r>
              <a:r>
                <a:rPr lang="en-US" sz="1200" dirty="0"/>
                <a:t> and </a:t>
              </a:r>
              <a:r>
                <a:rPr lang="en-US" sz="1200" b="1" dirty="0"/>
                <a:t>Amy</a:t>
              </a:r>
              <a:r>
                <a:rPr lang="en-US" sz="1200" dirty="0"/>
                <a:t> are both reviewing </a:t>
              </a:r>
              <a:r>
                <a:rPr lang="en-US" sz="1200" b="1" dirty="0"/>
                <a:t>Lilly</a:t>
              </a:r>
              <a:r>
                <a:rPr lang="en-US" sz="1200" dirty="0"/>
                <a:t>’s changes. They may recommend changes which Amy commits to local </a:t>
              </a:r>
              <a:r>
                <a:rPr lang="en-US" sz="1200" dirty="0" err="1">
                  <a:solidFill>
                    <a:schemeClr val="accent2">
                      <a:lumMod val="75000"/>
                    </a:schemeClr>
                  </a:solidFill>
                </a:rPr>
                <a:t>dbWork</a:t>
              </a:r>
              <a:r>
                <a:rPr lang="en-US" sz="1200" dirty="0"/>
                <a:t> (    ) and pushes to remote </a:t>
              </a:r>
              <a:r>
                <a:rPr lang="en-US" sz="1200" b="1" dirty="0" err="1">
                  <a:solidFill>
                    <a:srgbClr val="C00000"/>
                  </a:solidFill>
                </a:rPr>
                <a:t>dbWork</a:t>
              </a:r>
              <a:r>
                <a:rPr lang="en-US" sz="1200" dirty="0"/>
                <a:t> quickly (    ).</a:t>
              </a:r>
            </a:p>
          </p:txBody>
        </p:sp>
        <p:sp>
          <p:nvSpPr>
            <p:cNvPr id="204" name="Oval 203">
              <a:extLst>
                <a:ext uri="{FF2B5EF4-FFF2-40B4-BE49-F238E27FC236}">
                  <a16:creationId xmlns:a16="http://schemas.microsoft.com/office/drawing/2014/main" id="{F24F8447-B1D0-410F-8E47-D053A604B122}"/>
                </a:ext>
              </a:extLst>
            </p:cNvPr>
            <p:cNvSpPr/>
            <p:nvPr/>
          </p:nvSpPr>
          <p:spPr>
            <a:xfrm>
              <a:off x="7273330" y="4445572"/>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8</a:t>
              </a:r>
            </a:p>
          </p:txBody>
        </p:sp>
        <p:sp>
          <p:nvSpPr>
            <p:cNvPr id="205" name="Oval 204">
              <a:extLst>
                <a:ext uri="{FF2B5EF4-FFF2-40B4-BE49-F238E27FC236}">
                  <a16:creationId xmlns:a16="http://schemas.microsoft.com/office/drawing/2014/main" id="{3772D274-7462-47A9-9959-B8F9E4BBC0A9}"/>
                </a:ext>
              </a:extLst>
            </p:cNvPr>
            <p:cNvSpPr/>
            <p:nvPr/>
          </p:nvSpPr>
          <p:spPr>
            <a:xfrm>
              <a:off x="10369435" y="4630101"/>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4</a:t>
              </a:r>
            </a:p>
          </p:txBody>
        </p:sp>
        <p:sp>
          <p:nvSpPr>
            <p:cNvPr id="206" name="Oval 205">
              <a:extLst>
                <a:ext uri="{FF2B5EF4-FFF2-40B4-BE49-F238E27FC236}">
                  <a16:creationId xmlns:a16="http://schemas.microsoft.com/office/drawing/2014/main" id="{52BD054B-5D01-469F-85D5-437153101496}"/>
                </a:ext>
              </a:extLst>
            </p:cNvPr>
            <p:cNvSpPr/>
            <p:nvPr/>
          </p:nvSpPr>
          <p:spPr>
            <a:xfrm>
              <a:off x="8535879" y="481054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0000"/>
                  </a:solidFill>
                </a:rPr>
                <a:t>6</a:t>
              </a:r>
            </a:p>
          </p:txBody>
        </p:sp>
      </p:grpSp>
      <p:sp>
        <p:nvSpPr>
          <p:cNvPr id="208" name="Freeform: Shape 207">
            <a:extLst>
              <a:ext uri="{FF2B5EF4-FFF2-40B4-BE49-F238E27FC236}">
                <a16:creationId xmlns:a16="http://schemas.microsoft.com/office/drawing/2014/main" id="{DAC74008-AB5F-4FCE-AC85-31262510C037}"/>
              </a:ext>
            </a:extLst>
          </p:cNvPr>
          <p:cNvSpPr/>
          <p:nvPr/>
        </p:nvSpPr>
        <p:spPr>
          <a:xfrm>
            <a:off x="1456005" y="1731890"/>
            <a:ext cx="1520301" cy="975739"/>
          </a:xfrm>
          <a:custGeom>
            <a:avLst/>
            <a:gdLst>
              <a:gd name="connsiteX0" fmla="*/ 0 w 1485322"/>
              <a:gd name="connsiteY0" fmla="*/ 12504 h 849532"/>
              <a:gd name="connsiteX1" fmla="*/ 633046 w 1485322"/>
              <a:gd name="connsiteY1" fmla="*/ 5470 h 849532"/>
              <a:gd name="connsiteX2" fmla="*/ 1146517 w 1485322"/>
              <a:gd name="connsiteY2" fmla="*/ 82842 h 849532"/>
              <a:gd name="connsiteX3" fmla="*/ 1420837 w 1485322"/>
              <a:gd name="connsiteY3" fmla="*/ 258688 h 849532"/>
              <a:gd name="connsiteX4" fmla="*/ 1484142 w 1485322"/>
              <a:gd name="connsiteY4" fmla="*/ 554110 h 849532"/>
              <a:gd name="connsiteX5" fmla="*/ 1456006 w 1485322"/>
              <a:gd name="connsiteY5" fmla="*/ 849532 h 849532"/>
              <a:gd name="connsiteX0" fmla="*/ 0 w 1484354"/>
              <a:gd name="connsiteY0" fmla="*/ 12504 h 954307"/>
              <a:gd name="connsiteX1" fmla="*/ 633046 w 1484354"/>
              <a:gd name="connsiteY1" fmla="*/ 5470 h 954307"/>
              <a:gd name="connsiteX2" fmla="*/ 1146517 w 1484354"/>
              <a:gd name="connsiteY2" fmla="*/ 82842 h 954307"/>
              <a:gd name="connsiteX3" fmla="*/ 1420837 w 1484354"/>
              <a:gd name="connsiteY3" fmla="*/ 258688 h 954307"/>
              <a:gd name="connsiteX4" fmla="*/ 1484142 w 1484354"/>
              <a:gd name="connsiteY4" fmla="*/ 554110 h 954307"/>
              <a:gd name="connsiteX5" fmla="*/ 1355994 w 1484354"/>
              <a:gd name="connsiteY5" fmla="*/ 954307 h 954307"/>
              <a:gd name="connsiteX0" fmla="*/ 0 w 1484400"/>
              <a:gd name="connsiteY0" fmla="*/ 12504 h 954307"/>
              <a:gd name="connsiteX1" fmla="*/ 633046 w 1484400"/>
              <a:gd name="connsiteY1" fmla="*/ 5470 h 954307"/>
              <a:gd name="connsiteX2" fmla="*/ 1146517 w 1484400"/>
              <a:gd name="connsiteY2" fmla="*/ 82842 h 954307"/>
              <a:gd name="connsiteX3" fmla="*/ 1420837 w 1484400"/>
              <a:gd name="connsiteY3" fmla="*/ 258688 h 954307"/>
              <a:gd name="connsiteX4" fmla="*/ 1484142 w 1484400"/>
              <a:gd name="connsiteY4" fmla="*/ 554110 h 954307"/>
              <a:gd name="connsiteX5" fmla="*/ 1355994 w 1484400"/>
              <a:gd name="connsiteY5" fmla="*/ 954307 h 954307"/>
              <a:gd name="connsiteX0" fmla="*/ 0 w 1531918"/>
              <a:gd name="connsiteY0" fmla="*/ 12504 h 975739"/>
              <a:gd name="connsiteX1" fmla="*/ 633046 w 1531918"/>
              <a:gd name="connsiteY1" fmla="*/ 5470 h 975739"/>
              <a:gd name="connsiteX2" fmla="*/ 1146517 w 1531918"/>
              <a:gd name="connsiteY2" fmla="*/ 82842 h 975739"/>
              <a:gd name="connsiteX3" fmla="*/ 1420837 w 1531918"/>
              <a:gd name="connsiteY3" fmla="*/ 258688 h 975739"/>
              <a:gd name="connsiteX4" fmla="*/ 1484142 w 1531918"/>
              <a:gd name="connsiteY4" fmla="*/ 554110 h 975739"/>
              <a:gd name="connsiteX5" fmla="*/ 1520301 w 1531918"/>
              <a:gd name="connsiteY5" fmla="*/ 975739 h 975739"/>
              <a:gd name="connsiteX0" fmla="*/ 0 w 1520301"/>
              <a:gd name="connsiteY0" fmla="*/ 12504 h 975739"/>
              <a:gd name="connsiteX1" fmla="*/ 633046 w 1520301"/>
              <a:gd name="connsiteY1" fmla="*/ 5470 h 975739"/>
              <a:gd name="connsiteX2" fmla="*/ 1146517 w 1520301"/>
              <a:gd name="connsiteY2" fmla="*/ 82842 h 975739"/>
              <a:gd name="connsiteX3" fmla="*/ 1420837 w 1520301"/>
              <a:gd name="connsiteY3" fmla="*/ 258688 h 975739"/>
              <a:gd name="connsiteX4" fmla="*/ 1484142 w 1520301"/>
              <a:gd name="connsiteY4" fmla="*/ 554110 h 975739"/>
              <a:gd name="connsiteX5" fmla="*/ 1520301 w 1520301"/>
              <a:gd name="connsiteY5" fmla="*/ 975739 h 975739"/>
              <a:gd name="connsiteX0" fmla="*/ 0 w 1520301"/>
              <a:gd name="connsiteY0" fmla="*/ 12504 h 975739"/>
              <a:gd name="connsiteX1" fmla="*/ 633046 w 1520301"/>
              <a:gd name="connsiteY1" fmla="*/ 5470 h 975739"/>
              <a:gd name="connsiteX2" fmla="*/ 1146517 w 1520301"/>
              <a:gd name="connsiteY2" fmla="*/ 82842 h 975739"/>
              <a:gd name="connsiteX3" fmla="*/ 1420837 w 1520301"/>
              <a:gd name="connsiteY3" fmla="*/ 258688 h 975739"/>
              <a:gd name="connsiteX4" fmla="*/ 1484142 w 1520301"/>
              <a:gd name="connsiteY4" fmla="*/ 554110 h 975739"/>
              <a:gd name="connsiteX5" fmla="*/ 1520301 w 1520301"/>
              <a:gd name="connsiteY5" fmla="*/ 975739 h 975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20301" h="975739">
                <a:moveTo>
                  <a:pt x="0" y="12504"/>
                </a:moveTo>
                <a:cubicBezTo>
                  <a:pt x="220980" y="3125"/>
                  <a:pt x="441960" y="-6253"/>
                  <a:pt x="633046" y="5470"/>
                </a:cubicBezTo>
                <a:cubicBezTo>
                  <a:pt x="824132" y="17193"/>
                  <a:pt x="1015218" y="40639"/>
                  <a:pt x="1146517" y="82842"/>
                </a:cubicBezTo>
                <a:cubicBezTo>
                  <a:pt x="1277816" y="125045"/>
                  <a:pt x="1364566" y="180143"/>
                  <a:pt x="1420837" y="258688"/>
                </a:cubicBezTo>
                <a:cubicBezTo>
                  <a:pt x="1477108" y="337233"/>
                  <a:pt x="1478280" y="455636"/>
                  <a:pt x="1484142" y="554110"/>
                </a:cubicBezTo>
                <a:cubicBezTo>
                  <a:pt x="1490004" y="652584"/>
                  <a:pt x="1496819" y="732009"/>
                  <a:pt x="1520301" y="975739"/>
                </a:cubicBezTo>
              </a:path>
            </a:pathLst>
          </a:custGeom>
          <a:noFill/>
          <a:ln>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5F82A03F-1C98-49DE-B929-810E2A6594FC}"/>
              </a:ext>
            </a:extLst>
          </p:cNvPr>
          <p:cNvSpPr/>
          <p:nvPr/>
        </p:nvSpPr>
        <p:spPr>
          <a:xfrm>
            <a:off x="2502141" y="1738165"/>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8</a:t>
            </a:r>
          </a:p>
        </p:txBody>
      </p:sp>
      <p:sp>
        <p:nvSpPr>
          <p:cNvPr id="214" name="Freeform: Shape 213">
            <a:extLst>
              <a:ext uri="{FF2B5EF4-FFF2-40B4-BE49-F238E27FC236}">
                <a16:creationId xmlns:a16="http://schemas.microsoft.com/office/drawing/2014/main" id="{EBFE01BB-9621-4DB8-BBD8-50456CACB9EB}"/>
              </a:ext>
            </a:extLst>
          </p:cNvPr>
          <p:cNvSpPr/>
          <p:nvPr/>
        </p:nvSpPr>
        <p:spPr>
          <a:xfrm>
            <a:off x="3020754" y="2507826"/>
            <a:ext cx="3638992" cy="2671078"/>
          </a:xfrm>
          <a:custGeom>
            <a:avLst/>
            <a:gdLst>
              <a:gd name="connsiteX0" fmla="*/ 3722336 w 3722336"/>
              <a:gd name="connsiteY0" fmla="*/ 2658544 h 2658544"/>
              <a:gd name="connsiteX1" fmla="*/ 2775568 w 3722336"/>
              <a:gd name="connsiteY1" fmla="*/ 1881708 h 2658544"/>
              <a:gd name="connsiteX2" fmla="*/ 1747879 w 3722336"/>
              <a:gd name="connsiteY2" fmla="*/ 1040137 h 2658544"/>
              <a:gd name="connsiteX3" fmla="*/ 801111 w 3722336"/>
              <a:gd name="connsiteY3" fmla="*/ 190473 h 2658544"/>
              <a:gd name="connsiteX4" fmla="*/ 194209 w 3722336"/>
              <a:gd name="connsiteY4" fmla="*/ 4356 h 2658544"/>
              <a:gd name="connsiteX5" fmla="*/ 0 w 3722336"/>
              <a:gd name="connsiteY5" fmla="*/ 77184 h 2658544"/>
              <a:gd name="connsiteX0" fmla="*/ 3722336 w 3722336"/>
              <a:gd name="connsiteY0" fmla="*/ 2649763 h 2649763"/>
              <a:gd name="connsiteX1" fmla="*/ 2775568 w 3722336"/>
              <a:gd name="connsiteY1" fmla="*/ 1872927 h 2649763"/>
              <a:gd name="connsiteX2" fmla="*/ 1747879 w 3722336"/>
              <a:gd name="connsiteY2" fmla="*/ 1031356 h 2649763"/>
              <a:gd name="connsiteX3" fmla="*/ 801111 w 3722336"/>
              <a:gd name="connsiteY3" fmla="*/ 181692 h 2649763"/>
              <a:gd name="connsiteX4" fmla="*/ 422809 w 3722336"/>
              <a:gd name="connsiteY4" fmla="*/ 5100 h 2649763"/>
              <a:gd name="connsiteX5" fmla="*/ 0 w 3722336"/>
              <a:gd name="connsiteY5" fmla="*/ 68403 h 2649763"/>
              <a:gd name="connsiteX0" fmla="*/ 3722336 w 3722336"/>
              <a:gd name="connsiteY0" fmla="*/ 2649763 h 2649763"/>
              <a:gd name="connsiteX1" fmla="*/ 2775568 w 3722336"/>
              <a:gd name="connsiteY1" fmla="*/ 1872927 h 2649763"/>
              <a:gd name="connsiteX2" fmla="*/ 1747879 w 3722336"/>
              <a:gd name="connsiteY2" fmla="*/ 1031356 h 2649763"/>
              <a:gd name="connsiteX3" fmla="*/ 948749 w 3722336"/>
              <a:gd name="connsiteY3" fmla="*/ 234080 h 2649763"/>
              <a:gd name="connsiteX4" fmla="*/ 422809 w 3722336"/>
              <a:gd name="connsiteY4" fmla="*/ 5100 h 2649763"/>
              <a:gd name="connsiteX5" fmla="*/ 0 w 3722336"/>
              <a:gd name="connsiteY5" fmla="*/ 68403 h 2649763"/>
              <a:gd name="connsiteX0" fmla="*/ 3722336 w 3722336"/>
              <a:gd name="connsiteY0" fmla="*/ 2649763 h 2649763"/>
              <a:gd name="connsiteX1" fmla="*/ 2775568 w 3722336"/>
              <a:gd name="connsiteY1" fmla="*/ 1872927 h 2649763"/>
              <a:gd name="connsiteX2" fmla="*/ 1747879 w 3722336"/>
              <a:gd name="connsiteY2" fmla="*/ 1031356 h 2649763"/>
              <a:gd name="connsiteX3" fmla="*/ 948749 w 3722336"/>
              <a:gd name="connsiteY3" fmla="*/ 234080 h 2649763"/>
              <a:gd name="connsiteX4" fmla="*/ 422809 w 3722336"/>
              <a:gd name="connsiteY4" fmla="*/ 5100 h 2649763"/>
              <a:gd name="connsiteX5" fmla="*/ 0 w 3722336"/>
              <a:gd name="connsiteY5" fmla="*/ 68403 h 2649763"/>
              <a:gd name="connsiteX0" fmla="*/ 3722336 w 3722336"/>
              <a:gd name="connsiteY0" fmla="*/ 2649763 h 2649763"/>
              <a:gd name="connsiteX1" fmla="*/ 2775568 w 3722336"/>
              <a:gd name="connsiteY1" fmla="*/ 1872927 h 2649763"/>
              <a:gd name="connsiteX2" fmla="*/ 1747879 w 3722336"/>
              <a:gd name="connsiteY2" fmla="*/ 1031356 h 2649763"/>
              <a:gd name="connsiteX3" fmla="*/ 948749 w 3722336"/>
              <a:gd name="connsiteY3" fmla="*/ 234080 h 2649763"/>
              <a:gd name="connsiteX4" fmla="*/ 422809 w 3722336"/>
              <a:gd name="connsiteY4" fmla="*/ 5100 h 2649763"/>
              <a:gd name="connsiteX5" fmla="*/ 0 w 3722336"/>
              <a:gd name="connsiteY5" fmla="*/ 68403 h 2649763"/>
              <a:gd name="connsiteX0" fmla="*/ 3722336 w 3722336"/>
              <a:gd name="connsiteY0" fmla="*/ 2672038 h 2672038"/>
              <a:gd name="connsiteX1" fmla="*/ 2775568 w 3722336"/>
              <a:gd name="connsiteY1" fmla="*/ 1895202 h 2672038"/>
              <a:gd name="connsiteX2" fmla="*/ 1747879 w 3722336"/>
              <a:gd name="connsiteY2" fmla="*/ 1053631 h 2672038"/>
              <a:gd name="connsiteX3" fmla="*/ 948749 w 3722336"/>
              <a:gd name="connsiteY3" fmla="*/ 256355 h 2672038"/>
              <a:gd name="connsiteX4" fmla="*/ 422809 w 3722336"/>
              <a:gd name="connsiteY4" fmla="*/ 3562 h 2672038"/>
              <a:gd name="connsiteX5" fmla="*/ 0 w 3722336"/>
              <a:gd name="connsiteY5" fmla="*/ 90678 h 2672038"/>
              <a:gd name="connsiteX0" fmla="*/ 3722336 w 3722336"/>
              <a:gd name="connsiteY0" fmla="*/ 2672038 h 2672038"/>
              <a:gd name="connsiteX1" fmla="*/ 2775568 w 3722336"/>
              <a:gd name="connsiteY1" fmla="*/ 1895202 h 2672038"/>
              <a:gd name="connsiteX2" fmla="*/ 1600241 w 3722336"/>
              <a:gd name="connsiteY2" fmla="*/ 1177456 h 2672038"/>
              <a:gd name="connsiteX3" fmla="*/ 948749 w 3722336"/>
              <a:gd name="connsiteY3" fmla="*/ 256355 h 2672038"/>
              <a:gd name="connsiteX4" fmla="*/ 422809 w 3722336"/>
              <a:gd name="connsiteY4" fmla="*/ 3562 h 2672038"/>
              <a:gd name="connsiteX5" fmla="*/ 0 w 3722336"/>
              <a:gd name="connsiteY5" fmla="*/ 90678 h 2672038"/>
              <a:gd name="connsiteX0" fmla="*/ 3722336 w 3722336"/>
              <a:gd name="connsiteY0" fmla="*/ 2672038 h 2672038"/>
              <a:gd name="connsiteX1" fmla="*/ 2775568 w 3722336"/>
              <a:gd name="connsiteY1" fmla="*/ 1895202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80318 w 3722336"/>
              <a:gd name="connsiteY1" fmla="*/ 2014265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600241 w 3722336"/>
              <a:gd name="connsiteY2" fmla="*/ 117745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524041 w 3722336"/>
              <a:gd name="connsiteY2" fmla="*/ 131080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694606 w 3722336"/>
              <a:gd name="connsiteY1" fmla="*/ 1980928 h 2672038"/>
              <a:gd name="connsiteX2" fmla="*/ 1524041 w 3722336"/>
              <a:gd name="connsiteY2" fmla="*/ 131080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789856 w 3722336"/>
              <a:gd name="connsiteY1" fmla="*/ 2119041 h 2672038"/>
              <a:gd name="connsiteX2" fmla="*/ 1524041 w 3722336"/>
              <a:gd name="connsiteY2" fmla="*/ 1310806 h 2672038"/>
              <a:gd name="connsiteX3" fmla="*/ 1043999 w 3722336"/>
              <a:gd name="connsiteY3" fmla="*/ 261117 h 2672038"/>
              <a:gd name="connsiteX4" fmla="*/ 422809 w 3722336"/>
              <a:gd name="connsiteY4" fmla="*/ 3562 h 2672038"/>
              <a:gd name="connsiteX5" fmla="*/ 0 w 3722336"/>
              <a:gd name="connsiteY5" fmla="*/ 90678 h 2672038"/>
              <a:gd name="connsiteX0" fmla="*/ 3722336 w 3722336"/>
              <a:gd name="connsiteY0" fmla="*/ 2672038 h 2672038"/>
              <a:gd name="connsiteX1" fmla="*/ 2789856 w 3722336"/>
              <a:gd name="connsiteY1" fmla="*/ 2119041 h 2672038"/>
              <a:gd name="connsiteX2" fmla="*/ 1524041 w 3722336"/>
              <a:gd name="connsiteY2" fmla="*/ 1310806 h 2672038"/>
              <a:gd name="connsiteX3" fmla="*/ 1124962 w 3722336"/>
              <a:gd name="connsiteY3" fmla="*/ 299217 h 2672038"/>
              <a:gd name="connsiteX4" fmla="*/ 422809 w 3722336"/>
              <a:gd name="connsiteY4" fmla="*/ 3562 h 2672038"/>
              <a:gd name="connsiteX5" fmla="*/ 0 w 3722336"/>
              <a:gd name="connsiteY5" fmla="*/ 90678 h 2672038"/>
              <a:gd name="connsiteX0" fmla="*/ 3660423 w 3660423"/>
              <a:gd name="connsiteY0" fmla="*/ 2670082 h 2670082"/>
              <a:gd name="connsiteX1" fmla="*/ 2727943 w 3660423"/>
              <a:gd name="connsiteY1" fmla="*/ 2117085 h 2670082"/>
              <a:gd name="connsiteX2" fmla="*/ 1462128 w 3660423"/>
              <a:gd name="connsiteY2" fmla="*/ 1308850 h 2670082"/>
              <a:gd name="connsiteX3" fmla="*/ 1063049 w 3660423"/>
              <a:gd name="connsiteY3" fmla="*/ 297261 h 2670082"/>
              <a:gd name="connsiteX4" fmla="*/ 360896 w 3660423"/>
              <a:gd name="connsiteY4" fmla="*/ 1606 h 2670082"/>
              <a:gd name="connsiteX5" fmla="*/ 0 w 3660423"/>
              <a:gd name="connsiteY5" fmla="*/ 181591 h 2670082"/>
              <a:gd name="connsiteX0" fmla="*/ 3660423 w 3660423"/>
              <a:gd name="connsiteY0" fmla="*/ 2670462 h 2670462"/>
              <a:gd name="connsiteX1" fmla="*/ 2727943 w 3660423"/>
              <a:gd name="connsiteY1" fmla="*/ 2117465 h 2670462"/>
              <a:gd name="connsiteX2" fmla="*/ 1462128 w 3660423"/>
              <a:gd name="connsiteY2" fmla="*/ 1309230 h 2670462"/>
              <a:gd name="connsiteX3" fmla="*/ 1063049 w 3660423"/>
              <a:gd name="connsiteY3" fmla="*/ 297641 h 2670462"/>
              <a:gd name="connsiteX4" fmla="*/ 360896 w 3660423"/>
              <a:gd name="connsiteY4" fmla="*/ 1986 h 2670462"/>
              <a:gd name="connsiteX5" fmla="*/ 0 w 3660423"/>
              <a:gd name="connsiteY5" fmla="*/ 181971 h 2670462"/>
              <a:gd name="connsiteX0" fmla="*/ 3660423 w 3660423"/>
              <a:gd name="connsiteY0" fmla="*/ 2672816 h 2672816"/>
              <a:gd name="connsiteX1" fmla="*/ 2727943 w 3660423"/>
              <a:gd name="connsiteY1" fmla="*/ 2119819 h 2672816"/>
              <a:gd name="connsiteX2" fmla="*/ 1462128 w 3660423"/>
              <a:gd name="connsiteY2" fmla="*/ 1311584 h 2672816"/>
              <a:gd name="connsiteX3" fmla="*/ 1063049 w 3660423"/>
              <a:gd name="connsiteY3" fmla="*/ 299995 h 2672816"/>
              <a:gd name="connsiteX4" fmla="*/ 434714 w 3660423"/>
              <a:gd name="connsiteY4" fmla="*/ 1959 h 2672816"/>
              <a:gd name="connsiteX5" fmla="*/ 0 w 3660423"/>
              <a:gd name="connsiteY5" fmla="*/ 184325 h 2672816"/>
              <a:gd name="connsiteX0" fmla="*/ 3660423 w 3660423"/>
              <a:gd name="connsiteY0" fmla="*/ 2671103 h 2671103"/>
              <a:gd name="connsiteX1" fmla="*/ 2727943 w 3660423"/>
              <a:gd name="connsiteY1" fmla="*/ 2118106 h 2671103"/>
              <a:gd name="connsiteX2" fmla="*/ 1462128 w 3660423"/>
              <a:gd name="connsiteY2" fmla="*/ 1309871 h 2671103"/>
              <a:gd name="connsiteX3" fmla="*/ 1063049 w 3660423"/>
              <a:gd name="connsiteY3" fmla="*/ 298282 h 2671103"/>
              <a:gd name="connsiteX4" fmla="*/ 434714 w 3660423"/>
              <a:gd name="connsiteY4" fmla="*/ 246 h 2671103"/>
              <a:gd name="connsiteX5" fmla="*/ 0 w 3660423"/>
              <a:gd name="connsiteY5" fmla="*/ 182612 h 2671103"/>
              <a:gd name="connsiteX0" fmla="*/ 3660423 w 3660423"/>
              <a:gd name="connsiteY0" fmla="*/ 2671103 h 2671103"/>
              <a:gd name="connsiteX1" fmla="*/ 2727943 w 3660423"/>
              <a:gd name="connsiteY1" fmla="*/ 2118106 h 2671103"/>
              <a:gd name="connsiteX2" fmla="*/ 1462128 w 3660423"/>
              <a:gd name="connsiteY2" fmla="*/ 1309871 h 2671103"/>
              <a:gd name="connsiteX3" fmla="*/ 1063049 w 3660423"/>
              <a:gd name="connsiteY3" fmla="*/ 298282 h 2671103"/>
              <a:gd name="connsiteX4" fmla="*/ 434714 w 3660423"/>
              <a:gd name="connsiteY4" fmla="*/ 246 h 2671103"/>
              <a:gd name="connsiteX5" fmla="*/ 0 w 3660423"/>
              <a:gd name="connsiteY5" fmla="*/ 182612 h 2671103"/>
              <a:gd name="connsiteX0" fmla="*/ 3638992 w 3638992"/>
              <a:gd name="connsiteY0" fmla="*/ 2671078 h 2671078"/>
              <a:gd name="connsiteX1" fmla="*/ 2706512 w 3638992"/>
              <a:gd name="connsiteY1" fmla="*/ 2118081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249437 w 3638992"/>
              <a:gd name="connsiteY1" fmla="*/ 2199043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249437 w 3638992"/>
              <a:gd name="connsiteY1" fmla="*/ 2199043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101800 w 3638992"/>
              <a:gd name="connsiteY1" fmla="*/ 2132368 h 2671078"/>
              <a:gd name="connsiteX2" fmla="*/ 1440697 w 3638992"/>
              <a:gd name="connsiteY2" fmla="*/ 1309846 h 2671078"/>
              <a:gd name="connsiteX3" fmla="*/ 1041618 w 3638992"/>
              <a:gd name="connsiteY3" fmla="*/ 298257 h 2671078"/>
              <a:gd name="connsiteX4" fmla="*/ 413283 w 3638992"/>
              <a:gd name="connsiteY4" fmla="*/ 221 h 2671078"/>
              <a:gd name="connsiteX5" fmla="*/ 0 w 3638992"/>
              <a:gd name="connsiteY5" fmla="*/ 199256 h 2671078"/>
              <a:gd name="connsiteX0" fmla="*/ 3638992 w 3638992"/>
              <a:gd name="connsiteY0" fmla="*/ 2671078 h 2671078"/>
              <a:gd name="connsiteX1" fmla="*/ 3101800 w 3638992"/>
              <a:gd name="connsiteY1" fmla="*/ 2132368 h 2671078"/>
              <a:gd name="connsiteX2" fmla="*/ 2341821 w 3638992"/>
              <a:gd name="connsiteY2" fmla="*/ 176889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101800 w 3638992"/>
              <a:gd name="connsiteY1" fmla="*/ 2132368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 name="connsiteX0" fmla="*/ 3638992 w 3638992"/>
              <a:gd name="connsiteY0" fmla="*/ 2671078 h 2671078"/>
              <a:gd name="connsiteX1" fmla="*/ 3201813 w 3638992"/>
              <a:gd name="connsiteY1" fmla="*/ 2141893 h 2671078"/>
              <a:gd name="connsiteX2" fmla="*/ 2256096 w 3638992"/>
              <a:gd name="connsiteY2" fmla="*/ 1826049 h 2671078"/>
              <a:gd name="connsiteX3" fmla="*/ 1440697 w 3638992"/>
              <a:gd name="connsiteY3" fmla="*/ 1309846 h 2671078"/>
              <a:gd name="connsiteX4" fmla="*/ 1041618 w 3638992"/>
              <a:gd name="connsiteY4" fmla="*/ 298257 h 2671078"/>
              <a:gd name="connsiteX5" fmla="*/ 413283 w 3638992"/>
              <a:gd name="connsiteY5" fmla="*/ 221 h 2671078"/>
              <a:gd name="connsiteX6" fmla="*/ 0 w 3638992"/>
              <a:gd name="connsiteY6" fmla="*/ 199256 h 2671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8992" h="2671078">
                <a:moveTo>
                  <a:pt x="3638992" y="2671078"/>
                </a:moveTo>
                <a:cubicBezTo>
                  <a:pt x="3528190" y="2415308"/>
                  <a:pt x="3431804" y="2283532"/>
                  <a:pt x="3201813" y="2141893"/>
                </a:cubicBezTo>
                <a:cubicBezTo>
                  <a:pt x="2980856" y="2005817"/>
                  <a:pt x="2549615" y="1964724"/>
                  <a:pt x="2256096" y="1826049"/>
                </a:cubicBezTo>
                <a:cubicBezTo>
                  <a:pt x="1962577" y="1687375"/>
                  <a:pt x="1643110" y="1564478"/>
                  <a:pt x="1440697" y="1309846"/>
                </a:cubicBezTo>
                <a:cubicBezTo>
                  <a:pt x="1238284" y="1055214"/>
                  <a:pt x="1212854" y="516528"/>
                  <a:pt x="1041618" y="298257"/>
                </a:cubicBezTo>
                <a:cubicBezTo>
                  <a:pt x="870382" y="79986"/>
                  <a:pt x="558708" y="7196"/>
                  <a:pt x="413283" y="221"/>
                </a:cubicBezTo>
                <a:cubicBezTo>
                  <a:pt x="217853" y="-6754"/>
                  <a:pt x="30345" y="153401"/>
                  <a:pt x="0" y="199256"/>
                </a:cubicBezTo>
              </a:path>
            </a:pathLst>
          </a:custGeom>
          <a:noFill/>
          <a:ln>
            <a:prstDash val="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F53C27AB-A511-4D02-A317-BB392E5263A5}"/>
              </a:ext>
            </a:extLst>
          </p:cNvPr>
          <p:cNvSpPr/>
          <p:nvPr/>
        </p:nvSpPr>
        <p:spPr>
          <a:xfrm>
            <a:off x="3730823" y="2539146"/>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8</a:t>
            </a:r>
          </a:p>
        </p:txBody>
      </p:sp>
      <p:grpSp>
        <p:nvGrpSpPr>
          <p:cNvPr id="56" name="Group 55">
            <a:extLst>
              <a:ext uri="{FF2B5EF4-FFF2-40B4-BE49-F238E27FC236}">
                <a16:creationId xmlns:a16="http://schemas.microsoft.com/office/drawing/2014/main" id="{74A075DE-21C3-44DF-A31B-2F9B842E1B2A}"/>
              </a:ext>
            </a:extLst>
          </p:cNvPr>
          <p:cNvGrpSpPr/>
          <p:nvPr/>
        </p:nvGrpSpPr>
        <p:grpSpPr>
          <a:xfrm>
            <a:off x="7219856" y="4983039"/>
            <a:ext cx="4873431" cy="461665"/>
            <a:chOff x="7219856" y="4983039"/>
            <a:chExt cx="4873431" cy="461665"/>
          </a:xfrm>
        </p:grpSpPr>
        <p:sp>
          <p:nvSpPr>
            <p:cNvPr id="215" name="TextBox 214">
              <a:extLst>
                <a:ext uri="{FF2B5EF4-FFF2-40B4-BE49-F238E27FC236}">
                  <a16:creationId xmlns:a16="http://schemas.microsoft.com/office/drawing/2014/main" id="{D3772234-9FDB-438E-B140-50E5A1611C45}"/>
                </a:ext>
              </a:extLst>
            </p:cNvPr>
            <p:cNvSpPr txBox="1"/>
            <p:nvPr/>
          </p:nvSpPr>
          <p:spPr>
            <a:xfrm>
              <a:off x="7219856" y="4983039"/>
              <a:ext cx="4873431"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When everybody approves </a:t>
              </a:r>
              <a:r>
                <a:rPr lang="en-US" sz="1200" b="1" dirty="0"/>
                <a:t>Lilly</a:t>
              </a:r>
              <a:r>
                <a:rPr lang="en-US" sz="1200" dirty="0"/>
                <a:t>’s pull request, she is merging the remote </a:t>
              </a:r>
              <a:r>
                <a:rPr lang="en-US" sz="1200" b="1" dirty="0" err="1">
                  <a:solidFill>
                    <a:srgbClr val="C00000"/>
                  </a:solidFill>
                </a:rPr>
                <a:t>dbWork</a:t>
              </a:r>
              <a:r>
                <a:rPr lang="en-US" sz="1200" dirty="0"/>
                <a:t> branch into the remote </a:t>
              </a:r>
              <a:r>
                <a:rPr lang="en-US" sz="1200" b="1" dirty="0">
                  <a:solidFill>
                    <a:schemeClr val="accent6">
                      <a:lumMod val="75000"/>
                    </a:schemeClr>
                  </a:solidFill>
                </a:rPr>
                <a:t>main</a:t>
              </a:r>
              <a:r>
                <a:rPr lang="en-US" sz="1200" dirty="0"/>
                <a:t> branch.</a:t>
              </a:r>
            </a:p>
          </p:txBody>
        </p:sp>
        <p:sp>
          <p:nvSpPr>
            <p:cNvPr id="219" name="Oval 218">
              <a:extLst>
                <a:ext uri="{FF2B5EF4-FFF2-40B4-BE49-F238E27FC236}">
                  <a16:creationId xmlns:a16="http://schemas.microsoft.com/office/drawing/2014/main" id="{7FDFEC34-D5DB-4AF5-AA6E-CD85F6CB4A1F}"/>
                </a:ext>
              </a:extLst>
            </p:cNvPr>
            <p:cNvSpPr/>
            <p:nvPr/>
          </p:nvSpPr>
          <p:spPr>
            <a:xfrm>
              <a:off x="7282597" y="5059400"/>
              <a:ext cx="134058"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9</a:t>
              </a:r>
            </a:p>
          </p:txBody>
        </p:sp>
        <mc:AlternateContent xmlns:mc="http://schemas.openxmlformats.org/markup-compatibility/2006" xmlns:p14="http://schemas.microsoft.com/office/powerpoint/2010/main">
          <mc:Choice Requires="p14">
            <p:contentPart p14:bwMode="auto" r:id="rId27">
              <p14:nvContentPartPr>
                <p14:cNvPr id="220" name="Ink 219">
                  <a:extLst>
                    <a:ext uri="{FF2B5EF4-FFF2-40B4-BE49-F238E27FC236}">
                      <a16:creationId xmlns:a16="http://schemas.microsoft.com/office/drawing/2014/main" id="{F07E51A1-F900-476C-A516-087B9593F948}"/>
                    </a:ext>
                  </a:extLst>
                </p14:cNvPr>
                <p14:cNvContentPartPr/>
                <p14:nvPr/>
              </p14:nvContentPartPr>
              <p14:xfrm>
                <a:off x="10767432" y="5128605"/>
                <a:ext cx="438480" cy="19800"/>
              </p14:xfrm>
            </p:contentPart>
          </mc:Choice>
          <mc:Fallback xmlns="">
            <p:pic>
              <p:nvPicPr>
                <p:cNvPr id="220" name="Ink 219">
                  <a:extLst>
                    <a:ext uri="{FF2B5EF4-FFF2-40B4-BE49-F238E27FC236}">
                      <a16:creationId xmlns:a16="http://schemas.microsoft.com/office/drawing/2014/main" id="{F07E51A1-F900-476C-A516-087B9593F948}"/>
                    </a:ext>
                  </a:extLst>
                </p:cNvPr>
                <p:cNvPicPr/>
                <p:nvPr/>
              </p:nvPicPr>
              <p:blipFill>
                <a:blip r:embed="rId28"/>
                <a:stretch>
                  <a:fillRect/>
                </a:stretch>
              </p:blipFill>
              <p:spPr>
                <a:xfrm>
                  <a:off x="10731432" y="5056605"/>
                  <a:ext cx="510120" cy="163440"/>
                </a:xfrm>
                <a:prstGeom prst="rect">
                  <a:avLst/>
                </a:prstGeom>
              </p:spPr>
            </p:pic>
          </mc:Fallback>
        </mc:AlternateContent>
      </p:grpSp>
      <p:sp>
        <p:nvSpPr>
          <p:cNvPr id="221" name="Freeform: Shape 220">
            <a:extLst>
              <a:ext uri="{FF2B5EF4-FFF2-40B4-BE49-F238E27FC236}">
                <a16:creationId xmlns:a16="http://schemas.microsoft.com/office/drawing/2014/main" id="{4068FE6C-09F6-432B-BBF1-BA9CBAA0EA31}"/>
              </a:ext>
            </a:extLst>
          </p:cNvPr>
          <p:cNvSpPr/>
          <p:nvPr/>
        </p:nvSpPr>
        <p:spPr>
          <a:xfrm>
            <a:off x="2933700" y="2774673"/>
            <a:ext cx="385747" cy="451127"/>
          </a:xfrm>
          <a:custGeom>
            <a:avLst/>
            <a:gdLst>
              <a:gd name="connsiteX0" fmla="*/ 0 w 533400"/>
              <a:gd name="connsiteY0" fmla="*/ 5755 h 539155"/>
              <a:gd name="connsiteX1" fmla="*/ 196850 w 533400"/>
              <a:gd name="connsiteY1" fmla="*/ 12105 h 539155"/>
              <a:gd name="connsiteX2" fmla="*/ 381000 w 533400"/>
              <a:gd name="connsiteY2" fmla="*/ 113705 h 539155"/>
              <a:gd name="connsiteX3" fmla="*/ 508000 w 533400"/>
              <a:gd name="connsiteY3" fmla="*/ 285155 h 539155"/>
              <a:gd name="connsiteX4" fmla="*/ 533400 w 533400"/>
              <a:gd name="connsiteY4" fmla="*/ 539155 h 5391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539155">
                <a:moveTo>
                  <a:pt x="0" y="5755"/>
                </a:moveTo>
                <a:cubicBezTo>
                  <a:pt x="66675" y="-66"/>
                  <a:pt x="133350" y="-5887"/>
                  <a:pt x="196850" y="12105"/>
                </a:cubicBezTo>
                <a:cubicBezTo>
                  <a:pt x="260350" y="30097"/>
                  <a:pt x="329142" y="68197"/>
                  <a:pt x="381000" y="113705"/>
                </a:cubicBezTo>
                <a:cubicBezTo>
                  <a:pt x="432858" y="159213"/>
                  <a:pt x="482600" y="214247"/>
                  <a:pt x="508000" y="285155"/>
                </a:cubicBezTo>
                <a:cubicBezTo>
                  <a:pt x="533400" y="356063"/>
                  <a:pt x="533400" y="447609"/>
                  <a:pt x="533400" y="539155"/>
                </a:cubicBezTo>
              </a:path>
            </a:pathLst>
          </a:custGeom>
          <a:ln w="47625">
            <a:headEnd w="sm" len="sm"/>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2" name="Oval 221">
            <a:extLst>
              <a:ext uri="{FF2B5EF4-FFF2-40B4-BE49-F238E27FC236}">
                <a16:creationId xmlns:a16="http://schemas.microsoft.com/office/drawing/2014/main" id="{FDE5371B-FD15-496A-93E4-0427A0DB502D}"/>
              </a:ext>
            </a:extLst>
          </p:cNvPr>
          <p:cNvSpPr/>
          <p:nvPr/>
        </p:nvSpPr>
        <p:spPr>
          <a:xfrm>
            <a:off x="3185679" y="2832824"/>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a:solidFill>
                  <a:srgbClr val="FFFF00"/>
                </a:solidFill>
              </a:rPr>
              <a:t>9</a:t>
            </a:r>
          </a:p>
        </p:txBody>
      </p:sp>
      <p:sp>
        <p:nvSpPr>
          <p:cNvPr id="197" name="Oval 196">
            <a:extLst>
              <a:ext uri="{FF2B5EF4-FFF2-40B4-BE49-F238E27FC236}">
                <a16:creationId xmlns:a16="http://schemas.microsoft.com/office/drawing/2014/main" id="{FE3C8ABC-D397-4538-9E7E-2563CD5D916E}"/>
              </a:ext>
            </a:extLst>
          </p:cNvPr>
          <p:cNvSpPr/>
          <p:nvPr/>
        </p:nvSpPr>
        <p:spPr>
          <a:xfrm>
            <a:off x="2912064" y="2701691"/>
            <a:ext cx="134058"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7</a:t>
            </a:r>
          </a:p>
        </p:txBody>
      </p:sp>
      <p:grpSp>
        <p:nvGrpSpPr>
          <p:cNvPr id="57" name="Group 56">
            <a:extLst>
              <a:ext uri="{FF2B5EF4-FFF2-40B4-BE49-F238E27FC236}">
                <a16:creationId xmlns:a16="http://schemas.microsoft.com/office/drawing/2014/main" id="{0FA9D582-A98A-47C4-B0F2-8498C693A205}"/>
              </a:ext>
            </a:extLst>
          </p:cNvPr>
          <p:cNvGrpSpPr/>
          <p:nvPr/>
        </p:nvGrpSpPr>
        <p:grpSpPr>
          <a:xfrm>
            <a:off x="7219856" y="5379279"/>
            <a:ext cx="4873431" cy="461665"/>
            <a:chOff x="7219856" y="5379279"/>
            <a:chExt cx="4873431" cy="461665"/>
          </a:xfrm>
        </p:grpSpPr>
        <p:sp>
          <p:nvSpPr>
            <p:cNvPr id="225" name="TextBox 224">
              <a:extLst>
                <a:ext uri="{FF2B5EF4-FFF2-40B4-BE49-F238E27FC236}">
                  <a16:creationId xmlns:a16="http://schemas.microsoft.com/office/drawing/2014/main" id="{FA6D9311-8FA6-40FF-8C6B-3FFCBAFE9BD8}"/>
                </a:ext>
              </a:extLst>
            </p:cNvPr>
            <p:cNvSpPr txBox="1"/>
            <p:nvPr/>
          </p:nvSpPr>
          <p:spPr>
            <a:xfrm>
              <a:off x="7219856" y="5379279"/>
              <a:ext cx="4873431" cy="461665"/>
            </a:xfrm>
            <a:prstGeom prst="rect">
              <a:avLst/>
            </a:prstGeom>
            <a:noFill/>
          </p:spPr>
          <p:txBody>
            <a:bodyPr wrap="square" rtlCol="0">
              <a:spAutoFit/>
            </a:bodyPr>
            <a:lstStyle/>
            <a:p>
              <a:pPr marL="174625" indent="-174625">
                <a:buFont typeface="Arial" panose="020B0604020202020204" pitchFamily="34" charset="0"/>
                <a:buChar char="•"/>
              </a:pPr>
              <a:r>
                <a:rPr lang="en-US" sz="1200" dirty="0"/>
                <a:t>As </a:t>
              </a:r>
              <a:r>
                <a:rPr lang="en-US" sz="1200" b="1" dirty="0"/>
                <a:t>Joe</a:t>
              </a:r>
              <a:r>
                <a:rPr lang="en-US" sz="1200" dirty="0"/>
                <a:t> starts his next workday, he is pulling all of Amy’s recent code changes from the remote </a:t>
              </a:r>
              <a:r>
                <a:rPr lang="en-US" sz="1200" b="1" dirty="0">
                  <a:solidFill>
                    <a:schemeClr val="accent6">
                      <a:lumMod val="75000"/>
                    </a:schemeClr>
                  </a:solidFill>
                </a:rPr>
                <a:t>main</a:t>
              </a:r>
              <a:r>
                <a:rPr lang="en-US" sz="1200" dirty="0"/>
                <a:t> into his local </a:t>
              </a:r>
              <a:r>
                <a:rPr lang="en-US" sz="1200" dirty="0" err="1">
                  <a:solidFill>
                    <a:srgbClr val="7030A0"/>
                  </a:solidFill>
                </a:rPr>
                <a:t>webAPI</a:t>
              </a:r>
              <a:r>
                <a:rPr lang="en-US" sz="1200" dirty="0"/>
                <a:t> branch.</a:t>
              </a:r>
            </a:p>
          </p:txBody>
        </p:sp>
        <p:sp>
          <p:nvSpPr>
            <p:cNvPr id="226" name="Oval 225">
              <a:extLst>
                <a:ext uri="{FF2B5EF4-FFF2-40B4-BE49-F238E27FC236}">
                  <a16:creationId xmlns:a16="http://schemas.microsoft.com/office/drawing/2014/main" id="{FDC2A6C7-F22E-4892-BE1C-E05D7BA62009}"/>
                </a:ext>
              </a:extLst>
            </p:cNvPr>
            <p:cNvSpPr/>
            <p:nvPr/>
          </p:nvSpPr>
          <p:spPr>
            <a:xfrm>
              <a:off x="7277099" y="5446237"/>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10</a:t>
              </a:r>
            </a:p>
          </p:txBody>
        </p:sp>
        <mc:AlternateContent xmlns:mc="http://schemas.openxmlformats.org/markup-compatibility/2006" xmlns:p14="http://schemas.microsoft.com/office/powerpoint/2010/main">
          <mc:Choice Requires="p14">
            <p:contentPart p14:bwMode="auto" r:id="rId29">
              <p14:nvContentPartPr>
                <p14:cNvPr id="227" name="Ink 226">
                  <a:extLst>
                    <a:ext uri="{FF2B5EF4-FFF2-40B4-BE49-F238E27FC236}">
                      <a16:creationId xmlns:a16="http://schemas.microsoft.com/office/drawing/2014/main" id="{B814CB62-5E48-41E6-939F-C2CBFA01DC64}"/>
                    </a:ext>
                  </a:extLst>
                </p14:cNvPr>
                <p14:cNvContentPartPr/>
                <p14:nvPr/>
              </p14:nvContentPartPr>
              <p14:xfrm>
                <a:off x="9749401" y="5495997"/>
                <a:ext cx="382320" cy="51480"/>
              </p14:xfrm>
            </p:contentPart>
          </mc:Choice>
          <mc:Fallback xmlns="">
            <p:pic>
              <p:nvPicPr>
                <p:cNvPr id="227" name="Ink 226">
                  <a:extLst>
                    <a:ext uri="{FF2B5EF4-FFF2-40B4-BE49-F238E27FC236}">
                      <a16:creationId xmlns:a16="http://schemas.microsoft.com/office/drawing/2014/main" id="{B814CB62-5E48-41E6-939F-C2CBFA01DC64}"/>
                    </a:ext>
                  </a:extLst>
                </p:cNvPr>
                <p:cNvPicPr/>
                <p:nvPr/>
              </p:nvPicPr>
              <p:blipFill>
                <a:blip r:embed="rId30"/>
                <a:stretch>
                  <a:fillRect/>
                </a:stretch>
              </p:blipFill>
              <p:spPr>
                <a:xfrm>
                  <a:off x="9713435" y="5423997"/>
                  <a:ext cx="453893" cy="195120"/>
                </a:xfrm>
                <a:prstGeom prst="rect">
                  <a:avLst/>
                </a:prstGeom>
              </p:spPr>
            </p:pic>
          </mc:Fallback>
        </mc:AlternateContent>
      </p:grpSp>
      <p:cxnSp>
        <p:nvCxnSpPr>
          <p:cNvPr id="228" name="Straight Arrow Connector 227">
            <a:extLst>
              <a:ext uri="{FF2B5EF4-FFF2-40B4-BE49-F238E27FC236}">
                <a16:creationId xmlns:a16="http://schemas.microsoft.com/office/drawing/2014/main" id="{078FBCD8-57C1-4410-AF01-D4E80759AF27}"/>
              </a:ext>
            </a:extLst>
          </p:cNvPr>
          <p:cNvCxnSpPr>
            <a:cxnSpLocks/>
          </p:cNvCxnSpPr>
          <p:nvPr/>
        </p:nvCxnSpPr>
        <p:spPr>
          <a:xfrm>
            <a:off x="3762310" y="3937615"/>
            <a:ext cx="1584791" cy="1379897"/>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229" name="Oval 228">
            <a:extLst>
              <a:ext uri="{FF2B5EF4-FFF2-40B4-BE49-F238E27FC236}">
                <a16:creationId xmlns:a16="http://schemas.microsoft.com/office/drawing/2014/main" id="{71D535F2-1774-4BD1-A40E-F79FE734BC5F}"/>
              </a:ext>
            </a:extLst>
          </p:cNvPr>
          <p:cNvSpPr/>
          <p:nvPr/>
        </p:nvSpPr>
        <p:spPr>
          <a:xfrm>
            <a:off x="4196387" y="4296997"/>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a:solidFill>
                  <a:srgbClr val="FFFF00"/>
                </a:solidFill>
              </a:rPr>
              <a:t>10</a:t>
            </a:r>
          </a:p>
        </p:txBody>
      </p:sp>
      <p:sp>
        <p:nvSpPr>
          <p:cNvPr id="233" name="Oval 232">
            <a:extLst>
              <a:ext uri="{FF2B5EF4-FFF2-40B4-BE49-F238E27FC236}">
                <a16:creationId xmlns:a16="http://schemas.microsoft.com/office/drawing/2014/main" id="{D488DC0C-C74D-4CED-A4F2-85EB448B2197}"/>
              </a:ext>
            </a:extLst>
          </p:cNvPr>
          <p:cNvSpPr/>
          <p:nvPr/>
        </p:nvSpPr>
        <p:spPr>
          <a:xfrm>
            <a:off x="3177138" y="4491853"/>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12</a:t>
            </a:r>
          </a:p>
        </p:txBody>
      </p:sp>
      <p:pic>
        <p:nvPicPr>
          <p:cNvPr id="64" name="Picture 63" descr="A close up of a logo&#10;&#10;Description automatically generated">
            <a:extLst>
              <a:ext uri="{FF2B5EF4-FFF2-40B4-BE49-F238E27FC236}">
                <a16:creationId xmlns:a16="http://schemas.microsoft.com/office/drawing/2014/main" id="{CC455F68-4767-4A7F-AF6C-3D9BE79F729E}"/>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175246" y="5948426"/>
            <a:ext cx="233238" cy="233238"/>
          </a:xfrm>
          <a:prstGeom prst="rect">
            <a:avLst/>
          </a:prstGeom>
        </p:spPr>
      </p:pic>
      <p:sp>
        <p:nvSpPr>
          <p:cNvPr id="235" name="Oval 234">
            <a:extLst>
              <a:ext uri="{FF2B5EF4-FFF2-40B4-BE49-F238E27FC236}">
                <a16:creationId xmlns:a16="http://schemas.microsoft.com/office/drawing/2014/main" id="{CDAB5717-697C-4CC6-A37B-3903F4453965}"/>
              </a:ext>
            </a:extLst>
          </p:cNvPr>
          <p:cNvSpPr/>
          <p:nvPr/>
        </p:nvSpPr>
        <p:spPr>
          <a:xfrm>
            <a:off x="1362466" y="5982003"/>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11</a:t>
            </a:r>
          </a:p>
        </p:txBody>
      </p:sp>
      <p:grpSp>
        <p:nvGrpSpPr>
          <p:cNvPr id="68" name="Group 67">
            <a:extLst>
              <a:ext uri="{FF2B5EF4-FFF2-40B4-BE49-F238E27FC236}">
                <a16:creationId xmlns:a16="http://schemas.microsoft.com/office/drawing/2014/main" id="{545CE074-8546-4EE0-87CD-925C9F31E6CB}"/>
              </a:ext>
            </a:extLst>
          </p:cNvPr>
          <p:cNvGrpSpPr/>
          <p:nvPr/>
        </p:nvGrpSpPr>
        <p:grpSpPr>
          <a:xfrm>
            <a:off x="2165499" y="6083387"/>
            <a:ext cx="545108" cy="490594"/>
            <a:chOff x="2165499" y="6083387"/>
            <a:chExt cx="545108" cy="490594"/>
          </a:xfrm>
        </p:grpSpPr>
        <p:sp>
          <p:nvSpPr>
            <p:cNvPr id="237" name="Rectangle: Rounded Corners 236">
              <a:extLst>
                <a:ext uri="{FF2B5EF4-FFF2-40B4-BE49-F238E27FC236}">
                  <a16:creationId xmlns:a16="http://schemas.microsoft.com/office/drawing/2014/main" id="{70D40DBE-F7A4-4BDD-B7F7-DFBB7D957879}"/>
                </a:ext>
              </a:extLst>
            </p:cNvPr>
            <p:cNvSpPr/>
            <p:nvPr/>
          </p:nvSpPr>
          <p:spPr>
            <a:xfrm>
              <a:off x="2165499" y="6083387"/>
              <a:ext cx="545108" cy="490594"/>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38" name="Picture 237" descr="A close up of a logo&#10;&#10;Description automatically generated">
              <a:extLst>
                <a:ext uri="{FF2B5EF4-FFF2-40B4-BE49-F238E27FC236}">
                  <a16:creationId xmlns:a16="http://schemas.microsoft.com/office/drawing/2014/main" id="{B1C1D1F5-597C-4B34-80CB-8754E76255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4331" y="6213654"/>
              <a:ext cx="316039" cy="316039"/>
            </a:xfrm>
            <a:prstGeom prst="rect">
              <a:avLst/>
            </a:prstGeom>
          </p:spPr>
        </p:pic>
      </p:grpSp>
      <p:sp>
        <p:nvSpPr>
          <p:cNvPr id="239" name="Rectangle: Rounded Corners 238">
            <a:extLst>
              <a:ext uri="{FF2B5EF4-FFF2-40B4-BE49-F238E27FC236}">
                <a16:creationId xmlns:a16="http://schemas.microsoft.com/office/drawing/2014/main" id="{C13538F5-2382-4951-86EA-C57B8DBF8D3A}"/>
              </a:ext>
            </a:extLst>
          </p:cNvPr>
          <p:cNvSpPr/>
          <p:nvPr/>
        </p:nvSpPr>
        <p:spPr>
          <a:xfrm>
            <a:off x="2246779" y="6035773"/>
            <a:ext cx="374543"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000">
                <a:solidFill>
                  <a:schemeClr val="accent2">
                    <a:lumMod val="75000"/>
                  </a:schemeClr>
                </a:solidFill>
              </a:rPr>
              <a:t>scripts</a:t>
            </a:r>
          </a:p>
        </p:txBody>
      </p:sp>
      <p:cxnSp>
        <p:nvCxnSpPr>
          <p:cNvPr id="240" name="Straight Arrow Connector 239">
            <a:extLst>
              <a:ext uri="{FF2B5EF4-FFF2-40B4-BE49-F238E27FC236}">
                <a16:creationId xmlns:a16="http://schemas.microsoft.com/office/drawing/2014/main" id="{D68C5AAC-F9E8-4A5C-B5D1-9B473572565E}"/>
              </a:ext>
            </a:extLst>
          </p:cNvPr>
          <p:cNvCxnSpPr>
            <a:cxnSpLocks/>
          </p:cNvCxnSpPr>
          <p:nvPr/>
        </p:nvCxnSpPr>
        <p:spPr>
          <a:xfrm flipH="1">
            <a:off x="2680365" y="5783719"/>
            <a:ext cx="158571" cy="361168"/>
          </a:xfrm>
          <a:prstGeom prst="straightConnector1">
            <a:avLst/>
          </a:prstGeom>
          <a:ln w="47625">
            <a:headEnd w="sm" len="sm"/>
            <a:tailEnd type="triangle"/>
          </a:ln>
        </p:spPr>
        <p:style>
          <a:lnRef idx="1">
            <a:schemeClr val="accent1"/>
          </a:lnRef>
          <a:fillRef idx="0">
            <a:schemeClr val="accent1"/>
          </a:fillRef>
          <a:effectRef idx="0">
            <a:schemeClr val="accent1"/>
          </a:effectRef>
          <a:fontRef idx="minor">
            <a:schemeClr val="tx1"/>
          </a:fontRef>
        </p:style>
      </p:cxnSp>
      <p:sp>
        <p:nvSpPr>
          <p:cNvPr id="241" name="Oval 240">
            <a:extLst>
              <a:ext uri="{FF2B5EF4-FFF2-40B4-BE49-F238E27FC236}">
                <a16:creationId xmlns:a16="http://schemas.microsoft.com/office/drawing/2014/main" id="{9915E686-2288-43B6-84BE-514E2340AA89}"/>
              </a:ext>
            </a:extLst>
          </p:cNvPr>
          <p:cNvSpPr/>
          <p:nvPr/>
        </p:nvSpPr>
        <p:spPr>
          <a:xfrm>
            <a:off x="2697968" y="5829782"/>
            <a:ext cx="155295" cy="15654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FF00"/>
                </a:solidFill>
              </a:rPr>
              <a:t>13</a:t>
            </a:r>
          </a:p>
        </p:txBody>
      </p:sp>
      <p:grpSp>
        <p:nvGrpSpPr>
          <p:cNvPr id="69" name="Group 68">
            <a:extLst>
              <a:ext uri="{FF2B5EF4-FFF2-40B4-BE49-F238E27FC236}">
                <a16:creationId xmlns:a16="http://schemas.microsoft.com/office/drawing/2014/main" id="{A4EB2A7C-60CD-429E-924D-EC58B5F872A0}"/>
              </a:ext>
            </a:extLst>
          </p:cNvPr>
          <p:cNvGrpSpPr/>
          <p:nvPr/>
        </p:nvGrpSpPr>
        <p:grpSpPr>
          <a:xfrm>
            <a:off x="7219856" y="5779329"/>
            <a:ext cx="4873431" cy="646331"/>
            <a:chOff x="7219856" y="5779329"/>
            <a:chExt cx="4873431" cy="646331"/>
          </a:xfrm>
        </p:grpSpPr>
        <p:sp>
          <p:nvSpPr>
            <p:cNvPr id="230" name="TextBox 229">
              <a:extLst>
                <a:ext uri="{FF2B5EF4-FFF2-40B4-BE49-F238E27FC236}">
                  <a16:creationId xmlns:a16="http://schemas.microsoft.com/office/drawing/2014/main" id="{3C52FB90-980F-4C0B-B580-13D29C64FC0E}"/>
                </a:ext>
              </a:extLst>
            </p:cNvPr>
            <p:cNvSpPr txBox="1"/>
            <p:nvPr/>
          </p:nvSpPr>
          <p:spPr>
            <a:xfrm>
              <a:off x="7219856" y="5779329"/>
              <a:ext cx="4873431" cy="646331"/>
            </a:xfrm>
            <a:prstGeom prst="rect">
              <a:avLst/>
            </a:prstGeom>
            <a:noFill/>
          </p:spPr>
          <p:txBody>
            <a:bodyPr wrap="square" rtlCol="0">
              <a:spAutoFit/>
            </a:bodyPr>
            <a:lstStyle/>
            <a:p>
              <a:pPr marL="174625" indent="-174625">
                <a:buFont typeface="Arial" panose="020B0604020202020204" pitchFamily="34" charset="0"/>
                <a:buChar char="•"/>
              </a:pPr>
              <a:r>
                <a:rPr lang="en-US" sz="1200" dirty="0"/>
                <a:t>As </a:t>
              </a:r>
              <a:r>
                <a:rPr lang="en-US" sz="1200" b="1" dirty="0"/>
                <a:t>Lilly</a:t>
              </a:r>
              <a:r>
                <a:rPr lang="en-US" sz="1200" dirty="0"/>
                <a:t> starts her next workday, she is deleting the local </a:t>
              </a:r>
              <a:r>
                <a:rPr lang="en-US" sz="1200" dirty="0" err="1">
                  <a:solidFill>
                    <a:srgbClr val="C00000"/>
                  </a:solidFill>
                </a:rPr>
                <a:t>dbWork</a:t>
              </a:r>
              <a:r>
                <a:rPr lang="en-US" sz="1200" dirty="0"/>
                <a:t> branch, pulls all the remote </a:t>
              </a:r>
              <a:r>
                <a:rPr lang="en-US" sz="1200" b="1" dirty="0">
                  <a:solidFill>
                    <a:schemeClr val="accent6">
                      <a:lumMod val="75000"/>
                    </a:schemeClr>
                  </a:solidFill>
                </a:rPr>
                <a:t>main</a:t>
              </a:r>
              <a:r>
                <a:rPr lang="en-US" sz="1200" dirty="0"/>
                <a:t> changes into her local </a:t>
              </a:r>
              <a:r>
                <a:rPr lang="en-US" sz="1200" dirty="0">
                  <a:solidFill>
                    <a:schemeClr val="accent6">
                      <a:lumMod val="75000"/>
                    </a:schemeClr>
                  </a:solidFill>
                </a:rPr>
                <a:t>main</a:t>
              </a:r>
              <a:r>
                <a:rPr lang="en-US" sz="1200" dirty="0"/>
                <a:t> (    ) and forks from it a new local branch </a:t>
              </a:r>
              <a:r>
                <a:rPr lang="en-US" sz="1200" dirty="0">
                  <a:solidFill>
                    <a:srgbClr val="C00000"/>
                  </a:solidFill>
                </a:rPr>
                <a:t>scripts</a:t>
              </a:r>
              <a:r>
                <a:rPr lang="en-US" sz="1200" dirty="0"/>
                <a:t> (     ) to continue her work.</a:t>
              </a:r>
            </a:p>
          </p:txBody>
        </p:sp>
        <p:sp>
          <p:nvSpPr>
            <p:cNvPr id="231" name="Oval 230">
              <a:extLst>
                <a:ext uri="{FF2B5EF4-FFF2-40B4-BE49-F238E27FC236}">
                  <a16:creationId xmlns:a16="http://schemas.microsoft.com/office/drawing/2014/main" id="{556713EE-E3BA-4069-B3F4-F04EB6815D19}"/>
                </a:ext>
              </a:extLst>
            </p:cNvPr>
            <p:cNvSpPr/>
            <p:nvPr/>
          </p:nvSpPr>
          <p:spPr>
            <a:xfrm>
              <a:off x="7270950" y="5843307"/>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11</a:t>
              </a:r>
            </a:p>
          </p:txBody>
        </p:sp>
        <mc:AlternateContent xmlns:mc="http://schemas.openxmlformats.org/markup-compatibility/2006" xmlns:p14="http://schemas.microsoft.com/office/powerpoint/2010/main">
          <mc:Choice Requires="p14">
            <p:contentPart p14:bwMode="auto" r:id="rId32">
              <p14:nvContentPartPr>
                <p14:cNvPr id="232" name="Ink 231">
                  <a:extLst>
                    <a:ext uri="{FF2B5EF4-FFF2-40B4-BE49-F238E27FC236}">
                      <a16:creationId xmlns:a16="http://schemas.microsoft.com/office/drawing/2014/main" id="{D2001E69-8D5B-4088-881E-59E66403FB54}"/>
                    </a:ext>
                  </a:extLst>
                </p14:cNvPr>
                <p14:cNvContentPartPr/>
                <p14:nvPr/>
              </p14:nvContentPartPr>
              <p14:xfrm>
                <a:off x="11318340" y="6092485"/>
                <a:ext cx="347040" cy="34920"/>
              </p14:xfrm>
            </p:contentPart>
          </mc:Choice>
          <mc:Fallback xmlns="">
            <p:pic>
              <p:nvPicPr>
                <p:cNvPr id="232" name="Ink 231">
                  <a:extLst>
                    <a:ext uri="{FF2B5EF4-FFF2-40B4-BE49-F238E27FC236}">
                      <a16:creationId xmlns:a16="http://schemas.microsoft.com/office/drawing/2014/main" id="{D2001E69-8D5B-4088-881E-59E66403FB54}"/>
                    </a:ext>
                  </a:extLst>
                </p:cNvPr>
                <p:cNvPicPr/>
                <p:nvPr/>
              </p:nvPicPr>
              <p:blipFill>
                <a:blip r:embed="rId33"/>
                <a:stretch>
                  <a:fillRect/>
                </a:stretch>
              </p:blipFill>
              <p:spPr>
                <a:xfrm>
                  <a:off x="11282340" y="6020485"/>
                  <a:ext cx="418680" cy="178560"/>
                </a:xfrm>
                <a:prstGeom prst="rect">
                  <a:avLst/>
                </a:prstGeom>
              </p:spPr>
            </p:pic>
          </mc:Fallback>
        </mc:AlternateContent>
        <p:sp>
          <p:nvSpPr>
            <p:cNvPr id="236" name="Oval 235">
              <a:extLst>
                <a:ext uri="{FF2B5EF4-FFF2-40B4-BE49-F238E27FC236}">
                  <a16:creationId xmlns:a16="http://schemas.microsoft.com/office/drawing/2014/main" id="{0B580146-994D-466F-A507-1F16FAA0CCB5}"/>
                </a:ext>
              </a:extLst>
            </p:cNvPr>
            <p:cNvSpPr/>
            <p:nvPr/>
          </p:nvSpPr>
          <p:spPr>
            <a:xfrm>
              <a:off x="10824670" y="6026952"/>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12</a:t>
              </a:r>
            </a:p>
          </p:txBody>
        </p:sp>
        <p:sp>
          <p:nvSpPr>
            <p:cNvPr id="242" name="Oval 241">
              <a:extLst>
                <a:ext uri="{FF2B5EF4-FFF2-40B4-BE49-F238E27FC236}">
                  <a16:creationId xmlns:a16="http://schemas.microsoft.com/office/drawing/2014/main" id="{68A344EA-DC9E-4195-BA17-953E403060CE}"/>
                </a:ext>
              </a:extLst>
            </p:cNvPr>
            <p:cNvSpPr/>
            <p:nvPr/>
          </p:nvSpPr>
          <p:spPr>
            <a:xfrm>
              <a:off x="9294021" y="6207513"/>
              <a:ext cx="155295" cy="15654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rgbClr val="FF0000"/>
                  </a:solidFill>
                </a:rPr>
                <a:t>13</a:t>
              </a:r>
            </a:p>
          </p:txBody>
        </p:sp>
      </p:grpSp>
    </p:spTree>
    <p:extLst>
      <p:ext uri="{BB962C8B-B14F-4D97-AF65-F5344CB8AC3E}">
        <p14:creationId xmlns:p14="http://schemas.microsoft.com/office/powerpoint/2010/main" val="3599029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7"/>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2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2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6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3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nodeType="afterEffect">
                                  <p:stCondLst>
                                    <p:cond delay="500"/>
                                  </p:stCondLst>
                                  <p:childTnLst>
                                    <p:set>
                                      <p:cBhvr>
                                        <p:cTn id="115" dur="1" fill="hold">
                                          <p:stCondLst>
                                            <p:cond delay="0"/>
                                          </p:stCondLst>
                                        </p:cTn>
                                        <p:tgtEl>
                                          <p:spTgt spid="234"/>
                                        </p:tgtEl>
                                        <p:attrNameLst>
                                          <p:attrName>style.visibility</p:attrName>
                                        </p:attrNameLst>
                                      </p:cBhvr>
                                      <p:to>
                                        <p:strVal val="visible"/>
                                      </p:to>
                                    </p:set>
                                  </p:childTnLst>
                                </p:cTn>
                              </p:par>
                              <p:par>
                                <p:cTn id="116" presetID="1" presetClass="entr" presetSubtype="0" fill="hold" grpId="0" nodeType="withEffect">
                                  <p:stCondLst>
                                    <p:cond delay="500"/>
                                  </p:stCondLst>
                                  <p:childTnLst>
                                    <p:set>
                                      <p:cBhvr>
                                        <p:cTn id="117" dur="1" fill="hold">
                                          <p:stCondLst>
                                            <p:cond delay="0"/>
                                          </p:stCondLst>
                                        </p:cTn>
                                        <p:tgtEl>
                                          <p:spTgt spid="233"/>
                                        </p:tgtEl>
                                        <p:attrNameLst>
                                          <p:attrName>style.visibility</p:attrName>
                                        </p:attrNameLst>
                                      </p:cBhvr>
                                      <p:to>
                                        <p:strVal val="visible"/>
                                      </p:to>
                                    </p:set>
                                  </p:childTnLst>
                                </p:cTn>
                              </p:par>
                            </p:childTnLst>
                          </p:cTn>
                        </p:par>
                        <p:par>
                          <p:cTn id="118" fill="hold">
                            <p:stCondLst>
                              <p:cond delay="500"/>
                            </p:stCondLst>
                            <p:childTnLst>
                              <p:par>
                                <p:cTn id="119" presetID="1" presetClass="entr" presetSubtype="0" fill="hold" nodeType="afterEffect">
                                  <p:stCondLst>
                                    <p:cond delay="500"/>
                                  </p:stCondLst>
                                  <p:childTnLst>
                                    <p:set>
                                      <p:cBhvr>
                                        <p:cTn id="120" dur="1" fill="hold">
                                          <p:stCondLst>
                                            <p:cond delay="0"/>
                                          </p:stCondLst>
                                        </p:cTn>
                                        <p:tgtEl>
                                          <p:spTgt spid="68"/>
                                        </p:tgtEl>
                                        <p:attrNameLst>
                                          <p:attrName>style.visibility</p:attrName>
                                        </p:attrNameLst>
                                      </p:cBhvr>
                                      <p:to>
                                        <p:strVal val="visible"/>
                                      </p:to>
                                    </p:set>
                                  </p:childTnLst>
                                </p:cTn>
                              </p:par>
                              <p:par>
                                <p:cTn id="121" presetID="1" presetClass="entr" presetSubtype="0" fill="hold" grpId="0" nodeType="withEffect">
                                  <p:stCondLst>
                                    <p:cond delay="500"/>
                                  </p:stCondLst>
                                  <p:childTnLst>
                                    <p:set>
                                      <p:cBhvr>
                                        <p:cTn id="122" dur="1" fill="hold">
                                          <p:stCondLst>
                                            <p:cond delay="0"/>
                                          </p:stCondLst>
                                        </p:cTn>
                                        <p:tgtEl>
                                          <p:spTgt spid="239"/>
                                        </p:tgtEl>
                                        <p:attrNameLst>
                                          <p:attrName>style.visibility</p:attrName>
                                        </p:attrNameLst>
                                      </p:cBhvr>
                                      <p:to>
                                        <p:strVal val="visible"/>
                                      </p:to>
                                    </p:set>
                                  </p:childTnLst>
                                </p:cTn>
                              </p:par>
                              <p:par>
                                <p:cTn id="123" presetID="1" presetClass="entr" presetSubtype="0" fill="hold" nodeType="withEffect">
                                  <p:stCondLst>
                                    <p:cond delay="500"/>
                                  </p:stCondLst>
                                  <p:childTnLst>
                                    <p:set>
                                      <p:cBhvr>
                                        <p:cTn id="124" dur="1" fill="hold">
                                          <p:stCondLst>
                                            <p:cond delay="0"/>
                                          </p:stCondLst>
                                        </p:cTn>
                                        <p:tgtEl>
                                          <p:spTgt spid="240"/>
                                        </p:tgtEl>
                                        <p:attrNameLst>
                                          <p:attrName>style.visibility</p:attrName>
                                        </p:attrNameLst>
                                      </p:cBhvr>
                                      <p:to>
                                        <p:strVal val="visible"/>
                                      </p:to>
                                    </p:set>
                                  </p:childTnLst>
                                </p:cTn>
                              </p:par>
                              <p:par>
                                <p:cTn id="125" presetID="1" presetClass="entr" presetSubtype="0" fill="hold" grpId="0" nodeType="withEffect">
                                  <p:stCondLst>
                                    <p:cond delay="500"/>
                                  </p:stCondLst>
                                  <p:childTnLst>
                                    <p:set>
                                      <p:cBhvr>
                                        <p:cTn id="126"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animBg="1"/>
      <p:bldP spid="116" grpId="0" animBg="1"/>
      <p:bldP spid="136" grpId="0" animBg="1"/>
      <p:bldP spid="138" grpId="0" animBg="1"/>
      <p:bldP spid="160" grpId="0" animBg="1"/>
      <p:bldP spid="165" grpId="0" animBg="1"/>
      <p:bldP spid="175" grpId="0" animBg="1"/>
      <p:bldP spid="198" grpId="0" animBg="1"/>
      <p:bldP spid="208" grpId="0" animBg="1"/>
      <p:bldP spid="210" grpId="0" animBg="1"/>
      <p:bldP spid="214" grpId="0" animBg="1"/>
      <p:bldP spid="212" grpId="0" animBg="1"/>
      <p:bldP spid="221" grpId="0" animBg="1"/>
      <p:bldP spid="222" grpId="0" animBg="1"/>
      <p:bldP spid="197" grpId="0" animBg="1"/>
      <p:bldP spid="229" grpId="0" animBg="1"/>
      <p:bldP spid="233" grpId="0" animBg="1"/>
      <p:bldP spid="235" grpId="0" animBg="1"/>
      <p:bldP spid="239" grpId="0" animBg="1"/>
      <p:bldP spid="2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127000" y="94799"/>
            <a:ext cx="10515600" cy="612775"/>
          </a:xfrm>
        </p:spPr>
        <p:txBody>
          <a:bodyPr>
            <a:normAutofit fontScale="90000"/>
          </a:bodyPr>
          <a:lstStyle/>
          <a:p>
            <a:r>
              <a:rPr lang="en-US" dirty="0"/>
              <a:t>Working with Git in Visual Studio Code</a:t>
            </a:r>
          </a:p>
        </p:txBody>
      </p:sp>
      <p:graphicFrame>
        <p:nvGraphicFramePr>
          <p:cNvPr id="3" name="Table 4">
            <a:extLst>
              <a:ext uri="{FF2B5EF4-FFF2-40B4-BE49-F238E27FC236}">
                <a16:creationId xmlns:a16="http://schemas.microsoft.com/office/drawing/2014/main" id="{CD8D7EAC-D2AA-4763-921B-1E1E99D16058}"/>
              </a:ext>
            </a:extLst>
          </p:cNvPr>
          <p:cNvGraphicFramePr>
            <a:graphicFrameLocks noGrp="1"/>
          </p:cNvGraphicFramePr>
          <p:nvPr>
            <p:extLst>
              <p:ext uri="{D42A27DB-BD31-4B8C-83A1-F6EECF244321}">
                <p14:modId xmlns:p14="http://schemas.microsoft.com/office/powerpoint/2010/main" val="2495596374"/>
              </p:ext>
            </p:extLst>
          </p:nvPr>
        </p:nvGraphicFramePr>
        <p:xfrm>
          <a:off x="264831" y="1529898"/>
          <a:ext cx="11592872" cy="4754880"/>
        </p:xfrm>
        <a:graphic>
          <a:graphicData uri="http://schemas.openxmlformats.org/drawingml/2006/table">
            <a:tbl>
              <a:tblPr firstRow="1" bandRow="1">
                <a:tableStyleId>{2D5ABB26-0587-4C30-8999-92F81FD0307C}</a:tableStyleId>
              </a:tblPr>
              <a:tblGrid>
                <a:gridCol w="4727498">
                  <a:extLst>
                    <a:ext uri="{9D8B030D-6E8A-4147-A177-3AD203B41FA5}">
                      <a16:colId xmlns:a16="http://schemas.microsoft.com/office/drawing/2014/main" val="691355680"/>
                    </a:ext>
                  </a:extLst>
                </a:gridCol>
                <a:gridCol w="6865374">
                  <a:extLst>
                    <a:ext uri="{9D8B030D-6E8A-4147-A177-3AD203B41FA5}">
                      <a16:colId xmlns:a16="http://schemas.microsoft.com/office/drawing/2014/main" val="1291881385"/>
                    </a:ext>
                  </a:extLst>
                </a:gridCol>
              </a:tblGrid>
              <a:tr h="9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Setting up GitHub cloud</a:t>
                      </a:r>
                      <a:br>
                        <a:rPr lang="en-US" sz="1400" b="1" dirty="0"/>
                      </a:br>
                      <a:r>
                        <a:rPr lang="en-US" sz="1200" b="0" dirty="0"/>
                        <a:t>How to set-up a GitHub account and  to create your first Git repository in the GitHub cloud.</a:t>
                      </a:r>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5579559"/>
                  </a:ext>
                </a:extLst>
              </a:tr>
              <a:tr h="950976">
                <a:tc>
                  <a:txBody>
                    <a:bodyPr/>
                    <a:lstStyle/>
                    <a:p>
                      <a:endParaRPr lang="en-US" sz="1400" b="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57002742"/>
                  </a:ext>
                </a:extLst>
              </a:tr>
              <a:tr h="950976">
                <a:tc>
                  <a:txBody>
                    <a:bodyPr/>
                    <a:lstStyle/>
                    <a:p>
                      <a:endParaRPr lang="en-US" sz="120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1760697"/>
                  </a:ext>
                </a:extLst>
              </a:tr>
              <a:tr h="950976">
                <a:tc>
                  <a:txBody>
                    <a:bodyPr/>
                    <a:lstStyle/>
                    <a:p>
                      <a:endParaRPr lang="en-US" sz="1100" b="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0891489"/>
                  </a:ext>
                </a:extLst>
              </a:tr>
              <a:tr h="9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dirty="0"/>
                    </a:p>
                  </a:txBody>
                  <a:tcPr>
                    <a:lnR w="6350" cap="flat" cmpd="sng" algn="ctr">
                      <a:solidFill>
                        <a:schemeClr val="bg1">
                          <a:lumMod val="65000"/>
                        </a:schemeClr>
                      </a:solid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tc>
                  <a:txBody>
                    <a:bodyPr/>
                    <a:lstStyle/>
                    <a:p>
                      <a:endParaRPr lang="en-US" sz="1400" dirty="0"/>
                    </a:p>
                  </a:txBody>
                  <a:tcPr>
                    <a:lnL w="6350" cap="flat" cmpd="sng" algn="ctr">
                      <a:solidFill>
                        <a:schemeClr val="bg1">
                          <a:lumMod val="65000"/>
                        </a:schemeClr>
                      </a:solidFill>
                      <a:prstDash val="solid"/>
                      <a:round/>
                      <a:headEnd type="none" w="med" len="med"/>
                      <a:tailEnd type="none" w="med" len="med"/>
                    </a:lnL>
                    <a:lnT w="6350" cap="flat" cmpd="sng" algn="ctr">
                      <a:solidFill>
                        <a:schemeClr val="bg1">
                          <a:lumMod val="65000"/>
                        </a:schemeClr>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88802427"/>
                  </a:ext>
                </a:extLst>
              </a:tr>
            </a:tbl>
          </a:graphicData>
        </a:graphic>
      </p:graphicFrame>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2B8E02D3-7F05-459B-8B30-9C2CCCDF25DB}"/>
                  </a:ext>
                </a:extLst>
              </p:cNvPr>
              <p:cNvGraphicFramePr>
                <a:graphicFrameLocks noChangeAspect="1"/>
              </p:cNvGraphicFramePr>
              <p:nvPr>
                <p:extLst>
                  <p:ext uri="{D42A27DB-BD31-4B8C-83A1-F6EECF244321}">
                    <p14:modId xmlns:p14="http://schemas.microsoft.com/office/powerpoint/2010/main" val="3082290545"/>
                  </p:ext>
                </p:extLst>
              </p:nvPr>
            </p:nvGraphicFramePr>
            <p:xfrm>
              <a:off x="5138994" y="1590676"/>
              <a:ext cx="1493680" cy="840195"/>
            </p:xfrm>
            <a:graphic>
              <a:graphicData uri="http://schemas.microsoft.com/office/powerpoint/2016/slidezoom">
                <pslz:sldZm>
                  <pslz:sldZmObj sldId="262" cId="1738059874">
                    <pslz:zmPr id="{35187699-F78C-4EBD-8F48-5798816103FB}" returnToParent="0" transitionDur="1000">
                      <p166:blipFill xmlns:p166="http://schemas.microsoft.com/office/powerpoint/2016/6/main">
                        <a:blip r:embed="rId3"/>
                        <a:stretch>
                          <a:fillRect/>
                        </a:stretch>
                      </p166:blipFill>
                      <p166:spPr xmlns:p166="http://schemas.microsoft.com/office/powerpoint/2016/6/main">
                        <a:xfrm>
                          <a:off x="0" y="0"/>
                          <a:ext cx="1493680" cy="840195"/>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166:spPr>
                    </pslz:zmPr>
                  </pslz:sldZmObj>
                </pslz:sldZm>
              </a:graphicData>
            </a:graphic>
          </p:graphicFrame>
        </mc:Choice>
        <mc:Fallback xmlns="">
          <p:pic>
            <p:nvPicPr>
              <p:cNvPr id="12" name="Slide Zoom 11">
                <a:hlinkClick r:id="rId10" action="ppaction://hlinksldjump"/>
                <a:extLst>
                  <a:ext uri="{FF2B5EF4-FFF2-40B4-BE49-F238E27FC236}">
                    <a16:creationId xmlns:a16="http://schemas.microsoft.com/office/drawing/2014/main" id="{2B8E02D3-7F05-459B-8B30-9C2CCCDF25DB}"/>
                  </a:ext>
                </a:extLst>
              </p:cNvPr>
              <p:cNvPicPr>
                <a:picLocks noGrp="1" noRot="1" noChangeAspect="1" noMove="1" noResize="1" noEditPoints="1" noAdjustHandles="1" noChangeArrowheads="1" noChangeShapeType="1"/>
              </p:cNvPicPr>
              <p:nvPr/>
            </p:nvPicPr>
            <p:blipFill>
              <a:blip r:embed="rId11"/>
              <a:stretch>
                <a:fillRect/>
              </a:stretch>
            </p:blipFill>
            <p:spPr>
              <a:xfrm>
                <a:off x="5138994" y="1590676"/>
                <a:ext cx="1493680" cy="840195"/>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spPr>
          </p:pic>
        </mc:Fallback>
      </mc:AlternateContent>
      <mc:AlternateContent xmlns:mc="http://schemas.openxmlformats.org/markup-compatibility/2006" xmlns:pslz="http://schemas.microsoft.com/office/powerpoint/2016/slidezoom">
        <mc:Choice Requires="pslz">
          <p:graphicFrame>
            <p:nvGraphicFramePr>
              <p:cNvPr id="14" name="Slide Zoom 13">
                <a:extLst>
                  <a:ext uri="{FF2B5EF4-FFF2-40B4-BE49-F238E27FC236}">
                    <a16:creationId xmlns:a16="http://schemas.microsoft.com/office/drawing/2014/main" id="{7D5F6196-59A9-4BE7-A3A0-0A3B9B148E79}"/>
                  </a:ext>
                </a:extLst>
              </p:cNvPr>
              <p:cNvGraphicFramePr>
                <a:graphicFrameLocks noChangeAspect="1"/>
              </p:cNvGraphicFramePr>
              <p:nvPr>
                <p:extLst>
                  <p:ext uri="{D42A27DB-BD31-4B8C-83A1-F6EECF244321}">
                    <p14:modId xmlns:p14="http://schemas.microsoft.com/office/powerpoint/2010/main" val="4039710923"/>
                  </p:ext>
                </p:extLst>
              </p:nvPr>
            </p:nvGraphicFramePr>
            <p:xfrm>
              <a:off x="6769858" y="1590676"/>
              <a:ext cx="1496611" cy="841844"/>
            </p:xfrm>
            <a:graphic>
              <a:graphicData uri="http://schemas.microsoft.com/office/powerpoint/2016/slidezoom">
                <pslz:sldZm>
                  <pslz:sldZmObj sldId="270" cId="1079804542">
                    <pslz:zmPr id="{13E8F541-F3DE-4116-B3CC-871CE77289AE}" returnToParent="0" transitionDur="1000">
                      <p166:blipFill xmlns:p166="http://schemas.microsoft.com/office/powerpoint/2016/6/main">
                        <a:blip r:embed="rId12"/>
                        <a:stretch>
                          <a:fillRect/>
                        </a:stretch>
                      </p166:blipFill>
                      <p166:spPr xmlns:p166="http://schemas.microsoft.com/office/powerpoint/2016/6/main">
                        <a:xfrm>
                          <a:off x="0" y="0"/>
                          <a:ext cx="1496611" cy="841844"/>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166:spPr>
                    </pslz:zmPr>
                  </pslz:sldZmObj>
                </pslz:sldZm>
              </a:graphicData>
            </a:graphic>
          </p:graphicFrame>
        </mc:Choice>
        <mc:Fallback xmlns="">
          <p:pic>
            <p:nvPicPr>
              <p:cNvPr id="14" name="Slide Zoom 13">
                <a:hlinkClick r:id="rId19" action="ppaction://hlinksldjump"/>
                <a:extLst>
                  <a:ext uri="{FF2B5EF4-FFF2-40B4-BE49-F238E27FC236}">
                    <a16:creationId xmlns:a16="http://schemas.microsoft.com/office/drawing/2014/main" id="{7D5F6196-59A9-4BE7-A3A0-0A3B9B148E79}"/>
                  </a:ext>
                </a:extLst>
              </p:cNvPr>
              <p:cNvPicPr>
                <a:picLocks noGrp="1" noRot="1" noChangeAspect="1" noMove="1" noResize="1" noEditPoints="1" noAdjustHandles="1" noChangeArrowheads="1" noChangeShapeType="1"/>
              </p:cNvPicPr>
              <p:nvPr/>
            </p:nvPicPr>
            <p:blipFill>
              <a:blip r:embed="rId20"/>
              <a:stretch>
                <a:fillRect/>
              </a:stretch>
            </p:blipFill>
            <p:spPr>
              <a:xfrm>
                <a:off x="6769858" y="1590676"/>
                <a:ext cx="1496611" cy="841844"/>
              </a:xfrm>
              <a:prstGeom prst="rect">
                <a:avLst/>
              </a:prstGeom>
              <a:ln w="3175">
                <a:solidFill>
                  <a:prstClr val="ltGray"/>
                </a:solidFill>
              </a:ln>
              <a:effectLst>
                <a:glow rad="12700">
                  <a:schemeClr val="accent1">
                    <a:alpha val="40000"/>
                  </a:schemeClr>
                </a:glow>
                <a:outerShdw blurRad="50800" dist="38100" dir="2700000" algn="tl" rotWithShape="0">
                  <a:prstClr val="black">
                    <a:alpha val="40000"/>
                  </a:prstClr>
                </a:outerShdw>
              </a:effectLst>
            </p:spPr>
          </p:pic>
        </mc:Fallback>
      </mc:AlternateContent>
    </p:spTree>
    <p:extLst>
      <p:ext uri="{BB962C8B-B14F-4D97-AF65-F5344CB8AC3E}">
        <p14:creationId xmlns:p14="http://schemas.microsoft.com/office/powerpoint/2010/main" val="348174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Rounded Corners 105">
            <a:extLst>
              <a:ext uri="{FF2B5EF4-FFF2-40B4-BE49-F238E27FC236}">
                <a16:creationId xmlns:a16="http://schemas.microsoft.com/office/drawing/2014/main" id="{439128D5-A0AC-4F10-B1A5-C9258236154D}"/>
              </a:ext>
            </a:extLst>
          </p:cNvPr>
          <p:cNvSpPr/>
          <p:nvPr/>
        </p:nvSpPr>
        <p:spPr>
          <a:xfrm>
            <a:off x="9329490" y="1472504"/>
            <a:ext cx="2612573" cy="1423561"/>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1200" dirty="0">
                <a:solidFill>
                  <a:schemeClr val="tx1"/>
                </a:solidFill>
              </a:rPr>
              <a:t>Your </a:t>
            </a:r>
            <a:r>
              <a:rPr lang="en-US" sz="1200" b="1" dirty="0">
                <a:solidFill>
                  <a:schemeClr val="tx1"/>
                </a:solidFill>
              </a:rPr>
              <a:t>GitHub </a:t>
            </a:r>
            <a:r>
              <a:rPr lang="en-US" sz="1200" dirty="0">
                <a:solidFill>
                  <a:schemeClr val="tx1"/>
                </a:solidFill>
              </a:rPr>
              <a:t>portal</a:t>
            </a:r>
          </a:p>
          <a:p>
            <a:pPr>
              <a:spcBef>
                <a:spcPts val="600"/>
              </a:spcBef>
            </a:pPr>
            <a:r>
              <a:rPr lang="en-US" sz="1100" dirty="0">
                <a:solidFill>
                  <a:schemeClr val="tx1"/>
                </a:solidFill>
              </a:rPr>
              <a:t>This is your main dashboard for all the source code repositories hosted in the cloud.</a:t>
            </a:r>
            <a:br>
              <a:rPr lang="en-US" sz="1100" dirty="0">
                <a:solidFill>
                  <a:schemeClr val="tx1"/>
                </a:solidFill>
              </a:rPr>
            </a:br>
            <a:r>
              <a:rPr lang="en-US" sz="1100" dirty="0">
                <a:solidFill>
                  <a:schemeClr val="tx1"/>
                </a:solidFill>
              </a:rPr>
              <a:t>Any time you are logged in your GitHub account, clicking [    ] lands you in the main dashboard.</a:t>
            </a:r>
          </a:p>
        </p:txBody>
      </p:sp>
      <p:pic>
        <p:nvPicPr>
          <p:cNvPr id="22" name="Picture 21">
            <a:extLst>
              <a:ext uri="{FF2B5EF4-FFF2-40B4-BE49-F238E27FC236}">
                <a16:creationId xmlns:a16="http://schemas.microsoft.com/office/drawing/2014/main" id="{FED505D8-1C26-1A8F-EA09-66083F063F0A}"/>
              </a:ext>
            </a:extLst>
          </p:cNvPr>
          <p:cNvPicPr>
            <a:picLocks noChangeAspect="1"/>
          </p:cNvPicPr>
          <p:nvPr/>
        </p:nvPicPr>
        <p:blipFill>
          <a:blip r:embed="rId3"/>
          <a:stretch>
            <a:fillRect/>
          </a:stretch>
        </p:blipFill>
        <p:spPr>
          <a:xfrm>
            <a:off x="2011699" y="5211542"/>
            <a:ext cx="2001349" cy="954048"/>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pic>
        <p:nvPicPr>
          <p:cNvPr id="17" name="Picture 16">
            <a:extLst>
              <a:ext uri="{FF2B5EF4-FFF2-40B4-BE49-F238E27FC236}">
                <a16:creationId xmlns:a16="http://schemas.microsoft.com/office/drawing/2014/main" id="{B193BEB9-64C1-B0F2-CCF9-4C03FD327E3B}"/>
              </a:ext>
            </a:extLst>
          </p:cNvPr>
          <p:cNvPicPr>
            <a:picLocks noChangeAspect="1"/>
          </p:cNvPicPr>
          <p:nvPr/>
        </p:nvPicPr>
        <p:blipFill>
          <a:blip r:embed="rId4"/>
          <a:stretch>
            <a:fillRect/>
          </a:stretch>
        </p:blipFill>
        <p:spPr>
          <a:xfrm>
            <a:off x="275338" y="1884849"/>
            <a:ext cx="3564239" cy="3247190"/>
          </a:xfrm>
          <a:prstGeom prst="rect">
            <a:avLst/>
          </a:prstGeom>
        </p:spPr>
      </p:pic>
      <p:pic>
        <p:nvPicPr>
          <p:cNvPr id="20" name="Picture 19">
            <a:extLst>
              <a:ext uri="{FF2B5EF4-FFF2-40B4-BE49-F238E27FC236}">
                <a16:creationId xmlns:a16="http://schemas.microsoft.com/office/drawing/2014/main" id="{6862FE7B-2C58-D500-5CFC-34285069C5F1}"/>
              </a:ext>
            </a:extLst>
          </p:cNvPr>
          <p:cNvPicPr>
            <a:picLocks noChangeAspect="1"/>
          </p:cNvPicPr>
          <p:nvPr/>
        </p:nvPicPr>
        <p:blipFill>
          <a:blip r:embed="rId5"/>
          <a:stretch>
            <a:fillRect/>
          </a:stretch>
        </p:blipFill>
        <p:spPr>
          <a:xfrm>
            <a:off x="323434" y="4829577"/>
            <a:ext cx="1605353" cy="1369272"/>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pic>
        <p:nvPicPr>
          <p:cNvPr id="8" name="Picture 7">
            <a:extLst>
              <a:ext uri="{FF2B5EF4-FFF2-40B4-BE49-F238E27FC236}">
                <a16:creationId xmlns:a16="http://schemas.microsoft.com/office/drawing/2014/main" id="{28D354EB-132B-F077-B76C-BDAF36D62C8E}"/>
              </a:ext>
            </a:extLst>
          </p:cNvPr>
          <p:cNvPicPr>
            <a:picLocks noChangeAspect="1"/>
          </p:cNvPicPr>
          <p:nvPr/>
        </p:nvPicPr>
        <p:blipFill>
          <a:blip r:embed="rId6"/>
          <a:stretch>
            <a:fillRect/>
          </a:stretch>
        </p:blipFill>
        <p:spPr>
          <a:xfrm>
            <a:off x="218161" y="4545025"/>
            <a:ext cx="1574001" cy="1374718"/>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pic>
        <p:nvPicPr>
          <p:cNvPr id="11" name="Picture 10">
            <a:extLst>
              <a:ext uri="{FF2B5EF4-FFF2-40B4-BE49-F238E27FC236}">
                <a16:creationId xmlns:a16="http://schemas.microsoft.com/office/drawing/2014/main" id="{CBB37150-9DB7-651A-8648-15786174A448}"/>
              </a:ext>
            </a:extLst>
          </p:cNvPr>
          <p:cNvPicPr>
            <a:picLocks noChangeAspect="1"/>
          </p:cNvPicPr>
          <p:nvPr/>
        </p:nvPicPr>
        <p:blipFill>
          <a:blip r:embed="rId7"/>
          <a:stretch>
            <a:fillRect/>
          </a:stretch>
        </p:blipFill>
        <p:spPr>
          <a:xfrm>
            <a:off x="3314846" y="3210437"/>
            <a:ext cx="1851304" cy="1705222"/>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127000" y="94799"/>
            <a:ext cx="10515600" cy="612775"/>
          </a:xfrm>
        </p:spPr>
        <p:txBody>
          <a:bodyPr>
            <a:normAutofit fontScale="90000"/>
          </a:bodyPr>
          <a:lstStyle/>
          <a:p>
            <a:r>
              <a:rPr lang="en-US" dirty="0"/>
              <a:t>Setting up GitHub account</a:t>
            </a:r>
          </a:p>
        </p:txBody>
      </p:sp>
      <p:sp>
        <p:nvSpPr>
          <p:cNvPr id="83" name="TextBox 82">
            <a:extLst>
              <a:ext uri="{FF2B5EF4-FFF2-40B4-BE49-F238E27FC236}">
                <a16:creationId xmlns:a16="http://schemas.microsoft.com/office/drawing/2014/main" id="{5A4F2700-4B4A-46F2-8DCD-3E761C4756C7}"/>
              </a:ext>
            </a:extLst>
          </p:cNvPr>
          <p:cNvSpPr txBox="1"/>
          <p:nvPr/>
        </p:nvSpPr>
        <p:spPr>
          <a:xfrm>
            <a:off x="114173" y="936731"/>
            <a:ext cx="9950651" cy="841256"/>
          </a:xfrm>
          <a:prstGeom prst="rect">
            <a:avLst/>
          </a:prstGeom>
          <a:noFill/>
        </p:spPr>
        <p:txBody>
          <a:bodyPr wrap="square" rtlCol="0">
            <a:spAutoFit/>
          </a:bodyPr>
          <a:lstStyle/>
          <a:p>
            <a:pPr marL="287338" lvl="1" indent="-285750">
              <a:spcBef>
                <a:spcPts val="400"/>
              </a:spcBef>
            </a:pPr>
            <a:r>
              <a:rPr lang="en-US" sz="1400" dirty="0"/>
              <a:t>If you don’t have a GitHub account already, go to </a:t>
            </a:r>
            <a:r>
              <a:rPr lang="en-US" sz="1400" dirty="0">
                <a:hlinkClick r:id="rId8"/>
              </a:rPr>
              <a:t>https://github.com</a:t>
            </a:r>
            <a:r>
              <a:rPr lang="en-US" sz="1400" dirty="0"/>
              <a:t> and create one:</a:t>
            </a:r>
          </a:p>
          <a:p>
            <a:pPr marL="228600" lvl="1">
              <a:spcBef>
                <a:spcPts val="400"/>
              </a:spcBef>
            </a:pPr>
            <a:r>
              <a:rPr lang="en-US" sz="1400" dirty="0">
                <a:sym typeface="Wingdings" panose="05000000000000000000" pitchFamily="2" charset="2"/>
              </a:rPr>
              <a:t>Click [</a:t>
            </a:r>
            <a:r>
              <a:rPr lang="en-US" sz="1400" i="1" dirty="0">
                <a:sym typeface="Wingdings" panose="05000000000000000000" pitchFamily="2" charset="2"/>
              </a:rPr>
              <a:t>Sign up for GitHub</a:t>
            </a:r>
            <a:r>
              <a:rPr lang="en-US" sz="1400" dirty="0">
                <a:sym typeface="Wingdings" panose="05000000000000000000" pitchFamily="2" charset="2"/>
              </a:rPr>
              <a:t>] then choose a valid email address, password and a username and [</a:t>
            </a:r>
            <a:r>
              <a:rPr lang="en-US" sz="1400" i="1" dirty="0">
                <a:sym typeface="Wingdings" panose="05000000000000000000" pitchFamily="2" charset="2"/>
              </a:rPr>
              <a:t>n</a:t>
            </a:r>
            <a:r>
              <a:rPr lang="en-US" sz="1400" dirty="0">
                <a:sym typeface="Wingdings" panose="05000000000000000000" pitchFamily="2" charset="2"/>
              </a:rPr>
              <a:t>] for advertisement offerings.</a:t>
            </a:r>
          </a:p>
          <a:p>
            <a:pPr marL="228600" lvl="1">
              <a:spcBef>
                <a:spcPts val="400"/>
              </a:spcBef>
            </a:pPr>
            <a:r>
              <a:rPr lang="en-US" sz="1400" dirty="0">
                <a:sym typeface="Wingdings" panose="05000000000000000000" pitchFamily="2" charset="2"/>
              </a:rPr>
              <a:t>Resolve a puzzle to prove you are human e [</a:t>
            </a:r>
            <a:r>
              <a:rPr lang="en-US" sz="1400" i="1" dirty="0">
                <a:sym typeface="Wingdings" panose="05000000000000000000" pitchFamily="2" charset="2"/>
              </a:rPr>
              <a:t>n</a:t>
            </a:r>
            <a:r>
              <a:rPr lang="en-US" sz="1400" dirty="0">
                <a:sym typeface="Wingdings" panose="05000000000000000000" pitchFamily="2" charset="2"/>
              </a:rPr>
              <a:t>] for advertisement options, complete a puzzle then click [</a:t>
            </a:r>
            <a:r>
              <a:rPr lang="en-US" sz="1400" i="1" dirty="0">
                <a:sym typeface="Wingdings" panose="05000000000000000000" pitchFamily="2" charset="2"/>
              </a:rPr>
              <a:t>Create account</a:t>
            </a:r>
            <a:r>
              <a:rPr lang="en-US" sz="1400" dirty="0">
                <a:sym typeface="Wingdings" panose="05000000000000000000" pitchFamily="2" charset="2"/>
              </a:rPr>
              <a:t>]</a:t>
            </a:r>
          </a:p>
        </p:txBody>
      </p:sp>
      <p:sp>
        <p:nvSpPr>
          <p:cNvPr id="84" name="Oval 83">
            <a:extLst>
              <a:ext uri="{FF2B5EF4-FFF2-40B4-BE49-F238E27FC236}">
                <a16:creationId xmlns:a16="http://schemas.microsoft.com/office/drawing/2014/main" id="{ECD22272-5A24-4886-B98F-8A96464E6D04}"/>
              </a:ext>
            </a:extLst>
          </p:cNvPr>
          <p:cNvSpPr/>
          <p:nvPr/>
        </p:nvSpPr>
        <p:spPr>
          <a:xfrm>
            <a:off x="208232" y="1288743"/>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p:sp>
        <p:nvSpPr>
          <p:cNvPr id="87" name="Oval 86">
            <a:extLst>
              <a:ext uri="{FF2B5EF4-FFF2-40B4-BE49-F238E27FC236}">
                <a16:creationId xmlns:a16="http://schemas.microsoft.com/office/drawing/2014/main" id="{0F3B7B0A-12C3-47BC-8727-FE4FA539DC14}"/>
              </a:ext>
            </a:extLst>
          </p:cNvPr>
          <p:cNvSpPr/>
          <p:nvPr/>
        </p:nvSpPr>
        <p:spPr>
          <a:xfrm>
            <a:off x="1792162" y="3112466"/>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sp>
        <p:nvSpPr>
          <p:cNvPr id="88" name="TextBox 87">
            <a:extLst>
              <a:ext uri="{FF2B5EF4-FFF2-40B4-BE49-F238E27FC236}">
                <a16:creationId xmlns:a16="http://schemas.microsoft.com/office/drawing/2014/main" id="{A929A9AB-016A-424F-B9E3-3004EF02AFDE}"/>
              </a:ext>
            </a:extLst>
          </p:cNvPr>
          <p:cNvSpPr txBox="1"/>
          <p:nvPr/>
        </p:nvSpPr>
        <p:spPr>
          <a:xfrm>
            <a:off x="4074834" y="2298310"/>
            <a:ext cx="4688756" cy="307777"/>
          </a:xfrm>
          <a:prstGeom prst="rect">
            <a:avLst/>
          </a:prstGeom>
          <a:noFill/>
        </p:spPr>
        <p:txBody>
          <a:bodyPr wrap="square" rtlCol="0">
            <a:spAutoFit/>
          </a:bodyPr>
          <a:lstStyle/>
          <a:p>
            <a:pPr marL="287338" lvl="1" indent="-285750">
              <a:spcBef>
                <a:spcPts val="400"/>
              </a:spcBef>
            </a:pPr>
            <a:r>
              <a:rPr lang="en-US" sz="1400" dirty="0"/>
              <a:t>Answer a few profiling questions then click [</a:t>
            </a:r>
            <a:r>
              <a:rPr lang="en-US" sz="1400" i="1" dirty="0"/>
              <a:t>Continue</a:t>
            </a:r>
            <a:r>
              <a:rPr lang="en-US" sz="1400" dirty="0"/>
              <a:t>] button.</a:t>
            </a:r>
          </a:p>
        </p:txBody>
      </p:sp>
      <p:sp>
        <p:nvSpPr>
          <p:cNvPr id="89" name="Oval 88">
            <a:extLst>
              <a:ext uri="{FF2B5EF4-FFF2-40B4-BE49-F238E27FC236}">
                <a16:creationId xmlns:a16="http://schemas.microsoft.com/office/drawing/2014/main" id="{BBBA1DF9-C59F-4A0F-B99B-DF7F2BB811C6}"/>
              </a:ext>
            </a:extLst>
          </p:cNvPr>
          <p:cNvSpPr/>
          <p:nvPr/>
        </p:nvSpPr>
        <p:spPr>
          <a:xfrm>
            <a:off x="204236" y="155040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p:sp>
        <p:nvSpPr>
          <p:cNvPr id="90" name="Oval 89">
            <a:extLst>
              <a:ext uri="{FF2B5EF4-FFF2-40B4-BE49-F238E27FC236}">
                <a16:creationId xmlns:a16="http://schemas.microsoft.com/office/drawing/2014/main" id="{39293AB5-5FED-4963-BE0D-62E4F02A8017}"/>
              </a:ext>
            </a:extLst>
          </p:cNvPr>
          <p:cNvSpPr/>
          <p:nvPr/>
        </p:nvSpPr>
        <p:spPr>
          <a:xfrm>
            <a:off x="422100" y="5170285"/>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2</a:t>
            </a:r>
          </a:p>
        </p:txBody>
      </p:sp>
      <p:sp>
        <p:nvSpPr>
          <p:cNvPr id="91" name="Oval 90">
            <a:extLst>
              <a:ext uri="{FF2B5EF4-FFF2-40B4-BE49-F238E27FC236}">
                <a16:creationId xmlns:a16="http://schemas.microsoft.com/office/drawing/2014/main" id="{C71E3FE5-6B15-4F1B-A3A6-B46B9DD1BF12}"/>
              </a:ext>
            </a:extLst>
          </p:cNvPr>
          <p:cNvSpPr/>
          <p:nvPr/>
        </p:nvSpPr>
        <p:spPr>
          <a:xfrm>
            <a:off x="3908774" y="1884849"/>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3</a:t>
            </a:r>
          </a:p>
        </p:txBody>
      </p:sp>
      <p:sp>
        <p:nvSpPr>
          <p:cNvPr id="92" name="Oval 91">
            <a:extLst>
              <a:ext uri="{FF2B5EF4-FFF2-40B4-BE49-F238E27FC236}">
                <a16:creationId xmlns:a16="http://schemas.microsoft.com/office/drawing/2014/main" id="{B9A0C148-3080-423A-9C74-19D0120045D8}"/>
              </a:ext>
            </a:extLst>
          </p:cNvPr>
          <p:cNvSpPr/>
          <p:nvPr/>
        </p:nvSpPr>
        <p:spPr>
          <a:xfrm>
            <a:off x="2609796" y="5458025"/>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3</a:t>
            </a:r>
          </a:p>
        </p:txBody>
      </p:sp>
      <p:sp>
        <p:nvSpPr>
          <p:cNvPr id="94" name="Oval 93">
            <a:extLst>
              <a:ext uri="{FF2B5EF4-FFF2-40B4-BE49-F238E27FC236}">
                <a16:creationId xmlns:a16="http://schemas.microsoft.com/office/drawing/2014/main" id="{0EDE880E-8ADF-442F-AD26-CE066F6B1819}"/>
              </a:ext>
            </a:extLst>
          </p:cNvPr>
          <p:cNvSpPr/>
          <p:nvPr/>
        </p:nvSpPr>
        <p:spPr>
          <a:xfrm>
            <a:off x="3870297" y="4073720"/>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4</a:t>
            </a:r>
          </a:p>
        </p:txBody>
      </p:sp>
      <p:sp>
        <p:nvSpPr>
          <p:cNvPr id="98" name="TextBox 97">
            <a:extLst>
              <a:ext uri="{FF2B5EF4-FFF2-40B4-BE49-F238E27FC236}">
                <a16:creationId xmlns:a16="http://schemas.microsoft.com/office/drawing/2014/main" id="{6162E3F9-1160-4B09-BAD3-4A2D5170AE6E}"/>
              </a:ext>
            </a:extLst>
          </p:cNvPr>
          <p:cNvSpPr txBox="1"/>
          <p:nvPr/>
        </p:nvSpPr>
        <p:spPr>
          <a:xfrm>
            <a:off x="4074521" y="1757584"/>
            <a:ext cx="5410029" cy="523220"/>
          </a:xfrm>
          <a:prstGeom prst="rect">
            <a:avLst/>
          </a:prstGeom>
          <a:noFill/>
        </p:spPr>
        <p:txBody>
          <a:bodyPr wrap="square" rtlCol="0">
            <a:spAutoFit/>
          </a:bodyPr>
          <a:lstStyle/>
          <a:p>
            <a:pPr marL="0" lvl="1" indent="1588">
              <a:spcBef>
                <a:spcPts val="400"/>
              </a:spcBef>
            </a:pPr>
            <a:r>
              <a:rPr lang="en-US" sz="1400" dirty="0">
                <a:solidFill>
                  <a:srgbClr val="FF0000"/>
                </a:solidFill>
              </a:rPr>
              <a:t>A verification email will then be sent to your sign-in email</a:t>
            </a:r>
            <a:r>
              <a:rPr lang="en-US" sz="1400" dirty="0"/>
              <a:t>. Check your inbox and </a:t>
            </a:r>
            <a:r>
              <a:rPr lang="en-US" sz="1400" dirty="0">
                <a:solidFill>
                  <a:srgbClr val="FF0000"/>
                </a:solidFill>
              </a:rPr>
              <a:t>enter the code received </a:t>
            </a:r>
            <a:r>
              <a:rPr lang="en-US" sz="1400" dirty="0"/>
              <a:t>there in the sign-in pager.</a:t>
            </a:r>
          </a:p>
        </p:txBody>
      </p:sp>
      <p:sp>
        <p:nvSpPr>
          <p:cNvPr id="99" name="Oval 98">
            <a:extLst>
              <a:ext uri="{FF2B5EF4-FFF2-40B4-BE49-F238E27FC236}">
                <a16:creationId xmlns:a16="http://schemas.microsoft.com/office/drawing/2014/main" id="{04F2C2D8-80BF-4434-9D51-384559C46C09}"/>
              </a:ext>
            </a:extLst>
          </p:cNvPr>
          <p:cNvSpPr/>
          <p:nvPr/>
        </p:nvSpPr>
        <p:spPr>
          <a:xfrm>
            <a:off x="3902539" y="2382495"/>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p:sp>
        <p:nvSpPr>
          <p:cNvPr id="101" name="TextBox 100">
            <a:extLst>
              <a:ext uri="{FF2B5EF4-FFF2-40B4-BE49-F238E27FC236}">
                <a16:creationId xmlns:a16="http://schemas.microsoft.com/office/drawing/2014/main" id="{6DD2C6C9-7E0F-4777-A7F5-19BFB9F141A9}"/>
              </a:ext>
            </a:extLst>
          </p:cNvPr>
          <p:cNvSpPr txBox="1"/>
          <p:nvPr/>
        </p:nvSpPr>
        <p:spPr>
          <a:xfrm>
            <a:off x="4057663" y="2646688"/>
            <a:ext cx="4799905" cy="307777"/>
          </a:xfrm>
          <a:prstGeom prst="rect">
            <a:avLst/>
          </a:prstGeom>
          <a:noFill/>
        </p:spPr>
        <p:txBody>
          <a:bodyPr wrap="square" rtlCol="0">
            <a:spAutoFit/>
          </a:bodyPr>
          <a:lstStyle/>
          <a:p>
            <a:pPr marL="0" lvl="1" indent="1588">
              <a:spcBef>
                <a:spcPts val="400"/>
              </a:spcBef>
            </a:pPr>
            <a:r>
              <a:rPr lang="en-US" sz="1400" dirty="0"/>
              <a:t>Select [</a:t>
            </a:r>
            <a:r>
              <a:rPr lang="en-US" sz="1400" i="1" dirty="0"/>
              <a:t>Collaborative coding</a:t>
            </a:r>
            <a:r>
              <a:rPr lang="en-US" sz="1400" dirty="0"/>
              <a:t>] for specific features of interest.</a:t>
            </a:r>
          </a:p>
        </p:txBody>
      </p:sp>
      <p:sp>
        <p:nvSpPr>
          <p:cNvPr id="102" name="Oval 101">
            <a:extLst>
              <a:ext uri="{FF2B5EF4-FFF2-40B4-BE49-F238E27FC236}">
                <a16:creationId xmlns:a16="http://schemas.microsoft.com/office/drawing/2014/main" id="{1F2E23D8-4A80-49B4-AEBA-1B01CEAA0964}"/>
              </a:ext>
            </a:extLst>
          </p:cNvPr>
          <p:cNvSpPr/>
          <p:nvPr/>
        </p:nvSpPr>
        <p:spPr>
          <a:xfrm>
            <a:off x="3927669" y="2751629"/>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p:sp>
        <p:nvSpPr>
          <p:cNvPr id="112" name="Rectangle: Rounded Corners 111">
            <a:extLst>
              <a:ext uri="{FF2B5EF4-FFF2-40B4-BE49-F238E27FC236}">
                <a16:creationId xmlns:a16="http://schemas.microsoft.com/office/drawing/2014/main" id="{E81B133A-730E-44C6-A2A8-859CB43D69CA}"/>
              </a:ext>
            </a:extLst>
          </p:cNvPr>
          <p:cNvSpPr/>
          <p:nvPr/>
        </p:nvSpPr>
        <p:spPr>
          <a:xfrm>
            <a:off x="6069330" y="146403"/>
            <a:ext cx="3995494" cy="706018"/>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1200" dirty="0">
                <a:solidFill>
                  <a:schemeClr val="tx1"/>
                </a:solidFill>
              </a:rPr>
              <a:t>Free </a:t>
            </a:r>
            <a:r>
              <a:rPr lang="en-US" sz="1200" b="1" dirty="0">
                <a:solidFill>
                  <a:schemeClr val="tx1"/>
                </a:solidFill>
              </a:rPr>
              <a:t>GitHub</a:t>
            </a:r>
            <a:r>
              <a:rPr lang="en-US" sz="1200" dirty="0">
                <a:solidFill>
                  <a:schemeClr val="tx1"/>
                </a:solidFill>
              </a:rPr>
              <a:t> accounts can host </a:t>
            </a:r>
            <a:r>
              <a:rPr lang="en-US" sz="1200" i="1" dirty="0">
                <a:solidFill>
                  <a:schemeClr val="tx1"/>
                </a:solidFill>
              </a:rPr>
              <a:t>public</a:t>
            </a:r>
            <a:r>
              <a:rPr lang="en-US" sz="1200" dirty="0">
                <a:solidFill>
                  <a:schemeClr val="tx1"/>
                </a:solidFill>
              </a:rPr>
              <a:t> and </a:t>
            </a:r>
            <a:r>
              <a:rPr lang="en-US" sz="1200" i="1" dirty="0">
                <a:solidFill>
                  <a:schemeClr val="tx1"/>
                </a:solidFill>
              </a:rPr>
              <a:t>private</a:t>
            </a:r>
            <a:r>
              <a:rPr lang="en-US" sz="1200" dirty="0">
                <a:solidFill>
                  <a:schemeClr val="tx1"/>
                </a:solidFill>
              </a:rPr>
              <a:t> repositories.</a:t>
            </a:r>
            <a:br>
              <a:rPr lang="en-US" sz="1200" dirty="0">
                <a:solidFill>
                  <a:schemeClr val="tx1"/>
                </a:solidFill>
              </a:rPr>
            </a:br>
            <a:r>
              <a:rPr lang="en-US" sz="900" dirty="0">
                <a:solidFill>
                  <a:schemeClr val="tx1"/>
                </a:solidFill>
              </a:rPr>
              <a:t>By default, make your repositories </a:t>
            </a:r>
            <a:r>
              <a:rPr lang="en-US" sz="900" i="1" dirty="0">
                <a:solidFill>
                  <a:schemeClr val="tx1"/>
                </a:solidFill>
              </a:rPr>
              <a:t>private</a:t>
            </a:r>
            <a:r>
              <a:rPr lang="en-US" sz="900" dirty="0">
                <a:solidFill>
                  <a:schemeClr val="tx1"/>
                </a:solidFill>
              </a:rPr>
              <a:t>. You may want to have one public repository showcasing your coding prowess and referenced on your resume.</a:t>
            </a:r>
          </a:p>
          <a:p>
            <a:r>
              <a:rPr lang="en-US" sz="900" dirty="0">
                <a:solidFill>
                  <a:schemeClr val="tx1"/>
                </a:solidFill>
              </a:rPr>
              <a:t>See </a:t>
            </a:r>
            <a:r>
              <a:rPr lang="en-US" sz="900" dirty="0">
                <a:hlinkClick r:id="rId9"/>
              </a:rPr>
              <a:t>https://github.com/pricing</a:t>
            </a:r>
            <a:r>
              <a:rPr lang="en-US" sz="900" dirty="0"/>
              <a:t> </a:t>
            </a:r>
            <a:r>
              <a:rPr lang="en-US" sz="900" dirty="0">
                <a:solidFill>
                  <a:schemeClr val="tx1"/>
                </a:solidFill>
              </a:rPr>
              <a:t>for a comparison of plan features.</a:t>
            </a:r>
          </a:p>
          <a:p>
            <a:endParaRPr lang="en-US" sz="1400" dirty="0">
              <a:solidFill>
                <a:schemeClr val="tx1"/>
              </a:solidFill>
            </a:endParaRPr>
          </a:p>
        </p:txBody>
      </p:sp>
      <p:sp>
        <p:nvSpPr>
          <p:cNvPr id="132" name="Rectangle: Rounded Corners 131">
            <a:extLst>
              <a:ext uri="{FF2B5EF4-FFF2-40B4-BE49-F238E27FC236}">
                <a16:creationId xmlns:a16="http://schemas.microsoft.com/office/drawing/2014/main" id="{982726B4-9268-4238-9D94-7F9FF7706B0D}"/>
              </a:ext>
            </a:extLst>
          </p:cNvPr>
          <p:cNvSpPr/>
          <p:nvPr/>
        </p:nvSpPr>
        <p:spPr>
          <a:xfrm>
            <a:off x="10254338" y="223442"/>
            <a:ext cx="1652412" cy="1049028"/>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5" name="Rectangle: Rounded Corners 134">
            <a:extLst>
              <a:ext uri="{FF2B5EF4-FFF2-40B4-BE49-F238E27FC236}">
                <a16:creationId xmlns:a16="http://schemas.microsoft.com/office/drawing/2014/main" id="{EFE6E4FD-0BE0-448B-8E3B-9FE836B1A1EF}"/>
              </a:ext>
            </a:extLst>
          </p:cNvPr>
          <p:cNvSpPr/>
          <p:nvPr/>
        </p:nvSpPr>
        <p:spPr>
          <a:xfrm>
            <a:off x="10587713" y="178073"/>
            <a:ext cx="1008505" cy="176213"/>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dirty="0"/>
              <a:t>Calvin-n-Hobbs</a:t>
            </a:r>
            <a:endParaRPr lang="en-US" sz="1000" b="1" dirty="0">
              <a:solidFill>
                <a:srgbClr val="0070C0"/>
              </a:solidFill>
            </a:endParaRPr>
          </a:p>
        </p:txBody>
      </p:sp>
      <p:sp>
        <p:nvSpPr>
          <p:cNvPr id="137" name="Cloud 136">
            <a:extLst>
              <a:ext uri="{FF2B5EF4-FFF2-40B4-BE49-F238E27FC236}">
                <a16:creationId xmlns:a16="http://schemas.microsoft.com/office/drawing/2014/main" id="{515C7772-8AF8-4925-BD15-AFD6D5CD2BC0}"/>
              </a:ext>
            </a:extLst>
          </p:cNvPr>
          <p:cNvSpPr/>
          <p:nvPr/>
        </p:nvSpPr>
        <p:spPr>
          <a:xfrm>
            <a:off x="10323763" y="391826"/>
            <a:ext cx="378450" cy="21696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8" name="Picture 137" descr="A picture containing shirt&#10;&#10;Description automatically generated">
            <a:extLst>
              <a:ext uri="{FF2B5EF4-FFF2-40B4-BE49-F238E27FC236}">
                <a16:creationId xmlns:a16="http://schemas.microsoft.com/office/drawing/2014/main" id="{6322EB13-92C4-494C-958A-0B49B35323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02295" y="389617"/>
            <a:ext cx="221386" cy="221386"/>
          </a:xfrm>
          <a:prstGeom prst="rect">
            <a:avLst/>
          </a:prstGeom>
        </p:spPr>
      </p:pic>
      <p:sp>
        <p:nvSpPr>
          <p:cNvPr id="139" name="Rectangle: Rounded Corners 138">
            <a:extLst>
              <a:ext uri="{FF2B5EF4-FFF2-40B4-BE49-F238E27FC236}">
                <a16:creationId xmlns:a16="http://schemas.microsoft.com/office/drawing/2014/main" id="{CEB63DAA-3D89-4D10-B5EC-D726401208BA}"/>
              </a:ext>
            </a:extLst>
          </p:cNvPr>
          <p:cNvSpPr/>
          <p:nvPr/>
        </p:nvSpPr>
        <p:spPr>
          <a:xfrm>
            <a:off x="10336463" y="1165151"/>
            <a:ext cx="543348"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200" i="1" dirty="0"/>
              <a:t>origin</a:t>
            </a:r>
            <a:endParaRPr lang="en-US" sz="1050" i="1" dirty="0"/>
          </a:p>
        </p:txBody>
      </p:sp>
      <p:pic>
        <p:nvPicPr>
          <p:cNvPr id="24" name="Picture 23">
            <a:extLst>
              <a:ext uri="{FF2B5EF4-FFF2-40B4-BE49-F238E27FC236}">
                <a16:creationId xmlns:a16="http://schemas.microsoft.com/office/drawing/2014/main" id="{11A68F11-35DB-BB80-89FF-B0D2F361A540}"/>
              </a:ext>
            </a:extLst>
          </p:cNvPr>
          <p:cNvPicPr>
            <a:picLocks noChangeAspect="1"/>
          </p:cNvPicPr>
          <p:nvPr/>
        </p:nvPicPr>
        <p:blipFill>
          <a:blip r:embed="rId11"/>
          <a:stretch>
            <a:fillRect/>
          </a:stretch>
        </p:blipFill>
        <p:spPr>
          <a:xfrm>
            <a:off x="4139308" y="5143545"/>
            <a:ext cx="1711710" cy="1552395"/>
          </a:xfrm>
          <a:prstGeom prst="rect">
            <a:avLst/>
          </a:prstGeom>
          <a:effectLst>
            <a:glow rad="63500">
              <a:schemeClr val="bg1">
                <a:alpha val="40000"/>
              </a:schemeClr>
            </a:glow>
            <a:outerShdw blurRad="50800" dist="38100" dir="2700000" algn="tl" rotWithShape="0">
              <a:schemeClr val="bg1">
                <a:alpha val="40000"/>
              </a:schemeClr>
            </a:outerShdw>
            <a:softEdge rad="0"/>
          </a:effectLst>
        </p:spPr>
      </p:pic>
      <p:sp>
        <p:nvSpPr>
          <p:cNvPr id="104" name="Oval 103">
            <a:extLst>
              <a:ext uri="{FF2B5EF4-FFF2-40B4-BE49-F238E27FC236}">
                <a16:creationId xmlns:a16="http://schemas.microsoft.com/office/drawing/2014/main" id="{27B95DB7-BD86-4E90-BDB9-972A57E3CE9D}"/>
              </a:ext>
            </a:extLst>
          </p:cNvPr>
          <p:cNvSpPr/>
          <p:nvPr/>
        </p:nvSpPr>
        <p:spPr>
          <a:xfrm>
            <a:off x="4250074" y="5522255"/>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5</a:t>
            </a:r>
          </a:p>
        </p:txBody>
      </p:sp>
      <p:pic>
        <p:nvPicPr>
          <p:cNvPr id="28" name="Picture 27">
            <a:extLst>
              <a:ext uri="{FF2B5EF4-FFF2-40B4-BE49-F238E27FC236}">
                <a16:creationId xmlns:a16="http://schemas.microsoft.com/office/drawing/2014/main" id="{A433B43A-2B6E-8309-9CB7-BBE934861897}"/>
              </a:ext>
            </a:extLst>
          </p:cNvPr>
          <p:cNvPicPr>
            <a:picLocks noChangeAspect="1"/>
          </p:cNvPicPr>
          <p:nvPr/>
        </p:nvPicPr>
        <p:blipFill>
          <a:blip r:embed="rId12"/>
          <a:stretch>
            <a:fillRect/>
          </a:stretch>
        </p:blipFill>
        <p:spPr>
          <a:xfrm>
            <a:off x="6191035" y="4401394"/>
            <a:ext cx="1929930" cy="2241722"/>
          </a:xfrm>
          <a:prstGeom prst="rect">
            <a:avLst/>
          </a:prstGeom>
          <a:effectLst>
            <a:glow rad="50800">
              <a:schemeClr val="tx1">
                <a:alpha val="40000"/>
              </a:schemeClr>
            </a:glow>
            <a:outerShdw blurRad="50800" dist="38100" dir="2700000" algn="tl" rotWithShape="0">
              <a:schemeClr val="bg1">
                <a:alpha val="40000"/>
              </a:schemeClr>
            </a:outerShdw>
            <a:softEdge rad="0"/>
          </a:effectLst>
        </p:spPr>
      </p:pic>
      <p:sp>
        <p:nvSpPr>
          <p:cNvPr id="57" name="Oval 56">
            <a:extLst>
              <a:ext uri="{FF2B5EF4-FFF2-40B4-BE49-F238E27FC236}">
                <a16:creationId xmlns:a16="http://schemas.microsoft.com/office/drawing/2014/main" id="{DBBDF6EE-8A4A-329A-1D8A-8D27CE074EF8}"/>
              </a:ext>
            </a:extLst>
          </p:cNvPr>
          <p:cNvSpPr/>
          <p:nvPr/>
        </p:nvSpPr>
        <p:spPr>
          <a:xfrm>
            <a:off x="6863614" y="6368246"/>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6</a:t>
            </a:r>
          </a:p>
        </p:txBody>
      </p:sp>
      <p:sp>
        <p:nvSpPr>
          <p:cNvPr id="58" name="TextBox 57">
            <a:extLst>
              <a:ext uri="{FF2B5EF4-FFF2-40B4-BE49-F238E27FC236}">
                <a16:creationId xmlns:a16="http://schemas.microsoft.com/office/drawing/2014/main" id="{E7EFF34F-EFC5-BB31-101C-DFC3341E5395}"/>
              </a:ext>
            </a:extLst>
          </p:cNvPr>
          <p:cNvSpPr txBox="1"/>
          <p:nvPr/>
        </p:nvSpPr>
        <p:spPr>
          <a:xfrm>
            <a:off x="5445504" y="2984609"/>
            <a:ext cx="4039045" cy="307777"/>
          </a:xfrm>
          <a:prstGeom prst="rect">
            <a:avLst/>
          </a:prstGeom>
          <a:noFill/>
        </p:spPr>
        <p:txBody>
          <a:bodyPr wrap="square" rtlCol="0">
            <a:spAutoFit/>
          </a:bodyPr>
          <a:lstStyle/>
          <a:p>
            <a:pPr marL="0" lvl="1" indent="1588">
              <a:spcBef>
                <a:spcPts val="400"/>
              </a:spcBef>
            </a:pPr>
            <a:r>
              <a:rPr lang="en-US" sz="1400" dirty="0"/>
              <a:t>Chose the free plan by clicking [</a:t>
            </a:r>
            <a:r>
              <a:rPr lang="en-US" sz="1400" i="1" dirty="0"/>
              <a:t>Continue for Free</a:t>
            </a:r>
            <a:r>
              <a:rPr lang="en-US" sz="1400" dirty="0"/>
              <a:t>].</a:t>
            </a:r>
          </a:p>
        </p:txBody>
      </p:sp>
      <p:sp>
        <p:nvSpPr>
          <p:cNvPr id="59" name="Oval 58">
            <a:extLst>
              <a:ext uri="{FF2B5EF4-FFF2-40B4-BE49-F238E27FC236}">
                <a16:creationId xmlns:a16="http://schemas.microsoft.com/office/drawing/2014/main" id="{C0810C8F-8EF7-CF8C-876A-2169636625D6}"/>
              </a:ext>
            </a:extLst>
          </p:cNvPr>
          <p:cNvSpPr/>
          <p:nvPr/>
        </p:nvSpPr>
        <p:spPr>
          <a:xfrm>
            <a:off x="5324439" y="3110370"/>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6</a:t>
            </a:r>
          </a:p>
        </p:txBody>
      </p:sp>
      <p:pic>
        <p:nvPicPr>
          <p:cNvPr id="36" name="Picture 35">
            <a:extLst>
              <a:ext uri="{FF2B5EF4-FFF2-40B4-BE49-F238E27FC236}">
                <a16:creationId xmlns:a16="http://schemas.microsoft.com/office/drawing/2014/main" id="{6CD64B94-7043-0C4D-1A05-F407D2953027}"/>
              </a:ext>
            </a:extLst>
          </p:cNvPr>
          <p:cNvPicPr>
            <a:picLocks noChangeAspect="1"/>
          </p:cNvPicPr>
          <p:nvPr/>
        </p:nvPicPr>
        <p:blipFill>
          <a:blip r:embed="rId13"/>
          <a:stretch>
            <a:fillRect/>
          </a:stretch>
        </p:blipFill>
        <p:spPr>
          <a:xfrm>
            <a:off x="8458279" y="3753759"/>
            <a:ext cx="3444044" cy="3047056"/>
          </a:xfrm>
          <a:prstGeom prst="rect">
            <a:avLst/>
          </a:prstGeom>
          <a:effectLst>
            <a:glow rad="50800">
              <a:schemeClr val="tx1">
                <a:alpha val="40000"/>
              </a:schemeClr>
            </a:glow>
            <a:outerShdw blurRad="50800" dist="38100" dir="2700000" algn="tl" rotWithShape="0">
              <a:schemeClr val="bg1">
                <a:alpha val="40000"/>
              </a:schemeClr>
            </a:outerShdw>
            <a:softEdge rad="0"/>
          </a:effectLst>
        </p:spPr>
      </p:pic>
      <p:pic>
        <p:nvPicPr>
          <p:cNvPr id="39" name="Picture 38">
            <a:extLst>
              <a:ext uri="{FF2B5EF4-FFF2-40B4-BE49-F238E27FC236}">
                <a16:creationId xmlns:a16="http://schemas.microsoft.com/office/drawing/2014/main" id="{B0F23D1E-94E5-0B61-2AE5-3BB5F77BAC0B}"/>
              </a:ext>
            </a:extLst>
          </p:cNvPr>
          <p:cNvPicPr>
            <a:picLocks noChangeAspect="1"/>
          </p:cNvPicPr>
          <p:nvPr/>
        </p:nvPicPr>
        <p:blipFill>
          <a:blip r:embed="rId14"/>
          <a:stretch>
            <a:fillRect/>
          </a:stretch>
        </p:blipFill>
        <p:spPr>
          <a:xfrm>
            <a:off x="10371636" y="2474119"/>
            <a:ext cx="216077" cy="220989"/>
          </a:xfrm>
          <a:prstGeom prst="rect">
            <a:avLst/>
          </a:prstGeom>
        </p:spPr>
      </p:pic>
      <p:cxnSp>
        <p:nvCxnSpPr>
          <p:cNvPr id="114" name="Straight Arrow Connector 113">
            <a:extLst>
              <a:ext uri="{FF2B5EF4-FFF2-40B4-BE49-F238E27FC236}">
                <a16:creationId xmlns:a16="http://schemas.microsoft.com/office/drawing/2014/main" id="{15F0E341-4F58-4229-8DCB-7AC74F5F9D01}"/>
              </a:ext>
            </a:extLst>
          </p:cNvPr>
          <p:cNvCxnSpPr>
            <a:cxnSpLocks/>
          </p:cNvCxnSpPr>
          <p:nvPr/>
        </p:nvCxnSpPr>
        <p:spPr>
          <a:xfrm flipH="1">
            <a:off x="8705850" y="2751629"/>
            <a:ext cx="1617913" cy="1071537"/>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4BD5C85-B1BA-9732-E758-A1498B19067D}"/>
              </a:ext>
            </a:extLst>
          </p:cNvPr>
          <p:cNvSpPr txBox="1"/>
          <p:nvPr/>
        </p:nvSpPr>
        <p:spPr>
          <a:xfrm>
            <a:off x="5466152" y="3378062"/>
            <a:ext cx="6130066" cy="369332"/>
          </a:xfrm>
          <a:prstGeom prst="rect">
            <a:avLst/>
          </a:prstGeom>
          <a:noFill/>
        </p:spPr>
        <p:txBody>
          <a:bodyPr wrap="square" rtlCol="0">
            <a:spAutoFit/>
          </a:bodyPr>
          <a:lstStyle/>
          <a:p>
            <a:pPr marL="0" lvl="1" indent="1588">
              <a:spcBef>
                <a:spcPts val="400"/>
              </a:spcBef>
            </a:pPr>
            <a:r>
              <a:rPr lang="en-US" dirty="0"/>
              <a:t>Congratulations! You landed in your new GitHub portal.</a:t>
            </a:r>
          </a:p>
        </p:txBody>
      </p:sp>
      <p:sp>
        <p:nvSpPr>
          <p:cNvPr id="70" name="Oval 69">
            <a:extLst>
              <a:ext uri="{FF2B5EF4-FFF2-40B4-BE49-F238E27FC236}">
                <a16:creationId xmlns:a16="http://schemas.microsoft.com/office/drawing/2014/main" id="{51329A1D-C522-59BD-5BD5-9A05B7CC3A42}"/>
              </a:ext>
            </a:extLst>
          </p:cNvPr>
          <p:cNvSpPr/>
          <p:nvPr/>
        </p:nvSpPr>
        <p:spPr>
          <a:xfrm>
            <a:off x="5336158" y="3498243"/>
            <a:ext cx="154673" cy="147100"/>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7</a:t>
            </a:r>
          </a:p>
        </p:txBody>
      </p:sp>
      <p:sp>
        <p:nvSpPr>
          <p:cNvPr id="73" name="Oval 72">
            <a:extLst>
              <a:ext uri="{FF2B5EF4-FFF2-40B4-BE49-F238E27FC236}">
                <a16:creationId xmlns:a16="http://schemas.microsoft.com/office/drawing/2014/main" id="{C7F5F23B-9067-1584-31D6-567A7603425C}"/>
              </a:ext>
            </a:extLst>
          </p:cNvPr>
          <p:cNvSpPr/>
          <p:nvPr/>
        </p:nvSpPr>
        <p:spPr>
          <a:xfrm>
            <a:off x="9065810" y="5143545"/>
            <a:ext cx="154673" cy="147100"/>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7</a:t>
            </a:r>
          </a:p>
        </p:txBody>
      </p:sp>
    </p:spTree>
    <p:extLst>
      <p:ext uri="{BB962C8B-B14F-4D97-AF65-F5344CB8AC3E}">
        <p14:creationId xmlns:p14="http://schemas.microsoft.com/office/powerpoint/2010/main" val="173805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41EB-7DE9-4D82-8DB5-30400D3C1C12}"/>
              </a:ext>
            </a:extLst>
          </p:cNvPr>
          <p:cNvSpPr>
            <a:spLocks noGrp="1"/>
          </p:cNvSpPr>
          <p:nvPr>
            <p:ph type="title"/>
          </p:nvPr>
        </p:nvSpPr>
        <p:spPr>
          <a:xfrm>
            <a:off x="127000" y="94799"/>
            <a:ext cx="10515600" cy="612775"/>
          </a:xfrm>
        </p:spPr>
        <p:txBody>
          <a:bodyPr>
            <a:normAutofit fontScale="90000"/>
          </a:bodyPr>
          <a:lstStyle/>
          <a:p>
            <a:r>
              <a:rPr lang="en-US" dirty="0"/>
              <a:t>Creating a Git repo in GitHub</a:t>
            </a:r>
          </a:p>
        </p:txBody>
      </p:sp>
      <p:pic>
        <p:nvPicPr>
          <p:cNvPr id="4" name="Picture 3">
            <a:extLst>
              <a:ext uri="{FF2B5EF4-FFF2-40B4-BE49-F238E27FC236}">
                <a16:creationId xmlns:a16="http://schemas.microsoft.com/office/drawing/2014/main" id="{B8FEE81D-7F3B-4687-8012-85EF936E8896}"/>
              </a:ext>
            </a:extLst>
          </p:cNvPr>
          <p:cNvPicPr>
            <a:picLocks noChangeAspect="1"/>
          </p:cNvPicPr>
          <p:nvPr/>
        </p:nvPicPr>
        <p:blipFill>
          <a:blip r:embed="rId3"/>
          <a:stretch>
            <a:fillRect/>
          </a:stretch>
        </p:blipFill>
        <p:spPr>
          <a:xfrm>
            <a:off x="213958" y="985499"/>
            <a:ext cx="3635920" cy="3472201"/>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6" name="Freeform: Shape 5">
            <a:extLst>
              <a:ext uri="{FF2B5EF4-FFF2-40B4-BE49-F238E27FC236}">
                <a16:creationId xmlns:a16="http://schemas.microsoft.com/office/drawing/2014/main" id="{59B379F2-0F15-4A7E-9790-F19C45CF8CBA}"/>
              </a:ext>
            </a:extLst>
          </p:cNvPr>
          <p:cNvSpPr/>
          <p:nvPr/>
        </p:nvSpPr>
        <p:spPr>
          <a:xfrm>
            <a:off x="0" y="707574"/>
            <a:ext cx="4057649" cy="3893001"/>
          </a:xfrm>
          <a:custGeom>
            <a:avLst/>
            <a:gdLst>
              <a:gd name="connsiteX0" fmla="*/ 1381161 w 3733836"/>
              <a:gd name="connsiteY0" fmla="*/ 0 h 3600450"/>
              <a:gd name="connsiteX1" fmla="*/ 1381161 w 3733836"/>
              <a:gd name="connsiteY1" fmla="*/ 0 h 3600450"/>
              <a:gd name="connsiteX2" fmla="*/ 1371636 w 3733836"/>
              <a:gd name="connsiteY2" fmla="*/ 85725 h 3600450"/>
              <a:gd name="connsiteX3" fmla="*/ 1362111 w 3733836"/>
              <a:gd name="connsiteY3" fmla="*/ 123825 h 3600450"/>
              <a:gd name="connsiteX4" fmla="*/ 1352586 w 3733836"/>
              <a:gd name="connsiteY4" fmla="*/ 266700 h 3600450"/>
              <a:gd name="connsiteX5" fmla="*/ 1333536 w 3733836"/>
              <a:gd name="connsiteY5" fmla="*/ 323850 h 3600450"/>
              <a:gd name="connsiteX6" fmla="*/ 1343061 w 3733836"/>
              <a:gd name="connsiteY6" fmla="*/ 352425 h 3600450"/>
              <a:gd name="connsiteX7" fmla="*/ 1381161 w 3733836"/>
              <a:gd name="connsiteY7" fmla="*/ 409575 h 3600450"/>
              <a:gd name="connsiteX8" fmla="*/ 1362111 w 3733836"/>
              <a:gd name="connsiteY8" fmla="*/ 514350 h 3600450"/>
              <a:gd name="connsiteX9" fmla="*/ 1343061 w 3733836"/>
              <a:gd name="connsiteY9" fmla="*/ 542925 h 3600450"/>
              <a:gd name="connsiteX10" fmla="*/ 1314486 w 3733836"/>
              <a:gd name="connsiteY10" fmla="*/ 571500 h 3600450"/>
              <a:gd name="connsiteX11" fmla="*/ 1304961 w 3733836"/>
              <a:gd name="connsiteY11" fmla="*/ 600075 h 3600450"/>
              <a:gd name="connsiteX12" fmla="*/ 1324011 w 3733836"/>
              <a:gd name="connsiteY12" fmla="*/ 666750 h 3600450"/>
              <a:gd name="connsiteX13" fmla="*/ 1362111 w 3733836"/>
              <a:gd name="connsiteY13" fmla="*/ 723900 h 3600450"/>
              <a:gd name="connsiteX14" fmla="*/ 1381161 w 3733836"/>
              <a:gd name="connsiteY14" fmla="*/ 781050 h 3600450"/>
              <a:gd name="connsiteX15" fmla="*/ 1390686 w 3733836"/>
              <a:gd name="connsiteY15" fmla="*/ 809625 h 3600450"/>
              <a:gd name="connsiteX16" fmla="*/ 1371636 w 3733836"/>
              <a:gd name="connsiteY16" fmla="*/ 866775 h 3600450"/>
              <a:gd name="connsiteX17" fmla="*/ 1362111 w 3733836"/>
              <a:gd name="connsiteY17" fmla="*/ 895350 h 3600450"/>
              <a:gd name="connsiteX18" fmla="*/ 1333536 w 3733836"/>
              <a:gd name="connsiteY18" fmla="*/ 914400 h 3600450"/>
              <a:gd name="connsiteX19" fmla="*/ 1295436 w 3733836"/>
              <a:gd name="connsiteY19" fmla="*/ 1000125 h 3600450"/>
              <a:gd name="connsiteX20" fmla="*/ 1304961 w 3733836"/>
              <a:gd name="connsiteY20" fmla="*/ 1104900 h 3600450"/>
              <a:gd name="connsiteX21" fmla="*/ 1324011 w 3733836"/>
              <a:gd name="connsiteY21" fmla="*/ 1162050 h 3600450"/>
              <a:gd name="connsiteX22" fmla="*/ 1333536 w 3733836"/>
              <a:gd name="connsiteY22" fmla="*/ 1209675 h 3600450"/>
              <a:gd name="connsiteX23" fmla="*/ 1352586 w 3733836"/>
              <a:gd name="connsiteY23" fmla="*/ 1266825 h 3600450"/>
              <a:gd name="connsiteX24" fmla="*/ 1362111 w 3733836"/>
              <a:gd name="connsiteY24" fmla="*/ 1295400 h 3600450"/>
              <a:gd name="connsiteX25" fmla="*/ 1343061 w 3733836"/>
              <a:gd name="connsiteY25" fmla="*/ 1381125 h 3600450"/>
              <a:gd name="connsiteX26" fmla="*/ 1304961 w 3733836"/>
              <a:gd name="connsiteY26" fmla="*/ 1438275 h 3600450"/>
              <a:gd name="connsiteX27" fmla="*/ 1285911 w 3733836"/>
              <a:gd name="connsiteY27" fmla="*/ 1466850 h 3600450"/>
              <a:gd name="connsiteX28" fmla="*/ 1266861 w 3733836"/>
              <a:gd name="connsiteY28" fmla="*/ 1524000 h 3600450"/>
              <a:gd name="connsiteX29" fmla="*/ 1295436 w 3733836"/>
              <a:gd name="connsiteY29" fmla="*/ 1619250 h 3600450"/>
              <a:gd name="connsiteX30" fmla="*/ 1314486 w 3733836"/>
              <a:gd name="connsiteY30" fmla="*/ 1647825 h 3600450"/>
              <a:gd name="connsiteX31" fmla="*/ 1304961 w 3733836"/>
              <a:gd name="connsiteY31" fmla="*/ 1714500 h 3600450"/>
              <a:gd name="connsiteX32" fmla="*/ 1285911 w 3733836"/>
              <a:gd name="connsiteY32" fmla="*/ 1743075 h 3600450"/>
              <a:gd name="connsiteX33" fmla="*/ 1276386 w 3733836"/>
              <a:gd name="connsiteY33" fmla="*/ 1771650 h 3600450"/>
              <a:gd name="connsiteX34" fmla="*/ 1285911 w 3733836"/>
              <a:gd name="connsiteY34" fmla="*/ 1876425 h 3600450"/>
              <a:gd name="connsiteX35" fmla="*/ 1314486 w 3733836"/>
              <a:gd name="connsiteY35" fmla="*/ 1952625 h 3600450"/>
              <a:gd name="connsiteX36" fmla="*/ 1324011 w 3733836"/>
              <a:gd name="connsiteY36" fmla="*/ 1990725 h 3600450"/>
              <a:gd name="connsiteX37" fmla="*/ 1333536 w 3733836"/>
              <a:gd name="connsiteY37" fmla="*/ 2019300 h 3600450"/>
              <a:gd name="connsiteX38" fmla="*/ 1314486 w 3733836"/>
              <a:gd name="connsiteY38" fmla="*/ 2085975 h 3600450"/>
              <a:gd name="connsiteX39" fmla="*/ 1257336 w 3733836"/>
              <a:gd name="connsiteY39" fmla="*/ 2133600 h 3600450"/>
              <a:gd name="connsiteX40" fmla="*/ 1228761 w 3733836"/>
              <a:gd name="connsiteY40" fmla="*/ 2143125 h 3600450"/>
              <a:gd name="connsiteX41" fmla="*/ 1200186 w 3733836"/>
              <a:gd name="connsiteY41" fmla="*/ 2162175 h 3600450"/>
              <a:gd name="connsiteX42" fmla="*/ 1143036 w 3733836"/>
              <a:gd name="connsiteY42" fmla="*/ 2190750 h 3600450"/>
              <a:gd name="connsiteX43" fmla="*/ 1104936 w 3733836"/>
              <a:gd name="connsiteY43" fmla="*/ 2247900 h 3600450"/>
              <a:gd name="connsiteX44" fmla="*/ 1076361 w 3733836"/>
              <a:gd name="connsiteY44" fmla="*/ 2333625 h 3600450"/>
              <a:gd name="connsiteX45" fmla="*/ 1066836 w 3733836"/>
              <a:gd name="connsiteY45" fmla="*/ 2362200 h 3600450"/>
              <a:gd name="connsiteX46" fmla="*/ 1057311 w 3733836"/>
              <a:gd name="connsiteY46" fmla="*/ 2390775 h 3600450"/>
              <a:gd name="connsiteX47" fmla="*/ 1019211 w 3733836"/>
              <a:gd name="connsiteY47" fmla="*/ 2409825 h 3600450"/>
              <a:gd name="connsiteX48" fmla="*/ 952536 w 3733836"/>
              <a:gd name="connsiteY48" fmla="*/ 2447925 h 3600450"/>
              <a:gd name="connsiteX49" fmla="*/ 866811 w 3733836"/>
              <a:gd name="connsiteY49" fmla="*/ 2457450 h 3600450"/>
              <a:gd name="connsiteX50" fmla="*/ 838236 w 3733836"/>
              <a:gd name="connsiteY50" fmla="*/ 2438400 h 3600450"/>
              <a:gd name="connsiteX51" fmla="*/ 638211 w 3733836"/>
              <a:gd name="connsiteY51" fmla="*/ 2457450 h 3600450"/>
              <a:gd name="connsiteX52" fmla="*/ 619161 w 3733836"/>
              <a:gd name="connsiteY52" fmla="*/ 2514600 h 3600450"/>
              <a:gd name="connsiteX53" fmla="*/ 581061 w 3733836"/>
              <a:gd name="connsiteY53" fmla="*/ 2552700 h 3600450"/>
              <a:gd name="connsiteX54" fmla="*/ 495336 w 3733836"/>
              <a:gd name="connsiteY54" fmla="*/ 2571750 h 3600450"/>
              <a:gd name="connsiteX55" fmla="*/ 304836 w 3733836"/>
              <a:gd name="connsiteY55" fmla="*/ 2562225 h 3600450"/>
              <a:gd name="connsiteX56" fmla="*/ 257211 w 3733836"/>
              <a:gd name="connsiteY56" fmla="*/ 2552700 h 3600450"/>
              <a:gd name="connsiteX57" fmla="*/ 200061 w 3733836"/>
              <a:gd name="connsiteY57" fmla="*/ 2543175 h 3600450"/>
              <a:gd name="connsiteX58" fmla="*/ 104811 w 3733836"/>
              <a:gd name="connsiteY58" fmla="*/ 2552700 h 3600450"/>
              <a:gd name="connsiteX59" fmla="*/ 47661 w 3733836"/>
              <a:gd name="connsiteY59" fmla="*/ 2600325 h 3600450"/>
              <a:gd name="connsiteX60" fmla="*/ 19086 w 3733836"/>
              <a:gd name="connsiteY60" fmla="*/ 2619375 h 3600450"/>
              <a:gd name="connsiteX61" fmla="*/ 36 w 3733836"/>
              <a:gd name="connsiteY61" fmla="*/ 2657475 h 3600450"/>
              <a:gd name="connsiteX62" fmla="*/ 36 w 3733836"/>
              <a:gd name="connsiteY62" fmla="*/ 3600450 h 3600450"/>
              <a:gd name="connsiteX63" fmla="*/ 3733836 w 3733836"/>
              <a:gd name="connsiteY63" fmla="*/ 3600450 h 3600450"/>
              <a:gd name="connsiteX64" fmla="*/ 3705261 w 3733836"/>
              <a:gd name="connsiteY64" fmla="*/ 28575 h 3600450"/>
              <a:gd name="connsiteX65" fmla="*/ 1381161 w 3733836"/>
              <a:gd name="connsiteY65" fmla="*/ 0 h 3600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733836" h="3600450">
                <a:moveTo>
                  <a:pt x="1381161" y="0"/>
                </a:moveTo>
                <a:lnTo>
                  <a:pt x="1381161" y="0"/>
                </a:lnTo>
                <a:cubicBezTo>
                  <a:pt x="1377986" y="28575"/>
                  <a:pt x="1376008" y="57308"/>
                  <a:pt x="1371636" y="85725"/>
                </a:cubicBezTo>
                <a:cubicBezTo>
                  <a:pt x="1369645" y="98664"/>
                  <a:pt x="1363481" y="110806"/>
                  <a:pt x="1362111" y="123825"/>
                </a:cubicBezTo>
                <a:cubicBezTo>
                  <a:pt x="1357114" y="171293"/>
                  <a:pt x="1359336" y="219449"/>
                  <a:pt x="1352586" y="266700"/>
                </a:cubicBezTo>
                <a:cubicBezTo>
                  <a:pt x="1349746" y="286579"/>
                  <a:pt x="1333536" y="323850"/>
                  <a:pt x="1333536" y="323850"/>
                </a:cubicBezTo>
                <a:cubicBezTo>
                  <a:pt x="1336711" y="333375"/>
                  <a:pt x="1338185" y="343648"/>
                  <a:pt x="1343061" y="352425"/>
                </a:cubicBezTo>
                <a:cubicBezTo>
                  <a:pt x="1354180" y="372439"/>
                  <a:pt x="1381161" y="409575"/>
                  <a:pt x="1381161" y="409575"/>
                </a:cubicBezTo>
                <a:cubicBezTo>
                  <a:pt x="1377878" y="435842"/>
                  <a:pt x="1376794" y="484984"/>
                  <a:pt x="1362111" y="514350"/>
                </a:cubicBezTo>
                <a:cubicBezTo>
                  <a:pt x="1356991" y="524589"/>
                  <a:pt x="1350390" y="534131"/>
                  <a:pt x="1343061" y="542925"/>
                </a:cubicBezTo>
                <a:cubicBezTo>
                  <a:pt x="1334437" y="553273"/>
                  <a:pt x="1324011" y="561975"/>
                  <a:pt x="1314486" y="571500"/>
                </a:cubicBezTo>
                <a:cubicBezTo>
                  <a:pt x="1311311" y="581025"/>
                  <a:pt x="1304961" y="590035"/>
                  <a:pt x="1304961" y="600075"/>
                </a:cubicBezTo>
                <a:cubicBezTo>
                  <a:pt x="1304961" y="605007"/>
                  <a:pt x="1319519" y="658665"/>
                  <a:pt x="1324011" y="666750"/>
                </a:cubicBezTo>
                <a:cubicBezTo>
                  <a:pt x="1335130" y="686764"/>
                  <a:pt x="1354871" y="702180"/>
                  <a:pt x="1362111" y="723900"/>
                </a:cubicBezTo>
                <a:lnTo>
                  <a:pt x="1381161" y="781050"/>
                </a:lnTo>
                <a:lnTo>
                  <a:pt x="1390686" y="809625"/>
                </a:lnTo>
                <a:lnTo>
                  <a:pt x="1371636" y="866775"/>
                </a:lnTo>
                <a:cubicBezTo>
                  <a:pt x="1368461" y="876300"/>
                  <a:pt x="1370465" y="889781"/>
                  <a:pt x="1362111" y="895350"/>
                </a:cubicBezTo>
                <a:lnTo>
                  <a:pt x="1333536" y="914400"/>
                </a:lnTo>
                <a:cubicBezTo>
                  <a:pt x="1310866" y="982410"/>
                  <a:pt x="1325625" y="954842"/>
                  <a:pt x="1295436" y="1000125"/>
                </a:cubicBezTo>
                <a:cubicBezTo>
                  <a:pt x="1298611" y="1035050"/>
                  <a:pt x="1298867" y="1070365"/>
                  <a:pt x="1304961" y="1104900"/>
                </a:cubicBezTo>
                <a:cubicBezTo>
                  <a:pt x="1308451" y="1124675"/>
                  <a:pt x="1320073" y="1142359"/>
                  <a:pt x="1324011" y="1162050"/>
                </a:cubicBezTo>
                <a:cubicBezTo>
                  <a:pt x="1327186" y="1177925"/>
                  <a:pt x="1329276" y="1194056"/>
                  <a:pt x="1333536" y="1209675"/>
                </a:cubicBezTo>
                <a:cubicBezTo>
                  <a:pt x="1338820" y="1229048"/>
                  <a:pt x="1346236" y="1247775"/>
                  <a:pt x="1352586" y="1266825"/>
                </a:cubicBezTo>
                <a:lnTo>
                  <a:pt x="1362111" y="1295400"/>
                </a:lnTo>
                <a:cubicBezTo>
                  <a:pt x="1359527" y="1310906"/>
                  <a:pt x="1354227" y="1361026"/>
                  <a:pt x="1343061" y="1381125"/>
                </a:cubicBezTo>
                <a:cubicBezTo>
                  <a:pt x="1331942" y="1401139"/>
                  <a:pt x="1317661" y="1419225"/>
                  <a:pt x="1304961" y="1438275"/>
                </a:cubicBezTo>
                <a:cubicBezTo>
                  <a:pt x="1298611" y="1447800"/>
                  <a:pt x="1289531" y="1455990"/>
                  <a:pt x="1285911" y="1466850"/>
                </a:cubicBezTo>
                <a:lnTo>
                  <a:pt x="1266861" y="1524000"/>
                </a:lnTo>
                <a:cubicBezTo>
                  <a:pt x="1272186" y="1545298"/>
                  <a:pt x="1286160" y="1605336"/>
                  <a:pt x="1295436" y="1619250"/>
                </a:cubicBezTo>
                <a:lnTo>
                  <a:pt x="1314486" y="1647825"/>
                </a:lnTo>
                <a:cubicBezTo>
                  <a:pt x="1311311" y="1670050"/>
                  <a:pt x="1311412" y="1692996"/>
                  <a:pt x="1304961" y="1714500"/>
                </a:cubicBezTo>
                <a:cubicBezTo>
                  <a:pt x="1301672" y="1725465"/>
                  <a:pt x="1291031" y="1732836"/>
                  <a:pt x="1285911" y="1743075"/>
                </a:cubicBezTo>
                <a:cubicBezTo>
                  <a:pt x="1281421" y="1752055"/>
                  <a:pt x="1279561" y="1762125"/>
                  <a:pt x="1276386" y="1771650"/>
                </a:cubicBezTo>
                <a:cubicBezTo>
                  <a:pt x="1279561" y="1806575"/>
                  <a:pt x="1280951" y="1841708"/>
                  <a:pt x="1285911" y="1876425"/>
                </a:cubicBezTo>
                <a:cubicBezTo>
                  <a:pt x="1287583" y="1888129"/>
                  <a:pt x="1314288" y="1952030"/>
                  <a:pt x="1314486" y="1952625"/>
                </a:cubicBezTo>
                <a:cubicBezTo>
                  <a:pt x="1318626" y="1965044"/>
                  <a:pt x="1320415" y="1978138"/>
                  <a:pt x="1324011" y="1990725"/>
                </a:cubicBezTo>
                <a:cubicBezTo>
                  <a:pt x="1326769" y="2000379"/>
                  <a:pt x="1330361" y="2009775"/>
                  <a:pt x="1333536" y="2019300"/>
                </a:cubicBezTo>
                <a:cubicBezTo>
                  <a:pt x="1327186" y="2041525"/>
                  <a:pt x="1324823" y="2065301"/>
                  <a:pt x="1314486" y="2085975"/>
                </a:cubicBezTo>
                <a:cubicBezTo>
                  <a:pt x="1307464" y="2100019"/>
                  <a:pt x="1271923" y="2126306"/>
                  <a:pt x="1257336" y="2133600"/>
                </a:cubicBezTo>
                <a:cubicBezTo>
                  <a:pt x="1248356" y="2138090"/>
                  <a:pt x="1237741" y="2138635"/>
                  <a:pt x="1228761" y="2143125"/>
                </a:cubicBezTo>
                <a:cubicBezTo>
                  <a:pt x="1218522" y="2148245"/>
                  <a:pt x="1210425" y="2157055"/>
                  <a:pt x="1200186" y="2162175"/>
                </a:cubicBezTo>
                <a:cubicBezTo>
                  <a:pt x="1121316" y="2201610"/>
                  <a:pt x="1224928" y="2136155"/>
                  <a:pt x="1143036" y="2190750"/>
                </a:cubicBezTo>
                <a:cubicBezTo>
                  <a:pt x="1130336" y="2209800"/>
                  <a:pt x="1112176" y="2226180"/>
                  <a:pt x="1104936" y="2247900"/>
                </a:cubicBezTo>
                <a:lnTo>
                  <a:pt x="1076361" y="2333625"/>
                </a:lnTo>
                <a:lnTo>
                  <a:pt x="1066836" y="2362200"/>
                </a:lnTo>
                <a:cubicBezTo>
                  <a:pt x="1063661" y="2371725"/>
                  <a:pt x="1066291" y="2386285"/>
                  <a:pt x="1057311" y="2390775"/>
                </a:cubicBezTo>
                <a:cubicBezTo>
                  <a:pt x="1044611" y="2397125"/>
                  <a:pt x="1031539" y="2402780"/>
                  <a:pt x="1019211" y="2409825"/>
                </a:cubicBezTo>
                <a:cubicBezTo>
                  <a:pt x="998331" y="2421757"/>
                  <a:pt x="976677" y="2442354"/>
                  <a:pt x="952536" y="2447925"/>
                </a:cubicBezTo>
                <a:cubicBezTo>
                  <a:pt x="924521" y="2454390"/>
                  <a:pt x="895386" y="2454275"/>
                  <a:pt x="866811" y="2457450"/>
                </a:cubicBezTo>
                <a:cubicBezTo>
                  <a:pt x="857286" y="2451100"/>
                  <a:pt x="849671" y="2438945"/>
                  <a:pt x="838236" y="2438400"/>
                </a:cubicBezTo>
                <a:cubicBezTo>
                  <a:pt x="705911" y="2432099"/>
                  <a:pt x="712465" y="2432699"/>
                  <a:pt x="638211" y="2457450"/>
                </a:cubicBezTo>
                <a:cubicBezTo>
                  <a:pt x="631861" y="2476500"/>
                  <a:pt x="633360" y="2500401"/>
                  <a:pt x="619161" y="2514600"/>
                </a:cubicBezTo>
                <a:cubicBezTo>
                  <a:pt x="606461" y="2527300"/>
                  <a:pt x="595676" y="2542261"/>
                  <a:pt x="581061" y="2552700"/>
                </a:cubicBezTo>
                <a:cubicBezTo>
                  <a:pt x="566788" y="2562895"/>
                  <a:pt x="499637" y="2571033"/>
                  <a:pt x="495336" y="2571750"/>
                </a:cubicBezTo>
                <a:cubicBezTo>
                  <a:pt x="431836" y="2568575"/>
                  <a:pt x="368213" y="2567295"/>
                  <a:pt x="304836" y="2562225"/>
                </a:cubicBezTo>
                <a:cubicBezTo>
                  <a:pt x="288698" y="2560934"/>
                  <a:pt x="273139" y="2555596"/>
                  <a:pt x="257211" y="2552700"/>
                </a:cubicBezTo>
                <a:cubicBezTo>
                  <a:pt x="238210" y="2549245"/>
                  <a:pt x="219111" y="2546350"/>
                  <a:pt x="200061" y="2543175"/>
                </a:cubicBezTo>
                <a:cubicBezTo>
                  <a:pt x="168311" y="2546350"/>
                  <a:pt x="135902" y="2545525"/>
                  <a:pt x="104811" y="2552700"/>
                </a:cubicBezTo>
                <a:cubicBezTo>
                  <a:pt x="85188" y="2557228"/>
                  <a:pt x="60609" y="2589535"/>
                  <a:pt x="47661" y="2600325"/>
                </a:cubicBezTo>
                <a:cubicBezTo>
                  <a:pt x="38867" y="2607654"/>
                  <a:pt x="28611" y="2613025"/>
                  <a:pt x="19086" y="2619375"/>
                </a:cubicBezTo>
                <a:cubicBezTo>
                  <a:pt x="-1725" y="2650592"/>
                  <a:pt x="36" y="2636502"/>
                  <a:pt x="36" y="2657475"/>
                </a:cubicBezTo>
                <a:lnTo>
                  <a:pt x="36" y="3600450"/>
                </a:lnTo>
                <a:lnTo>
                  <a:pt x="3733836" y="3600450"/>
                </a:lnTo>
                <a:lnTo>
                  <a:pt x="3705261" y="28575"/>
                </a:lnTo>
                <a:lnTo>
                  <a:pt x="1381161" y="0"/>
                </a:lnTo>
                <a:close/>
              </a:path>
            </a:pathLst>
          </a:custGeom>
          <a:gradFill flip="none" rotWithShape="1">
            <a:gsLst>
              <a:gs pos="59000">
                <a:schemeClr val="bg1">
                  <a:alpha val="71000"/>
                </a:schemeClr>
              </a:gs>
              <a:gs pos="77000">
                <a:schemeClr val="bg1"/>
              </a:gs>
            </a:gsLst>
            <a:lin ang="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103840EE-66F2-426C-A82C-87CB482E1E3A}"/>
              </a:ext>
            </a:extLst>
          </p:cNvPr>
          <p:cNvSpPr txBox="1"/>
          <p:nvPr/>
        </p:nvSpPr>
        <p:spPr>
          <a:xfrm>
            <a:off x="3524123" y="842624"/>
            <a:ext cx="8453919" cy="574516"/>
          </a:xfrm>
          <a:prstGeom prst="rect">
            <a:avLst/>
          </a:prstGeom>
          <a:noFill/>
        </p:spPr>
        <p:txBody>
          <a:bodyPr wrap="square" rtlCol="0">
            <a:spAutoFit/>
          </a:bodyPr>
          <a:lstStyle/>
          <a:p>
            <a:pPr marL="287338" lvl="1" indent="-285750">
              <a:spcBef>
                <a:spcPts val="400"/>
              </a:spcBef>
            </a:pPr>
            <a:r>
              <a:rPr lang="en-US" sz="1400" dirty="0"/>
              <a:t>Log into GitHub account on </a:t>
            </a:r>
            <a:r>
              <a:rPr lang="en-US" sz="1400" dirty="0">
                <a:hlinkClick r:id="rId4"/>
              </a:rPr>
              <a:t>https://github.com</a:t>
            </a:r>
            <a:r>
              <a:rPr lang="en-US" sz="1400" dirty="0"/>
              <a:t>.</a:t>
            </a:r>
          </a:p>
          <a:p>
            <a:pPr marL="287338" lvl="1" indent="-285750">
              <a:spcBef>
                <a:spcPts val="400"/>
              </a:spcBef>
            </a:pPr>
            <a:r>
              <a:rPr lang="en-US" sz="1400" dirty="0">
                <a:sym typeface="Wingdings" panose="05000000000000000000" pitchFamily="2" charset="2"/>
              </a:rPr>
              <a:t>     From the main dashboard, click the [</a:t>
            </a:r>
            <a:r>
              <a:rPr lang="en-US" sz="1400" i="1" dirty="0">
                <a:sym typeface="Wingdings" panose="05000000000000000000" pitchFamily="2" charset="2"/>
              </a:rPr>
              <a:t>Create repository</a:t>
            </a:r>
            <a:r>
              <a:rPr lang="en-US" sz="1400" dirty="0">
                <a:sym typeface="Wingdings" panose="05000000000000000000" pitchFamily="2" charset="2"/>
              </a:rPr>
              <a:t>] button.</a:t>
            </a:r>
          </a:p>
        </p:txBody>
      </p:sp>
      <p:sp>
        <p:nvSpPr>
          <p:cNvPr id="41" name="Oval 40">
            <a:extLst>
              <a:ext uri="{FF2B5EF4-FFF2-40B4-BE49-F238E27FC236}">
                <a16:creationId xmlns:a16="http://schemas.microsoft.com/office/drawing/2014/main" id="{CB4FD272-9610-447B-AAF8-1DDEF025CB9A}"/>
              </a:ext>
            </a:extLst>
          </p:cNvPr>
          <p:cNvSpPr/>
          <p:nvPr/>
        </p:nvSpPr>
        <p:spPr>
          <a:xfrm>
            <a:off x="213958" y="2767319"/>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1</a:t>
            </a:r>
          </a:p>
        </p:txBody>
      </p:sp>
      <p:sp>
        <p:nvSpPr>
          <p:cNvPr id="42" name="Oval 41">
            <a:extLst>
              <a:ext uri="{FF2B5EF4-FFF2-40B4-BE49-F238E27FC236}">
                <a16:creationId xmlns:a16="http://schemas.microsoft.com/office/drawing/2014/main" id="{30D47D73-DC97-4007-A7D2-907ACF1DD578}"/>
              </a:ext>
            </a:extLst>
          </p:cNvPr>
          <p:cNvSpPr/>
          <p:nvPr/>
        </p:nvSpPr>
        <p:spPr>
          <a:xfrm>
            <a:off x="3604858" y="1213598"/>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1</a:t>
            </a:r>
          </a:p>
        </p:txBody>
      </p:sp>
      <p:pic>
        <p:nvPicPr>
          <p:cNvPr id="9" name="Picture 8">
            <a:extLst>
              <a:ext uri="{FF2B5EF4-FFF2-40B4-BE49-F238E27FC236}">
                <a16:creationId xmlns:a16="http://schemas.microsoft.com/office/drawing/2014/main" id="{CF6E71BE-7E9B-480E-91E9-41D207C6709C}"/>
              </a:ext>
            </a:extLst>
          </p:cNvPr>
          <p:cNvPicPr>
            <a:picLocks noChangeAspect="1"/>
          </p:cNvPicPr>
          <p:nvPr/>
        </p:nvPicPr>
        <p:blipFill>
          <a:blip r:embed="rId5"/>
          <a:stretch>
            <a:fillRect/>
          </a:stretch>
        </p:blipFill>
        <p:spPr>
          <a:xfrm>
            <a:off x="1748383" y="1645239"/>
            <a:ext cx="4233317" cy="4579176"/>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11" name="Freeform: Shape 10">
            <a:extLst>
              <a:ext uri="{FF2B5EF4-FFF2-40B4-BE49-F238E27FC236}">
                <a16:creationId xmlns:a16="http://schemas.microsoft.com/office/drawing/2014/main" id="{323700C9-DACA-4174-B1FD-E96884E2114D}"/>
              </a:ext>
            </a:extLst>
          </p:cNvPr>
          <p:cNvSpPr/>
          <p:nvPr/>
        </p:nvSpPr>
        <p:spPr>
          <a:xfrm>
            <a:off x="3657600" y="1478280"/>
            <a:ext cx="2613660" cy="5029200"/>
          </a:xfrm>
          <a:custGeom>
            <a:avLst/>
            <a:gdLst>
              <a:gd name="connsiteX0" fmla="*/ 906780 w 2613660"/>
              <a:gd name="connsiteY0" fmla="*/ 68580 h 5029200"/>
              <a:gd name="connsiteX1" fmla="*/ 906780 w 2613660"/>
              <a:gd name="connsiteY1" fmla="*/ 68580 h 5029200"/>
              <a:gd name="connsiteX2" fmla="*/ 944880 w 2613660"/>
              <a:gd name="connsiteY2" fmla="*/ 121920 h 5029200"/>
              <a:gd name="connsiteX3" fmla="*/ 960120 w 2613660"/>
              <a:gd name="connsiteY3" fmla="*/ 182880 h 5029200"/>
              <a:gd name="connsiteX4" fmla="*/ 952500 w 2613660"/>
              <a:gd name="connsiteY4" fmla="*/ 243840 h 5029200"/>
              <a:gd name="connsiteX5" fmla="*/ 937260 w 2613660"/>
              <a:gd name="connsiteY5" fmla="*/ 266700 h 5029200"/>
              <a:gd name="connsiteX6" fmla="*/ 929640 w 2613660"/>
              <a:gd name="connsiteY6" fmla="*/ 289560 h 5029200"/>
              <a:gd name="connsiteX7" fmla="*/ 906780 w 2613660"/>
              <a:gd name="connsiteY7" fmla="*/ 335280 h 5029200"/>
              <a:gd name="connsiteX8" fmla="*/ 914400 w 2613660"/>
              <a:gd name="connsiteY8" fmla="*/ 441960 h 5029200"/>
              <a:gd name="connsiteX9" fmla="*/ 937260 w 2613660"/>
              <a:gd name="connsiteY9" fmla="*/ 510540 h 5029200"/>
              <a:gd name="connsiteX10" fmla="*/ 960120 w 2613660"/>
              <a:gd name="connsiteY10" fmla="*/ 579120 h 5029200"/>
              <a:gd name="connsiteX11" fmla="*/ 967740 w 2613660"/>
              <a:gd name="connsiteY11" fmla="*/ 601980 h 5029200"/>
              <a:gd name="connsiteX12" fmla="*/ 944880 w 2613660"/>
              <a:gd name="connsiteY12" fmla="*/ 647700 h 5029200"/>
              <a:gd name="connsiteX13" fmla="*/ 937260 w 2613660"/>
              <a:gd name="connsiteY13" fmla="*/ 670560 h 5029200"/>
              <a:gd name="connsiteX14" fmla="*/ 914400 w 2613660"/>
              <a:gd name="connsiteY14" fmla="*/ 685800 h 5029200"/>
              <a:gd name="connsiteX15" fmla="*/ 906780 w 2613660"/>
              <a:gd name="connsiteY15" fmla="*/ 708660 h 5029200"/>
              <a:gd name="connsiteX16" fmla="*/ 891540 w 2613660"/>
              <a:gd name="connsiteY16" fmla="*/ 731520 h 5029200"/>
              <a:gd name="connsiteX17" fmla="*/ 876300 w 2613660"/>
              <a:gd name="connsiteY17" fmla="*/ 777240 h 5029200"/>
              <a:gd name="connsiteX18" fmla="*/ 883920 w 2613660"/>
              <a:gd name="connsiteY18" fmla="*/ 883920 h 5029200"/>
              <a:gd name="connsiteX19" fmla="*/ 891540 w 2613660"/>
              <a:gd name="connsiteY19" fmla="*/ 906780 h 5029200"/>
              <a:gd name="connsiteX20" fmla="*/ 922020 w 2613660"/>
              <a:gd name="connsiteY20" fmla="*/ 952500 h 5029200"/>
              <a:gd name="connsiteX21" fmla="*/ 937260 w 2613660"/>
              <a:gd name="connsiteY21" fmla="*/ 975360 h 5029200"/>
              <a:gd name="connsiteX22" fmla="*/ 967740 w 2613660"/>
              <a:gd name="connsiteY22" fmla="*/ 990600 h 5029200"/>
              <a:gd name="connsiteX23" fmla="*/ 1013460 w 2613660"/>
              <a:gd name="connsiteY23" fmla="*/ 1028700 h 5029200"/>
              <a:gd name="connsiteX24" fmla="*/ 1028700 w 2613660"/>
              <a:gd name="connsiteY24" fmla="*/ 1051560 h 5029200"/>
              <a:gd name="connsiteX25" fmla="*/ 1036320 w 2613660"/>
              <a:gd name="connsiteY25" fmla="*/ 1074420 h 5029200"/>
              <a:gd name="connsiteX26" fmla="*/ 1028700 w 2613660"/>
              <a:gd name="connsiteY26" fmla="*/ 1135380 h 5029200"/>
              <a:gd name="connsiteX27" fmla="*/ 1021080 w 2613660"/>
              <a:gd name="connsiteY27" fmla="*/ 1158240 h 5029200"/>
              <a:gd name="connsiteX28" fmla="*/ 1013460 w 2613660"/>
              <a:gd name="connsiteY28" fmla="*/ 1188720 h 5029200"/>
              <a:gd name="connsiteX29" fmla="*/ 1028700 w 2613660"/>
              <a:gd name="connsiteY29" fmla="*/ 1249680 h 5029200"/>
              <a:gd name="connsiteX30" fmla="*/ 1074420 w 2613660"/>
              <a:gd name="connsiteY30" fmla="*/ 1287780 h 5029200"/>
              <a:gd name="connsiteX31" fmla="*/ 1165860 w 2613660"/>
              <a:gd name="connsiteY31" fmla="*/ 1318260 h 5029200"/>
              <a:gd name="connsiteX32" fmla="*/ 1188720 w 2613660"/>
              <a:gd name="connsiteY32" fmla="*/ 1325880 h 5029200"/>
              <a:gd name="connsiteX33" fmla="*/ 1287780 w 2613660"/>
              <a:gd name="connsiteY33" fmla="*/ 1341120 h 5029200"/>
              <a:gd name="connsiteX34" fmla="*/ 1333500 w 2613660"/>
              <a:gd name="connsiteY34" fmla="*/ 1356360 h 5029200"/>
              <a:gd name="connsiteX35" fmla="*/ 1356360 w 2613660"/>
              <a:gd name="connsiteY35" fmla="*/ 1371600 h 5029200"/>
              <a:gd name="connsiteX36" fmla="*/ 1402080 w 2613660"/>
              <a:gd name="connsiteY36" fmla="*/ 1394460 h 5029200"/>
              <a:gd name="connsiteX37" fmla="*/ 1417320 w 2613660"/>
              <a:gd name="connsiteY37" fmla="*/ 1417320 h 5029200"/>
              <a:gd name="connsiteX38" fmla="*/ 1432560 w 2613660"/>
              <a:gd name="connsiteY38" fmla="*/ 1463040 h 5029200"/>
              <a:gd name="connsiteX39" fmla="*/ 1440180 w 2613660"/>
              <a:gd name="connsiteY39" fmla="*/ 1539240 h 5029200"/>
              <a:gd name="connsiteX40" fmla="*/ 1447800 w 2613660"/>
              <a:gd name="connsiteY40" fmla="*/ 1562100 h 5029200"/>
              <a:gd name="connsiteX41" fmla="*/ 1470660 w 2613660"/>
              <a:gd name="connsiteY41" fmla="*/ 1569720 h 5029200"/>
              <a:gd name="connsiteX42" fmla="*/ 1485900 w 2613660"/>
              <a:gd name="connsiteY42" fmla="*/ 1592580 h 5029200"/>
              <a:gd name="connsiteX43" fmla="*/ 1531620 w 2613660"/>
              <a:gd name="connsiteY43" fmla="*/ 1623060 h 5029200"/>
              <a:gd name="connsiteX44" fmla="*/ 1584960 w 2613660"/>
              <a:gd name="connsiteY44" fmla="*/ 1684020 h 5029200"/>
              <a:gd name="connsiteX45" fmla="*/ 1592580 w 2613660"/>
              <a:gd name="connsiteY45" fmla="*/ 1798320 h 5029200"/>
              <a:gd name="connsiteX46" fmla="*/ 1584960 w 2613660"/>
              <a:gd name="connsiteY46" fmla="*/ 1821180 h 5029200"/>
              <a:gd name="connsiteX47" fmla="*/ 1539240 w 2613660"/>
              <a:gd name="connsiteY47" fmla="*/ 1851660 h 5029200"/>
              <a:gd name="connsiteX48" fmla="*/ 1508760 w 2613660"/>
              <a:gd name="connsiteY48" fmla="*/ 1897380 h 5029200"/>
              <a:gd name="connsiteX49" fmla="*/ 1493520 w 2613660"/>
              <a:gd name="connsiteY49" fmla="*/ 1943100 h 5029200"/>
              <a:gd name="connsiteX50" fmla="*/ 1508760 w 2613660"/>
              <a:gd name="connsiteY50" fmla="*/ 2019300 h 5029200"/>
              <a:gd name="connsiteX51" fmla="*/ 1562100 w 2613660"/>
              <a:gd name="connsiteY51" fmla="*/ 2087880 h 5029200"/>
              <a:gd name="connsiteX52" fmla="*/ 1584960 w 2613660"/>
              <a:gd name="connsiteY52" fmla="*/ 2164080 h 5029200"/>
              <a:gd name="connsiteX53" fmla="*/ 1577340 w 2613660"/>
              <a:gd name="connsiteY53" fmla="*/ 2240280 h 5029200"/>
              <a:gd name="connsiteX54" fmla="*/ 1562100 w 2613660"/>
              <a:gd name="connsiteY54" fmla="*/ 2263140 h 5029200"/>
              <a:gd name="connsiteX55" fmla="*/ 1516380 w 2613660"/>
              <a:gd name="connsiteY55" fmla="*/ 2308860 h 5029200"/>
              <a:gd name="connsiteX56" fmla="*/ 1470660 w 2613660"/>
              <a:gd name="connsiteY56" fmla="*/ 2346960 h 5029200"/>
              <a:gd name="connsiteX57" fmla="*/ 1440180 w 2613660"/>
              <a:gd name="connsiteY57" fmla="*/ 2392680 h 5029200"/>
              <a:gd name="connsiteX58" fmla="*/ 1402080 w 2613660"/>
              <a:gd name="connsiteY58" fmla="*/ 2461260 h 5029200"/>
              <a:gd name="connsiteX59" fmla="*/ 1424940 w 2613660"/>
              <a:gd name="connsiteY59" fmla="*/ 2575560 h 5029200"/>
              <a:gd name="connsiteX60" fmla="*/ 1470660 w 2613660"/>
              <a:gd name="connsiteY60" fmla="*/ 2644140 h 5029200"/>
              <a:gd name="connsiteX61" fmla="*/ 1485900 w 2613660"/>
              <a:gd name="connsiteY61" fmla="*/ 2667000 h 5029200"/>
              <a:gd name="connsiteX62" fmla="*/ 1493520 w 2613660"/>
              <a:gd name="connsiteY62" fmla="*/ 2689860 h 5029200"/>
              <a:gd name="connsiteX63" fmla="*/ 1539240 w 2613660"/>
              <a:gd name="connsiteY63" fmla="*/ 2781300 h 5029200"/>
              <a:gd name="connsiteX64" fmla="*/ 1546860 w 2613660"/>
              <a:gd name="connsiteY64" fmla="*/ 2804160 h 5029200"/>
              <a:gd name="connsiteX65" fmla="*/ 1539240 w 2613660"/>
              <a:gd name="connsiteY65" fmla="*/ 2880360 h 5029200"/>
              <a:gd name="connsiteX66" fmla="*/ 1539240 w 2613660"/>
              <a:gd name="connsiteY66" fmla="*/ 3055620 h 5029200"/>
              <a:gd name="connsiteX67" fmla="*/ 1546860 w 2613660"/>
              <a:gd name="connsiteY67" fmla="*/ 3078480 h 5029200"/>
              <a:gd name="connsiteX68" fmla="*/ 1569720 w 2613660"/>
              <a:gd name="connsiteY68" fmla="*/ 3093720 h 5029200"/>
              <a:gd name="connsiteX69" fmla="*/ 1569720 w 2613660"/>
              <a:gd name="connsiteY69" fmla="*/ 3200400 h 5029200"/>
              <a:gd name="connsiteX70" fmla="*/ 1554480 w 2613660"/>
              <a:gd name="connsiteY70" fmla="*/ 3246120 h 5029200"/>
              <a:gd name="connsiteX71" fmla="*/ 1531620 w 2613660"/>
              <a:gd name="connsiteY71" fmla="*/ 3261360 h 5029200"/>
              <a:gd name="connsiteX72" fmla="*/ 1516380 w 2613660"/>
              <a:gd name="connsiteY72" fmla="*/ 3284220 h 5029200"/>
              <a:gd name="connsiteX73" fmla="*/ 1470660 w 2613660"/>
              <a:gd name="connsiteY73" fmla="*/ 3307080 h 5029200"/>
              <a:gd name="connsiteX74" fmla="*/ 1455420 w 2613660"/>
              <a:gd name="connsiteY74" fmla="*/ 3329940 h 5029200"/>
              <a:gd name="connsiteX75" fmla="*/ 1432560 w 2613660"/>
              <a:gd name="connsiteY75" fmla="*/ 3352800 h 5029200"/>
              <a:gd name="connsiteX76" fmla="*/ 1424940 w 2613660"/>
              <a:gd name="connsiteY76" fmla="*/ 3375660 h 5029200"/>
              <a:gd name="connsiteX77" fmla="*/ 1379220 w 2613660"/>
              <a:gd name="connsiteY77" fmla="*/ 3406140 h 5029200"/>
              <a:gd name="connsiteX78" fmla="*/ 1356360 w 2613660"/>
              <a:gd name="connsiteY78" fmla="*/ 3421380 h 5029200"/>
              <a:gd name="connsiteX79" fmla="*/ 1341120 w 2613660"/>
              <a:gd name="connsiteY79" fmla="*/ 3467100 h 5029200"/>
              <a:gd name="connsiteX80" fmla="*/ 1333500 w 2613660"/>
              <a:gd name="connsiteY80" fmla="*/ 3489960 h 5029200"/>
              <a:gd name="connsiteX81" fmla="*/ 1325880 w 2613660"/>
              <a:gd name="connsiteY81" fmla="*/ 3558540 h 5029200"/>
              <a:gd name="connsiteX82" fmla="*/ 1310640 w 2613660"/>
              <a:gd name="connsiteY82" fmla="*/ 3611880 h 5029200"/>
              <a:gd name="connsiteX83" fmla="*/ 1303020 w 2613660"/>
              <a:gd name="connsiteY83" fmla="*/ 3680460 h 5029200"/>
              <a:gd name="connsiteX84" fmla="*/ 1287780 w 2613660"/>
              <a:gd name="connsiteY84" fmla="*/ 3771900 h 5029200"/>
              <a:gd name="connsiteX85" fmla="*/ 1257300 w 2613660"/>
              <a:gd name="connsiteY85" fmla="*/ 3779520 h 5029200"/>
              <a:gd name="connsiteX86" fmla="*/ 1234440 w 2613660"/>
              <a:gd name="connsiteY86" fmla="*/ 3787140 h 5029200"/>
              <a:gd name="connsiteX87" fmla="*/ 1203960 w 2613660"/>
              <a:gd name="connsiteY87" fmla="*/ 3794760 h 5029200"/>
              <a:gd name="connsiteX88" fmla="*/ 1181100 w 2613660"/>
              <a:gd name="connsiteY88" fmla="*/ 3802380 h 5029200"/>
              <a:gd name="connsiteX89" fmla="*/ 1127760 w 2613660"/>
              <a:gd name="connsiteY89" fmla="*/ 3817620 h 5029200"/>
              <a:gd name="connsiteX90" fmla="*/ 1104900 w 2613660"/>
              <a:gd name="connsiteY90" fmla="*/ 3832860 h 5029200"/>
              <a:gd name="connsiteX91" fmla="*/ 1089660 w 2613660"/>
              <a:gd name="connsiteY91" fmla="*/ 3855720 h 5029200"/>
              <a:gd name="connsiteX92" fmla="*/ 1043940 w 2613660"/>
              <a:gd name="connsiteY92" fmla="*/ 3886200 h 5029200"/>
              <a:gd name="connsiteX93" fmla="*/ 1021080 w 2613660"/>
              <a:gd name="connsiteY93" fmla="*/ 3901440 h 5029200"/>
              <a:gd name="connsiteX94" fmla="*/ 960120 w 2613660"/>
              <a:gd name="connsiteY94" fmla="*/ 3954780 h 5029200"/>
              <a:gd name="connsiteX95" fmla="*/ 944880 w 2613660"/>
              <a:gd name="connsiteY95" fmla="*/ 4000500 h 5029200"/>
              <a:gd name="connsiteX96" fmla="*/ 929640 w 2613660"/>
              <a:gd name="connsiteY96" fmla="*/ 4053840 h 5029200"/>
              <a:gd name="connsiteX97" fmla="*/ 914400 w 2613660"/>
              <a:gd name="connsiteY97" fmla="*/ 4076700 h 5029200"/>
              <a:gd name="connsiteX98" fmla="*/ 899160 w 2613660"/>
              <a:gd name="connsiteY98" fmla="*/ 4122420 h 5029200"/>
              <a:gd name="connsiteX99" fmla="*/ 868680 w 2613660"/>
              <a:gd name="connsiteY99" fmla="*/ 4168140 h 5029200"/>
              <a:gd name="connsiteX100" fmla="*/ 845820 w 2613660"/>
              <a:gd name="connsiteY100" fmla="*/ 4191000 h 5029200"/>
              <a:gd name="connsiteX101" fmla="*/ 784860 w 2613660"/>
              <a:gd name="connsiteY101" fmla="*/ 4244340 h 5029200"/>
              <a:gd name="connsiteX102" fmla="*/ 731520 w 2613660"/>
              <a:gd name="connsiteY102" fmla="*/ 4267200 h 5029200"/>
              <a:gd name="connsiteX103" fmla="*/ 685800 w 2613660"/>
              <a:gd name="connsiteY103" fmla="*/ 4282440 h 5029200"/>
              <a:gd name="connsiteX104" fmla="*/ 662940 w 2613660"/>
              <a:gd name="connsiteY104" fmla="*/ 4290060 h 5029200"/>
              <a:gd name="connsiteX105" fmla="*/ 609600 w 2613660"/>
              <a:gd name="connsiteY105" fmla="*/ 4305300 h 5029200"/>
              <a:gd name="connsiteX106" fmla="*/ 586740 w 2613660"/>
              <a:gd name="connsiteY106" fmla="*/ 4320540 h 5029200"/>
              <a:gd name="connsiteX107" fmla="*/ 579120 w 2613660"/>
              <a:gd name="connsiteY107" fmla="*/ 4343400 h 5029200"/>
              <a:gd name="connsiteX108" fmla="*/ 556260 w 2613660"/>
              <a:gd name="connsiteY108" fmla="*/ 4396740 h 5029200"/>
              <a:gd name="connsiteX109" fmla="*/ 541020 w 2613660"/>
              <a:gd name="connsiteY109" fmla="*/ 4518660 h 5029200"/>
              <a:gd name="connsiteX110" fmla="*/ 525780 w 2613660"/>
              <a:gd name="connsiteY110" fmla="*/ 4564380 h 5029200"/>
              <a:gd name="connsiteX111" fmla="*/ 510540 w 2613660"/>
              <a:gd name="connsiteY111" fmla="*/ 4587240 h 5029200"/>
              <a:gd name="connsiteX112" fmla="*/ 502920 w 2613660"/>
              <a:gd name="connsiteY112" fmla="*/ 4610100 h 5029200"/>
              <a:gd name="connsiteX113" fmla="*/ 495300 w 2613660"/>
              <a:gd name="connsiteY113" fmla="*/ 4640580 h 5029200"/>
              <a:gd name="connsiteX114" fmla="*/ 472440 w 2613660"/>
              <a:gd name="connsiteY114" fmla="*/ 4655820 h 5029200"/>
              <a:gd name="connsiteX115" fmla="*/ 320040 w 2613660"/>
              <a:gd name="connsiteY115" fmla="*/ 4678680 h 5029200"/>
              <a:gd name="connsiteX116" fmla="*/ 274320 w 2613660"/>
              <a:gd name="connsiteY116" fmla="*/ 4693920 h 5029200"/>
              <a:gd name="connsiteX117" fmla="*/ 213360 w 2613660"/>
              <a:gd name="connsiteY117" fmla="*/ 4716780 h 5029200"/>
              <a:gd name="connsiteX118" fmla="*/ 182880 w 2613660"/>
              <a:gd name="connsiteY118" fmla="*/ 4732020 h 5029200"/>
              <a:gd name="connsiteX119" fmla="*/ 121920 w 2613660"/>
              <a:gd name="connsiteY119" fmla="*/ 4754880 h 5029200"/>
              <a:gd name="connsiteX120" fmla="*/ 99060 w 2613660"/>
              <a:gd name="connsiteY120" fmla="*/ 4777740 h 5029200"/>
              <a:gd name="connsiteX121" fmla="*/ 76200 w 2613660"/>
              <a:gd name="connsiteY121" fmla="*/ 4792980 h 5029200"/>
              <a:gd name="connsiteX122" fmla="*/ 53340 w 2613660"/>
              <a:gd name="connsiteY122" fmla="*/ 4838700 h 5029200"/>
              <a:gd name="connsiteX123" fmla="*/ 38100 w 2613660"/>
              <a:gd name="connsiteY123" fmla="*/ 4861560 h 5029200"/>
              <a:gd name="connsiteX124" fmla="*/ 0 w 2613660"/>
              <a:gd name="connsiteY124" fmla="*/ 5029200 h 5029200"/>
              <a:gd name="connsiteX125" fmla="*/ 2613660 w 2613660"/>
              <a:gd name="connsiteY125" fmla="*/ 5021580 h 5029200"/>
              <a:gd name="connsiteX126" fmla="*/ 2575560 w 2613660"/>
              <a:gd name="connsiteY126" fmla="*/ 53340 h 5029200"/>
              <a:gd name="connsiteX127" fmla="*/ 906780 w 2613660"/>
              <a:gd name="connsiteY127" fmla="*/ 0 h 5029200"/>
              <a:gd name="connsiteX128" fmla="*/ 906780 w 2613660"/>
              <a:gd name="connsiteY128" fmla="*/ 6858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2613660" h="5029200">
                <a:moveTo>
                  <a:pt x="906780" y="68580"/>
                </a:moveTo>
                <a:lnTo>
                  <a:pt x="906780" y="68580"/>
                </a:lnTo>
                <a:cubicBezTo>
                  <a:pt x="919480" y="86360"/>
                  <a:pt x="933638" y="103184"/>
                  <a:pt x="944880" y="121920"/>
                </a:cubicBezTo>
                <a:cubicBezTo>
                  <a:pt x="951909" y="133636"/>
                  <a:pt x="958481" y="174686"/>
                  <a:pt x="960120" y="182880"/>
                </a:cubicBezTo>
                <a:cubicBezTo>
                  <a:pt x="957580" y="203200"/>
                  <a:pt x="957888" y="224083"/>
                  <a:pt x="952500" y="243840"/>
                </a:cubicBezTo>
                <a:cubicBezTo>
                  <a:pt x="950090" y="252675"/>
                  <a:pt x="941356" y="258509"/>
                  <a:pt x="937260" y="266700"/>
                </a:cubicBezTo>
                <a:cubicBezTo>
                  <a:pt x="933668" y="273884"/>
                  <a:pt x="933232" y="282376"/>
                  <a:pt x="929640" y="289560"/>
                </a:cubicBezTo>
                <a:cubicBezTo>
                  <a:pt x="900097" y="348646"/>
                  <a:pt x="925933" y="277821"/>
                  <a:pt x="906780" y="335280"/>
                </a:cubicBezTo>
                <a:cubicBezTo>
                  <a:pt x="909320" y="370840"/>
                  <a:pt x="909112" y="406704"/>
                  <a:pt x="914400" y="441960"/>
                </a:cubicBezTo>
                <a:lnTo>
                  <a:pt x="937260" y="510540"/>
                </a:lnTo>
                <a:lnTo>
                  <a:pt x="960120" y="579120"/>
                </a:lnTo>
                <a:lnTo>
                  <a:pt x="967740" y="601980"/>
                </a:lnTo>
                <a:cubicBezTo>
                  <a:pt x="948587" y="659439"/>
                  <a:pt x="974423" y="588614"/>
                  <a:pt x="944880" y="647700"/>
                </a:cubicBezTo>
                <a:cubicBezTo>
                  <a:pt x="941288" y="654884"/>
                  <a:pt x="942278" y="664288"/>
                  <a:pt x="937260" y="670560"/>
                </a:cubicBezTo>
                <a:cubicBezTo>
                  <a:pt x="931539" y="677711"/>
                  <a:pt x="922020" y="680720"/>
                  <a:pt x="914400" y="685800"/>
                </a:cubicBezTo>
                <a:cubicBezTo>
                  <a:pt x="911860" y="693420"/>
                  <a:pt x="910372" y="701476"/>
                  <a:pt x="906780" y="708660"/>
                </a:cubicBezTo>
                <a:cubicBezTo>
                  <a:pt x="902684" y="716851"/>
                  <a:pt x="895259" y="723151"/>
                  <a:pt x="891540" y="731520"/>
                </a:cubicBezTo>
                <a:cubicBezTo>
                  <a:pt x="885016" y="746200"/>
                  <a:pt x="876300" y="777240"/>
                  <a:pt x="876300" y="777240"/>
                </a:cubicBezTo>
                <a:cubicBezTo>
                  <a:pt x="878840" y="812800"/>
                  <a:pt x="879755" y="848514"/>
                  <a:pt x="883920" y="883920"/>
                </a:cubicBezTo>
                <a:cubicBezTo>
                  <a:pt x="884858" y="891897"/>
                  <a:pt x="887639" y="899759"/>
                  <a:pt x="891540" y="906780"/>
                </a:cubicBezTo>
                <a:cubicBezTo>
                  <a:pt x="900435" y="922791"/>
                  <a:pt x="911860" y="937260"/>
                  <a:pt x="922020" y="952500"/>
                </a:cubicBezTo>
                <a:cubicBezTo>
                  <a:pt x="927100" y="960120"/>
                  <a:pt x="929069" y="971264"/>
                  <a:pt x="937260" y="975360"/>
                </a:cubicBezTo>
                <a:cubicBezTo>
                  <a:pt x="947420" y="980440"/>
                  <a:pt x="957877" y="984964"/>
                  <a:pt x="967740" y="990600"/>
                </a:cubicBezTo>
                <a:cubicBezTo>
                  <a:pt x="986812" y="1001498"/>
                  <a:pt x="999133" y="1011507"/>
                  <a:pt x="1013460" y="1028700"/>
                </a:cubicBezTo>
                <a:cubicBezTo>
                  <a:pt x="1019323" y="1035735"/>
                  <a:pt x="1024604" y="1043369"/>
                  <a:pt x="1028700" y="1051560"/>
                </a:cubicBezTo>
                <a:cubicBezTo>
                  <a:pt x="1032292" y="1058744"/>
                  <a:pt x="1033780" y="1066800"/>
                  <a:pt x="1036320" y="1074420"/>
                </a:cubicBezTo>
                <a:cubicBezTo>
                  <a:pt x="1033780" y="1094740"/>
                  <a:pt x="1032363" y="1115232"/>
                  <a:pt x="1028700" y="1135380"/>
                </a:cubicBezTo>
                <a:cubicBezTo>
                  <a:pt x="1027263" y="1143283"/>
                  <a:pt x="1023287" y="1150517"/>
                  <a:pt x="1021080" y="1158240"/>
                </a:cubicBezTo>
                <a:cubicBezTo>
                  <a:pt x="1018203" y="1168310"/>
                  <a:pt x="1016000" y="1178560"/>
                  <a:pt x="1013460" y="1188720"/>
                </a:cubicBezTo>
                <a:cubicBezTo>
                  <a:pt x="1014559" y="1194216"/>
                  <a:pt x="1022005" y="1239638"/>
                  <a:pt x="1028700" y="1249680"/>
                </a:cubicBezTo>
                <a:cubicBezTo>
                  <a:pt x="1038399" y="1264228"/>
                  <a:pt x="1059282" y="1279130"/>
                  <a:pt x="1074420" y="1287780"/>
                </a:cubicBezTo>
                <a:cubicBezTo>
                  <a:pt x="1122533" y="1315273"/>
                  <a:pt x="1095911" y="1294944"/>
                  <a:pt x="1165860" y="1318260"/>
                </a:cubicBezTo>
                <a:cubicBezTo>
                  <a:pt x="1173480" y="1320800"/>
                  <a:pt x="1180928" y="1323932"/>
                  <a:pt x="1188720" y="1325880"/>
                </a:cubicBezTo>
                <a:cubicBezTo>
                  <a:pt x="1223628" y="1334607"/>
                  <a:pt x="1250765" y="1336493"/>
                  <a:pt x="1287780" y="1341120"/>
                </a:cubicBezTo>
                <a:cubicBezTo>
                  <a:pt x="1303020" y="1346200"/>
                  <a:pt x="1320134" y="1347449"/>
                  <a:pt x="1333500" y="1356360"/>
                </a:cubicBezTo>
                <a:cubicBezTo>
                  <a:pt x="1341120" y="1361440"/>
                  <a:pt x="1348169" y="1367504"/>
                  <a:pt x="1356360" y="1371600"/>
                </a:cubicBezTo>
                <a:cubicBezTo>
                  <a:pt x="1419456" y="1403148"/>
                  <a:pt x="1336566" y="1350784"/>
                  <a:pt x="1402080" y="1394460"/>
                </a:cubicBezTo>
                <a:cubicBezTo>
                  <a:pt x="1407160" y="1402080"/>
                  <a:pt x="1413601" y="1408951"/>
                  <a:pt x="1417320" y="1417320"/>
                </a:cubicBezTo>
                <a:cubicBezTo>
                  <a:pt x="1423844" y="1432000"/>
                  <a:pt x="1432560" y="1463040"/>
                  <a:pt x="1432560" y="1463040"/>
                </a:cubicBezTo>
                <a:cubicBezTo>
                  <a:pt x="1435100" y="1488440"/>
                  <a:pt x="1436298" y="1514010"/>
                  <a:pt x="1440180" y="1539240"/>
                </a:cubicBezTo>
                <a:cubicBezTo>
                  <a:pt x="1441401" y="1547179"/>
                  <a:pt x="1442120" y="1556420"/>
                  <a:pt x="1447800" y="1562100"/>
                </a:cubicBezTo>
                <a:cubicBezTo>
                  <a:pt x="1453480" y="1567780"/>
                  <a:pt x="1463040" y="1567180"/>
                  <a:pt x="1470660" y="1569720"/>
                </a:cubicBezTo>
                <a:cubicBezTo>
                  <a:pt x="1475740" y="1577340"/>
                  <a:pt x="1479008" y="1586549"/>
                  <a:pt x="1485900" y="1592580"/>
                </a:cubicBezTo>
                <a:cubicBezTo>
                  <a:pt x="1499684" y="1604641"/>
                  <a:pt x="1531620" y="1623060"/>
                  <a:pt x="1531620" y="1623060"/>
                </a:cubicBezTo>
                <a:cubicBezTo>
                  <a:pt x="1567180" y="1676400"/>
                  <a:pt x="1546860" y="1658620"/>
                  <a:pt x="1584960" y="1684020"/>
                </a:cubicBezTo>
                <a:cubicBezTo>
                  <a:pt x="1605286" y="1744999"/>
                  <a:pt x="1605105" y="1723168"/>
                  <a:pt x="1592580" y="1798320"/>
                </a:cubicBezTo>
                <a:cubicBezTo>
                  <a:pt x="1591260" y="1806243"/>
                  <a:pt x="1590640" y="1815500"/>
                  <a:pt x="1584960" y="1821180"/>
                </a:cubicBezTo>
                <a:cubicBezTo>
                  <a:pt x="1572008" y="1834132"/>
                  <a:pt x="1539240" y="1851660"/>
                  <a:pt x="1539240" y="1851660"/>
                </a:cubicBezTo>
                <a:cubicBezTo>
                  <a:pt x="1529080" y="1866900"/>
                  <a:pt x="1514552" y="1880004"/>
                  <a:pt x="1508760" y="1897380"/>
                </a:cubicBezTo>
                <a:lnTo>
                  <a:pt x="1493520" y="1943100"/>
                </a:lnTo>
                <a:cubicBezTo>
                  <a:pt x="1495413" y="1956352"/>
                  <a:pt x="1498530" y="2000885"/>
                  <a:pt x="1508760" y="2019300"/>
                </a:cubicBezTo>
                <a:cubicBezTo>
                  <a:pt x="1531546" y="2060315"/>
                  <a:pt x="1534332" y="2060112"/>
                  <a:pt x="1562100" y="2087880"/>
                </a:cubicBezTo>
                <a:cubicBezTo>
                  <a:pt x="1580652" y="2143535"/>
                  <a:pt x="1573444" y="2118015"/>
                  <a:pt x="1584960" y="2164080"/>
                </a:cubicBezTo>
                <a:cubicBezTo>
                  <a:pt x="1582420" y="2189480"/>
                  <a:pt x="1583080" y="2215407"/>
                  <a:pt x="1577340" y="2240280"/>
                </a:cubicBezTo>
                <a:cubicBezTo>
                  <a:pt x="1575281" y="2249204"/>
                  <a:pt x="1568184" y="2256295"/>
                  <a:pt x="1562100" y="2263140"/>
                </a:cubicBezTo>
                <a:cubicBezTo>
                  <a:pt x="1547781" y="2279249"/>
                  <a:pt x="1531620" y="2293620"/>
                  <a:pt x="1516380" y="2308860"/>
                </a:cubicBezTo>
                <a:cubicBezTo>
                  <a:pt x="1487044" y="2338196"/>
                  <a:pt x="1502486" y="2325742"/>
                  <a:pt x="1470660" y="2346960"/>
                </a:cubicBezTo>
                <a:cubicBezTo>
                  <a:pt x="1456087" y="2390679"/>
                  <a:pt x="1473476" y="2349871"/>
                  <a:pt x="1440180" y="2392680"/>
                </a:cubicBezTo>
                <a:cubicBezTo>
                  <a:pt x="1409611" y="2431982"/>
                  <a:pt x="1413577" y="2426769"/>
                  <a:pt x="1402080" y="2461260"/>
                </a:cubicBezTo>
                <a:cubicBezTo>
                  <a:pt x="1405027" y="2487784"/>
                  <a:pt x="1406929" y="2548544"/>
                  <a:pt x="1424940" y="2575560"/>
                </a:cubicBezTo>
                <a:lnTo>
                  <a:pt x="1470660" y="2644140"/>
                </a:lnTo>
                <a:cubicBezTo>
                  <a:pt x="1475740" y="2651760"/>
                  <a:pt x="1483004" y="2658312"/>
                  <a:pt x="1485900" y="2667000"/>
                </a:cubicBezTo>
                <a:cubicBezTo>
                  <a:pt x="1488440" y="2674620"/>
                  <a:pt x="1489619" y="2682839"/>
                  <a:pt x="1493520" y="2689860"/>
                </a:cubicBezTo>
                <a:cubicBezTo>
                  <a:pt x="1542759" y="2778490"/>
                  <a:pt x="1509571" y="2692293"/>
                  <a:pt x="1539240" y="2781300"/>
                </a:cubicBezTo>
                <a:lnTo>
                  <a:pt x="1546860" y="2804160"/>
                </a:lnTo>
                <a:cubicBezTo>
                  <a:pt x="1544320" y="2829560"/>
                  <a:pt x="1542223" y="2855008"/>
                  <a:pt x="1539240" y="2880360"/>
                </a:cubicBezTo>
                <a:cubicBezTo>
                  <a:pt x="1528368" y="2972768"/>
                  <a:pt x="1524816" y="2918590"/>
                  <a:pt x="1539240" y="3055620"/>
                </a:cubicBezTo>
                <a:cubicBezTo>
                  <a:pt x="1540081" y="3063608"/>
                  <a:pt x="1541842" y="3072208"/>
                  <a:pt x="1546860" y="3078480"/>
                </a:cubicBezTo>
                <a:cubicBezTo>
                  <a:pt x="1552581" y="3085631"/>
                  <a:pt x="1562100" y="3088640"/>
                  <a:pt x="1569720" y="3093720"/>
                </a:cubicBezTo>
                <a:cubicBezTo>
                  <a:pt x="1584741" y="3138784"/>
                  <a:pt x="1583204" y="3123991"/>
                  <a:pt x="1569720" y="3200400"/>
                </a:cubicBezTo>
                <a:cubicBezTo>
                  <a:pt x="1566928" y="3216220"/>
                  <a:pt x="1567846" y="3237209"/>
                  <a:pt x="1554480" y="3246120"/>
                </a:cubicBezTo>
                <a:lnTo>
                  <a:pt x="1531620" y="3261360"/>
                </a:lnTo>
                <a:cubicBezTo>
                  <a:pt x="1526540" y="3268980"/>
                  <a:pt x="1522856" y="3277744"/>
                  <a:pt x="1516380" y="3284220"/>
                </a:cubicBezTo>
                <a:cubicBezTo>
                  <a:pt x="1501608" y="3298992"/>
                  <a:pt x="1489253" y="3300882"/>
                  <a:pt x="1470660" y="3307080"/>
                </a:cubicBezTo>
                <a:cubicBezTo>
                  <a:pt x="1465580" y="3314700"/>
                  <a:pt x="1461283" y="3322905"/>
                  <a:pt x="1455420" y="3329940"/>
                </a:cubicBezTo>
                <a:cubicBezTo>
                  <a:pt x="1448521" y="3338219"/>
                  <a:pt x="1438538" y="3343834"/>
                  <a:pt x="1432560" y="3352800"/>
                </a:cubicBezTo>
                <a:cubicBezTo>
                  <a:pt x="1428105" y="3359483"/>
                  <a:pt x="1430620" y="3369980"/>
                  <a:pt x="1424940" y="3375660"/>
                </a:cubicBezTo>
                <a:cubicBezTo>
                  <a:pt x="1411988" y="3388612"/>
                  <a:pt x="1394460" y="3395980"/>
                  <a:pt x="1379220" y="3406140"/>
                </a:cubicBezTo>
                <a:lnTo>
                  <a:pt x="1356360" y="3421380"/>
                </a:lnTo>
                <a:lnTo>
                  <a:pt x="1341120" y="3467100"/>
                </a:lnTo>
                <a:lnTo>
                  <a:pt x="1333500" y="3489960"/>
                </a:lnTo>
                <a:cubicBezTo>
                  <a:pt x="1330960" y="3512820"/>
                  <a:pt x="1330119" y="3535933"/>
                  <a:pt x="1325880" y="3558540"/>
                </a:cubicBezTo>
                <a:cubicBezTo>
                  <a:pt x="1322472" y="3576715"/>
                  <a:pt x="1314048" y="3593705"/>
                  <a:pt x="1310640" y="3611880"/>
                </a:cubicBezTo>
                <a:cubicBezTo>
                  <a:pt x="1306401" y="3634487"/>
                  <a:pt x="1306273" y="3657690"/>
                  <a:pt x="1303020" y="3680460"/>
                </a:cubicBezTo>
                <a:cubicBezTo>
                  <a:pt x="1298650" y="3711050"/>
                  <a:pt x="1300729" y="3743844"/>
                  <a:pt x="1287780" y="3771900"/>
                </a:cubicBezTo>
                <a:cubicBezTo>
                  <a:pt x="1283391" y="3781409"/>
                  <a:pt x="1267370" y="3776643"/>
                  <a:pt x="1257300" y="3779520"/>
                </a:cubicBezTo>
                <a:cubicBezTo>
                  <a:pt x="1249577" y="3781727"/>
                  <a:pt x="1242163" y="3784933"/>
                  <a:pt x="1234440" y="3787140"/>
                </a:cubicBezTo>
                <a:cubicBezTo>
                  <a:pt x="1224370" y="3790017"/>
                  <a:pt x="1214030" y="3791883"/>
                  <a:pt x="1203960" y="3794760"/>
                </a:cubicBezTo>
                <a:cubicBezTo>
                  <a:pt x="1196237" y="3796967"/>
                  <a:pt x="1188823" y="3800173"/>
                  <a:pt x="1181100" y="3802380"/>
                </a:cubicBezTo>
                <a:cubicBezTo>
                  <a:pt x="1169707" y="3805635"/>
                  <a:pt x="1139940" y="3811530"/>
                  <a:pt x="1127760" y="3817620"/>
                </a:cubicBezTo>
                <a:cubicBezTo>
                  <a:pt x="1119569" y="3821716"/>
                  <a:pt x="1112520" y="3827780"/>
                  <a:pt x="1104900" y="3832860"/>
                </a:cubicBezTo>
                <a:cubicBezTo>
                  <a:pt x="1099820" y="3840480"/>
                  <a:pt x="1096552" y="3849689"/>
                  <a:pt x="1089660" y="3855720"/>
                </a:cubicBezTo>
                <a:cubicBezTo>
                  <a:pt x="1075876" y="3867781"/>
                  <a:pt x="1059180" y="3876040"/>
                  <a:pt x="1043940" y="3886200"/>
                </a:cubicBezTo>
                <a:cubicBezTo>
                  <a:pt x="1036320" y="3891280"/>
                  <a:pt x="1027556" y="3894964"/>
                  <a:pt x="1021080" y="3901440"/>
                </a:cubicBezTo>
                <a:cubicBezTo>
                  <a:pt x="976504" y="3946016"/>
                  <a:pt x="997924" y="3929577"/>
                  <a:pt x="960120" y="3954780"/>
                </a:cubicBezTo>
                <a:cubicBezTo>
                  <a:pt x="955040" y="3970020"/>
                  <a:pt x="948776" y="3984915"/>
                  <a:pt x="944880" y="4000500"/>
                </a:cubicBezTo>
                <a:cubicBezTo>
                  <a:pt x="942439" y="4010266"/>
                  <a:pt x="935106" y="4042908"/>
                  <a:pt x="929640" y="4053840"/>
                </a:cubicBezTo>
                <a:cubicBezTo>
                  <a:pt x="925544" y="4062031"/>
                  <a:pt x="918119" y="4068331"/>
                  <a:pt x="914400" y="4076700"/>
                </a:cubicBezTo>
                <a:cubicBezTo>
                  <a:pt x="907876" y="4091380"/>
                  <a:pt x="908071" y="4109054"/>
                  <a:pt x="899160" y="4122420"/>
                </a:cubicBezTo>
                <a:cubicBezTo>
                  <a:pt x="889000" y="4137660"/>
                  <a:pt x="881632" y="4155188"/>
                  <a:pt x="868680" y="4168140"/>
                </a:cubicBezTo>
                <a:cubicBezTo>
                  <a:pt x="861060" y="4175760"/>
                  <a:pt x="852436" y="4182494"/>
                  <a:pt x="845820" y="4191000"/>
                </a:cubicBezTo>
                <a:cubicBezTo>
                  <a:pt x="802023" y="4247311"/>
                  <a:pt x="837402" y="4231204"/>
                  <a:pt x="784860" y="4244340"/>
                </a:cubicBezTo>
                <a:cubicBezTo>
                  <a:pt x="748592" y="4268519"/>
                  <a:pt x="776253" y="4253780"/>
                  <a:pt x="731520" y="4267200"/>
                </a:cubicBezTo>
                <a:cubicBezTo>
                  <a:pt x="716133" y="4271816"/>
                  <a:pt x="701040" y="4277360"/>
                  <a:pt x="685800" y="4282440"/>
                </a:cubicBezTo>
                <a:cubicBezTo>
                  <a:pt x="678180" y="4284980"/>
                  <a:pt x="670732" y="4288112"/>
                  <a:pt x="662940" y="4290060"/>
                </a:cubicBezTo>
                <a:cubicBezTo>
                  <a:pt x="653174" y="4292501"/>
                  <a:pt x="620532" y="4299834"/>
                  <a:pt x="609600" y="4305300"/>
                </a:cubicBezTo>
                <a:cubicBezTo>
                  <a:pt x="601409" y="4309396"/>
                  <a:pt x="594360" y="4315460"/>
                  <a:pt x="586740" y="4320540"/>
                </a:cubicBezTo>
                <a:cubicBezTo>
                  <a:pt x="584200" y="4328160"/>
                  <a:pt x="582284" y="4336017"/>
                  <a:pt x="579120" y="4343400"/>
                </a:cubicBezTo>
                <a:cubicBezTo>
                  <a:pt x="550872" y="4409312"/>
                  <a:pt x="574130" y="4343129"/>
                  <a:pt x="556260" y="4396740"/>
                </a:cubicBezTo>
                <a:cubicBezTo>
                  <a:pt x="552636" y="4436609"/>
                  <a:pt x="551756" y="4479294"/>
                  <a:pt x="541020" y="4518660"/>
                </a:cubicBezTo>
                <a:cubicBezTo>
                  <a:pt x="536793" y="4534158"/>
                  <a:pt x="534691" y="4551014"/>
                  <a:pt x="525780" y="4564380"/>
                </a:cubicBezTo>
                <a:cubicBezTo>
                  <a:pt x="520700" y="4572000"/>
                  <a:pt x="514636" y="4579049"/>
                  <a:pt x="510540" y="4587240"/>
                </a:cubicBezTo>
                <a:cubicBezTo>
                  <a:pt x="506948" y="4594424"/>
                  <a:pt x="505127" y="4602377"/>
                  <a:pt x="502920" y="4610100"/>
                </a:cubicBezTo>
                <a:cubicBezTo>
                  <a:pt x="500043" y="4620170"/>
                  <a:pt x="501109" y="4631866"/>
                  <a:pt x="495300" y="4640580"/>
                </a:cubicBezTo>
                <a:cubicBezTo>
                  <a:pt x="490220" y="4648200"/>
                  <a:pt x="481047" y="4652690"/>
                  <a:pt x="472440" y="4655820"/>
                </a:cubicBezTo>
                <a:cubicBezTo>
                  <a:pt x="418550" y="4675416"/>
                  <a:pt x="378699" y="4673792"/>
                  <a:pt x="320040" y="4678680"/>
                </a:cubicBezTo>
                <a:lnTo>
                  <a:pt x="274320" y="4693920"/>
                </a:lnTo>
                <a:cubicBezTo>
                  <a:pt x="249185" y="4702298"/>
                  <a:pt x="240695" y="4704631"/>
                  <a:pt x="213360" y="4716780"/>
                </a:cubicBezTo>
                <a:cubicBezTo>
                  <a:pt x="202980" y="4721393"/>
                  <a:pt x="193516" y="4728032"/>
                  <a:pt x="182880" y="4732020"/>
                </a:cubicBezTo>
                <a:cubicBezTo>
                  <a:pt x="149293" y="4744615"/>
                  <a:pt x="153184" y="4732548"/>
                  <a:pt x="121920" y="4754880"/>
                </a:cubicBezTo>
                <a:cubicBezTo>
                  <a:pt x="113151" y="4761144"/>
                  <a:pt x="107339" y="4770841"/>
                  <a:pt x="99060" y="4777740"/>
                </a:cubicBezTo>
                <a:cubicBezTo>
                  <a:pt x="92025" y="4783603"/>
                  <a:pt x="83820" y="4787900"/>
                  <a:pt x="76200" y="4792980"/>
                </a:cubicBezTo>
                <a:cubicBezTo>
                  <a:pt x="32524" y="4858494"/>
                  <a:pt x="84888" y="4775604"/>
                  <a:pt x="53340" y="4838700"/>
                </a:cubicBezTo>
                <a:cubicBezTo>
                  <a:pt x="49244" y="4846891"/>
                  <a:pt x="38100" y="4861560"/>
                  <a:pt x="38100" y="4861560"/>
                </a:cubicBezTo>
                <a:lnTo>
                  <a:pt x="0" y="5029200"/>
                </a:lnTo>
                <a:lnTo>
                  <a:pt x="2613660" y="5021580"/>
                </a:lnTo>
                <a:lnTo>
                  <a:pt x="2575560" y="53340"/>
                </a:lnTo>
                <a:lnTo>
                  <a:pt x="906780" y="0"/>
                </a:lnTo>
                <a:lnTo>
                  <a:pt x="906780" y="68580"/>
                </a:lnTo>
                <a:close/>
              </a:path>
            </a:pathLst>
          </a:custGeom>
          <a:gradFill flip="none" rotWithShape="1">
            <a:gsLst>
              <a:gs pos="45000">
                <a:schemeClr val="bg1">
                  <a:alpha val="71000"/>
                </a:schemeClr>
              </a:gs>
              <a:gs pos="74000">
                <a:schemeClr val="bg1"/>
              </a:gs>
            </a:gsLst>
            <a:lin ang="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A18CEED1-4468-4772-9A78-D9AB1E1A6E51}"/>
              </a:ext>
            </a:extLst>
          </p:cNvPr>
          <p:cNvSpPr txBox="1"/>
          <p:nvPr/>
        </p:nvSpPr>
        <p:spPr>
          <a:xfrm>
            <a:off x="6096000" y="1453250"/>
            <a:ext cx="5882042" cy="1759456"/>
          </a:xfrm>
          <a:prstGeom prst="rect">
            <a:avLst/>
          </a:prstGeom>
          <a:noFill/>
        </p:spPr>
        <p:txBody>
          <a:bodyPr wrap="square" rtlCol="0">
            <a:spAutoFit/>
          </a:bodyPr>
          <a:lstStyle/>
          <a:p>
            <a:pPr marL="0" lvl="1" indent="1588"/>
            <a:r>
              <a:rPr lang="en-US" sz="1400" dirty="0">
                <a:sym typeface="Wingdings" panose="05000000000000000000" pitchFamily="2" charset="2"/>
              </a:rPr>
              <a:t>Choose a name for your repository.</a:t>
            </a:r>
          </a:p>
          <a:p>
            <a:pPr marL="0" lvl="1" indent="1588">
              <a:lnSpc>
                <a:spcPts val="1000"/>
              </a:lnSpc>
            </a:pPr>
            <a:r>
              <a:rPr lang="en-US" sz="1100" dirty="0">
                <a:sym typeface="Wingdings" panose="05000000000000000000" pitchFamily="2" charset="2"/>
              </a:rPr>
              <a:t>This name will be visible to and used by you and others who access this repository.</a:t>
            </a:r>
          </a:p>
          <a:p>
            <a:pPr marL="287338" lvl="1" indent="-285750">
              <a:spcBef>
                <a:spcPts val="400"/>
              </a:spcBef>
            </a:pPr>
            <a:r>
              <a:rPr lang="en-US" sz="1400" dirty="0">
                <a:sym typeface="Wingdings" panose="05000000000000000000" pitchFamily="2" charset="2"/>
              </a:rPr>
              <a:t>Optionally (but recommended) fill in a description</a:t>
            </a:r>
          </a:p>
          <a:p>
            <a:pPr marL="287338" lvl="1" indent="-285750">
              <a:spcBef>
                <a:spcPts val="400"/>
              </a:spcBef>
            </a:pPr>
            <a:r>
              <a:rPr lang="en-US" sz="1400" dirty="0">
                <a:sym typeface="Wingdings" panose="05000000000000000000" pitchFamily="2" charset="2"/>
              </a:rPr>
              <a:t>Make your first repository private.</a:t>
            </a:r>
          </a:p>
          <a:p>
            <a:pPr marL="287338" lvl="1" indent="-285750">
              <a:lnSpc>
                <a:spcPts val="1000"/>
              </a:lnSpc>
            </a:pPr>
            <a:r>
              <a:rPr lang="en-US" sz="1100" dirty="0">
                <a:sym typeface="Wingdings" panose="05000000000000000000" pitchFamily="2" charset="2"/>
              </a:rPr>
              <a:t>A private repository will be accessible only to you and other GitHub users whom you grant access.</a:t>
            </a:r>
          </a:p>
          <a:p>
            <a:pPr marL="287338" lvl="1" indent="-285750">
              <a:spcBef>
                <a:spcPts val="400"/>
              </a:spcBef>
            </a:pPr>
            <a:r>
              <a:rPr lang="en-US" sz="1400" dirty="0">
                <a:sym typeface="Wingdings" panose="05000000000000000000" pitchFamily="2" charset="2"/>
              </a:rPr>
              <a:t>Make sure you initialize the repository with a default README file</a:t>
            </a:r>
          </a:p>
          <a:p>
            <a:pPr marL="287338" lvl="1" indent="-285750">
              <a:lnSpc>
                <a:spcPts val="1000"/>
              </a:lnSpc>
            </a:pPr>
            <a:r>
              <a:rPr lang="en-US" sz="1100" dirty="0">
                <a:sym typeface="Wingdings" panose="05000000000000000000" pitchFamily="2" charset="2"/>
              </a:rPr>
              <a:t>This is needed in order to have the repository already fit with a master branch.</a:t>
            </a:r>
          </a:p>
          <a:p>
            <a:pPr marL="287338" lvl="1" indent="-285750">
              <a:spcBef>
                <a:spcPts val="400"/>
              </a:spcBef>
            </a:pPr>
            <a:r>
              <a:rPr lang="en-US" sz="1400" dirty="0">
                <a:sym typeface="Wingdings" panose="05000000000000000000" pitchFamily="2" charset="2"/>
              </a:rPr>
              <a:t>Click [</a:t>
            </a:r>
            <a:r>
              <a:rPr lang="en-US" sz="1400" i="1" dirty="0">
                <a:sym typeface="Wingdings" panose="05000000000000000000" pitchFamily="2" charset="2"/>
              </a:rPr>
              <a:t>Create repository</a:t>
            </a:r>
            <a:r>
              <a:rPr lang="en-US" sz="1400" dirty="0">
                <a:sym typeface="Wingdings" panose="05000000000000000000" pitchFamily="2" charset="2"/>
              </a:rPr>
              <a:t>] button.</a:t>
            </a:r>
          </a:p>
        </p:txBody>
      </p:sp>
      <p:sp>
        <p:nvSpPr>
          <p:cNvPr id="48" name="Oval 47">
            <a:extLst>
              <a:ext uri="{FF2B5EF4-FFF2-40B4-BE49-F238E27FC236}">
                <a16:creationId xmlns:a16="http://schemas.microsoft.com/office/drawing/2014/main" id="{3D8FA6EA-4A7F-4461-8243-8B277962504D}"/>
              </a:ext>
            </a:extLst>
          </p:cNvPr>
          <p:cNvSpPr/>
          <p:nvPr/>
        </p:nvSpPr>
        <p:spPr>
          <a:xfrm>
            <a:off x="4336378" y="3140699"/>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2</a:t>
            </a:r>
          </a:p>
        </p:txBody>
      </p:sp>
      <p:sp>
        <p:nvSpPr>
          <p:cNvPr id="49" name="Oval 48">
            <a:extLst>
              <a:ext uri="{FF2B5EF4-FFF2-40B4-BE49-F238E27FC236}">
                <a16:creationId xmlns:a16="http://schemas.microsoft.com/office/drawing/2014/main" id="{5468F2B5-7E4D-4A72-9BD7-E713127C1E63}"/>
              </a:ext>
            </a:extLst>
          </p:cNvPr>
          <p:cNvSpPr/>
          <p:nvPr/>
        </p:nvSpPr>
        <p:spPr>
          <a:xfrm>
            <a:off x="2560786" y="3866211"/>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3</a:t>
            </a:r>
          </a:p>
        </p:txBody>
      </p:sp>
      <p:sp>
        <p:nvSpPr>
          <p:cNvPr id="50" name="Oval 49">
            <a:extLst>
              <a:ext uri="{FF2B5EF4-FFF2-40B4-BE49-F238E27FC236}">
                <a16:creationId xmlns:a16="http://schemas.microsoft.com/office/drawing/2014/main" id="{995B2F0B-1A5B-4D74-A97C-C7EC7D10B0B2}"/>
              </a:ext>
            </a:extLst>
          </p:cNvPr>
          <p:cNvSpPr/>
          <p:nvPr/>
        </p:nvSpPr>
        <p:spPr>
          <a:xfrm>
            <a:off x="2558677" y="4586060"/>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4</a:t>
            </a:r>
          </a:p>
        </p:txBody>
      </p:sp>
      <p:sp>
        <p:nvSpPr>
          <p:cNvPr id="53" name="Oval 52">
            <a:extLst>
              <a:ext uri="{FF2B5EF4-FFF2-40B4-BE49-F238E27FC236}">
                <a16:creationId xmlns:a16="http://schemas.microsoft.com/office/drawing/2014/main" id="{37467776-E0E3-4289-94A6-BBCFD4C88A1E}"/>
              </a:ext>
            </a:extLst>
          </p:cNvPr>
          <p:cNvSpPr/>
          <p:nvPr/>
        </p:nvSpPr>
        <p:spPr>
          <a:xfrm>
            <a:off x="2558677" y="5152652"/>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5</a:t>
            </a:r>
          </a:p>
        </p:txBody>
      </p:sp>
      <p:sp>
        <p:nvSpPr>
          <p:cNvPr id="54" name="Oval 53">
            <a:extLst>
              <a:ext uri="{FF2B5EF4-FFF2-40B4-BE49-F238E27FC236}">
                <a16:creationId xmlns:a16="http://schemas.microsoft.com/office/drawing/2014/main" id="{EF220C9A-EA36-4AA0-BF18-36FCB476B8D7}"/>
              </a:ext>
            </a:extLst>
          </p:cNvPr>
          <p:cNvSpPr/>
          <p:nvPr/>
        </p:nvSpPr>
        <p:spPr>
          <a:xfrm>
            <a:off x="2558676" y="5888422"/>
            <a:ext cx="142205" cy="137231"/>
          </a:xfrm>
          <a:prstGeom prst="ellipse">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FF00"/>
                </a:solidFill>
              </a:rPr>
              <a:t>6</a:t>
            </a:r>
          </a:p>
        </p:txBody>
      </p:sp>
      <p:sp>
        <p:nvSpPr>
          <p:cNvPr id="55" name="Oval 54">
            <a:extLst>
              <a:ext uri="{FF2B5EF4-FFF2-40B4-BE49-F238E27FC236}">
                <a16:creationId xmlns:a16="http://schemas.microsoft.com/office/drawing/2014/main" id="{D2148E02-5D00-4095-BEC7-ACD799AB8545}"/>
              </a:ext>
            </a:extLst>
          </p:cNvPr>
          <p:cNvSpPr/>
          <p:nvPr/>
        </p:nvSpPr>
        <p:spPr>
          <a:xfrm>
            <a:off x="5976655" y="1539220"/>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2</a:t>
            </a:r>
          </a:p>
        </p:txBody>
      </p:sp>
      <p:sp>
        <p:nvSpPr>
          <p:cNvPr id="56" name="Oval 55">
            <a:extLst>
              <a:ext uri="{FF2B5EF4-FFF2-40B4-BE49-F238E27FC236}">
                <a16:creationId xmlns:a16="http://schemas.microsoft.com/office/drawing/2014/main" id="{28E758A2-A7AB-4AE1-9490-5969EE85A60B}"/>
              </a:ext>
            </a:extLst>
          </p:cNvPr>
          <p:cNvSpPr/>
          <p:nvPr/>
        </p:nvSpPr>
        <p:spPr>
          <a:xfrm>
            <a:off x="5976655" y="193968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3</a:t>
            </a:r>
          </a:p>
        </p:txBody>
      </p:sp>
      <p:sp>
        <p:nvSpPr>
          <p:cNvPr id="57" name="Oval 56">
            <a:extLst>
              <a:ext uri="{FF2B5EF4-FFF2-40B4-BE49-F238E27FC236}">
                <a16:creationId xmlns:a16="http://schemas.microsoft.com/office/drawing/2014/main" id="{4D765EBC-7588-4F79-B676-DCB56D6AB05C}"/>
              </a:ext>
            </a:extLst>
          </p:cNvPr>
          <p:cNvSpPr/>
          <p:nvPr/>
        </p:nvSpPr>
        <p:spPr>
          <a:xfrm>
            <a:off x="5976655" y="2203241"/>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4</a:t>
            </a:r>
          </a:p>
        </p:txBody>
      </p:sp>
      <p:sp>
        <p:nvSpPr>
          <p:cNvPr id="58" name="Oval 57">
            <a:extLst>
              <a:ext uri="{FF2B5EF4-FFF2-40B4-BE49-F238E27FC236}">
                <a16:creationId xmlns:a16="http://schemas.microsoft.com/office/drawing/2014/main" id="{10B208C5-BB64-48B1-A64B-1D248518A7F5}"/>
              </a:ext>
            </a:extLst>
          </p:cNvPr>
          <p:cNvSpPr/>
          <p:nvPr/>
        </p:nvSpPr>
        <p:spPr>
          <a:xfrm>
            <a:off x="5976655" y="2599424"/>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5</a:t>
            </a:r>
          </a:p>
        </p:txBody>
      </p:sp>
      <p:sp>
        <p:nvSpPr>
          <p:cNvPr id="59" name="Oval 58">
            <a:extLst>
              <a:ext uri="{FF2B5EF4-FFF2-40B4-BE49-F238E27FC236}">
                <a16:creationId xmlns:a16="http://schemas.microsoft.com/office/drawing/2014/main" id="{420AABE7-F161-4DF7-A60D-9F15FD3CFA23}"/>
              </a:ext>
            </a:extLst>
          </p:cNvPr>
          <p:cNvSpPr/>
          <p:nvPr/>
        </p:nvSpPr>
        <p:spPr>
          <a:xfrm>
            <a:off x="5976655" y="2995848"/>
            <a:ext cx="142205" cy="137231"/>
          </a:xfrm>
          <a:prstGeom prst="ellipse">
            <a:avLst/>
          </a:prstGeom>
          <a:solidFill>
            <a:schemeClr val="bg1"/>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rgbClr val="FF0000"/>
                </a:solidFill>
              </a:rPr>
              <a:t>6</a:t>
            </a:r>
          </a:p>
        </p:txBody>
      </p:sp>
      <p:pic>
        <p:nvPicPr>
          <p:cNvPr id="46" name="Picture 45">
            <a:extLst>
              <a:ext uri="{FF2B5EF4-FFF2-40B4-BE49-F238E27FC236}">
                <a16:creationId xmlns:a16="http://schemas.microsoft.com/office/drawing/2014/main" id="{67EF647B-9557-4121-BFFD-5143C15FFB48}"/>
              </a:ext>
            </a:extLst>
          </p:cNvPr>
          <p:cNvPicPr>
            <a:picLocks noChangeAspect="1"/>
          </p:cNvPicPr>
          <p:nvPr/>
        </p:nvPicPr>
        <p:blipFill>
          <a:blip r:embed="rId6"/>
          <a:stretch>
            <a:fillRect/>
          </a:stretch>
        </p:blipFill>
        <p:spPr>
          <a:xfrm>
            <a:off x="4176864" y="4544081"/>
            <a:ext cx="4021805" cy="2120507"/>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61" name="Rectangle: Rounded Corners 60">
            <a:extLst>
              <a:ext uri="{FF2B5EF4-FFF2-40B4-BE49-F238E27FC236}">
                <a16:creationId xmlns:a16="http://schemas.microsoft.com/office/drawing/2014/main" id="{3E34AF68-C7C5-4B20-8DBE-52A4B2CF2C7B}"/>
              </a:ext>
            </a:extLst>
          </p:cNvPr>
          <p:cNvSpPr/>
          <p:nvPr/>
        </p:nvSpPr>
        <p:spPr>
          <a:xfrm>
            <a:off x="4621655" y="3533898"/>
            <a:ext cx="1355000" cy="336310"/>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900" dirty="0">
                <a:solidFill>
                  <a:schemeClr val="tx1"/>
                </a:solidFill>
              </a:rPr>
              <a:t>[</a:t>
            </a:r>
            <a:r>
              <a:rPr lang="en-US" sz="900" b="1" dirty="0">
                <a:solidFill>
                  <a:schemeClr val="tx1"/>
                </a:solidFill>
              </a:rPr>
              <a:t>Code</a:t>
            </a:r>
            <a:r>
              <a:rPr lang="en-US" sz="900" dirty="0">
                <a:solidFill>
                  <a:schemeClr val="tx1"/>
                </a:solidFill>
              </a:rPr>
              <a:t>] tab</a:t>
            </a:r>
          </a:p>
          <a:p>
            <a:r>
              <a:rPr lang="en-US" sz="900" dirty="0">
                <a:solidFill>
                  <a:schemeClr val="tx1"/>
                </a:solidFill>
              </a:rPr>
              <a:t>Files available in this repo.</a:t>
            </a:r>
          </a:p>
          <a:p>
            <a:endParaRPr lang="en-US" sz="1400" dirty="0">
              <a:solidFill>
                <a:schemeClr val="tx1"/>
              </a:solidFill>
            </a:endParaRPr>
          </a:p>
        </p:txBody>
      </p:sp>
      <p:cxnSp>
        <p:nvCxnSpPr>
          <p:cNvPr id="62" name="Straight Arrow Connector 61">
            <a:extLst>
              <a:ext uri="{FF2B5EF4-FFF2-40B4-BE49-F238E27FC236}">
                <a16:creationId xmlns:a16="http://schemas.microsoft.com/office/drawing/2014/main" id="{AA51B5A6-4544-4E22-ADFF-51A50528FA74}"/>
              </a:ext>
            </a:extLst>
          </p:cNvPr>
          <p:cNvCxnSpPr>
            <a:cxnSpLocks/>
          </p:cNvCxnSpPr>
          <p:nvPr/>
        </p:nvCxnSpPr>
        <p:spPr>
          <a:xfrm flipH="1">
            <a:off x="4407480" y="3866211"/>
            <a:ext cx="262546" cy="1153464"/>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6C4AED4-3C2E-463C-9996-DFBBB50324A1}"/>
              </a:ext>
            </a:extLst>
          </p:cNvPr>
          <p:cNvCxnSpPr>
            <a:cxnSpLocks/>
          </p:cNvCxnSpPr>
          <p:nvPr/>
        </p:nvCxnSpPr>
        <p:spPr>
          <a:xfrm flipH="1">
            <a:off x="4449265" y="3866211"/>
            <a:ext cx="317202" cy="2159442"/>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27875E8A-CB7B-40E2-8ABF-516D747C63F6}"/>
              </a:ext>
            </a:extLst>
          </p:cNvPr>
          <p:cNvSpPr/>
          <p:nvPr/>
        </p:nvSpPr>
        <p:spPr>
          <a:xfrm>
            <a:off x="5386205" y="3964342"/>
            <a:ext cx="1550104" cy="527179"/>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900" dirty="0">
                <a:solidFill>
                  <a:schemeClr val="tx1"/>
                </a:solidFill>
              </a:rPr>
              <a:t>Click on [</a:t>
            </a:r>
            <a:r>
              <a:rPr lang="en-US" sz="900" b="1" dirty="0">
                <a:solidFill>
                  <a:schemeClr val="tx1"/>
                </a:solidFill>
              </a:rPr>
              <a:t>Clone or download</a:t>
            </a:r>
            <a:r>
              <a:rPr lang="en-US" sz="900" dirty="0">
                <a:solidFill>
                  <a:schemeClr val="tx1"/>
                </a:solidFill>
              </a:rPr>
              <a:t>]</a:t>
            </a:r>
          </a:p>
          <a:p>
            <a:r>
              <a:rPr lang="en-US" sz="900" dirty="0">
                <a:solidFill>
                  <a:schemeClr val="tx1"/>
                </a:solidFill>
              </a:rPr>
              <a:t>To locate the URI needed for cloning this repo.</a:t>
            </a:r>
          </a:p>
          <a:p>
            <a:endParaRPr lang="en-US" sz="1400" dirty="0">
              <a:solidFill>
                <a:schemeClr val="tx1"/>
              </a:solidFill>
            </a:endParaRPr>
          </a:p>
        </p:txBody>
      </p:sp>
      <p:cxnSp>
        <p:nvCxnSpPr>
          <p:cNvPr id="76" name="Straight Arrow Connector 75">
            <a:extLst>
              <a:ext uri="{FF2B5EF4-FFF2-40B4-BE49-F238E27FC236}">
                <a16:creationId xmlns:a16="http://schemas.microsoft.com/office/drawing/2014/main" id="{E6A1FD1F-3158-48E8-8773-67B3E16C12D2}"/>
              </a:ext>
            </a:extLst>
          </p:cNvPr>
          <p:cNvCxnSpPr>
            <a:cxnSpLocks/>
          </p:cNvCxnSpPr>
          <p:nvPr/>
        </p:nvCxnSpPr>
        <p:spPr>
          <a:xfrm>
            <a:off x="6543660" y="4491521"/>
            <a:ext cx="1083960" cy="1276819"/>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BB7BFA9-00E3-496F-B79A-6651284B118B}"/>
              </a:ext>
            </a:extLst>
          </p:cNvPr>
          <p:cNvCxnSpPr>
            <a:cxnSpLocks/>
          </p:cNvCxnSpPr>
          <p:nvPr/>
        </p:nvCxnSpPr>
        <p:spPr>
          <a:xfrm>
            <a:off x="6435443" y="4493932"/>
            <a:ext cx="596089" cy="1617616"/>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93DDC1C1-A90E-405A-A5F0-2A5B685E15D6}"/>
              </a:ext>
            </a:extLst>
          </p:cNvPr>
          <p:cNvPicPr>
            <a:picLocks noChangeAspect="1"/>
          </p:cNvPicPr>
          <p:nvPr/>
        </p:nvPicPr>
        <p:blipFill>
          <a:blip r:embed="rId7"/>
          <a:stretch>
            <a:fillRect/>
          </a:stretch>
        </p:blipFill>
        <p:spPr>
          <a:xfrm>
            <a:off x="9253236" y="5085880"/>
            <a:ext cx="2746027" cy="1445278"/>
          </a:xfrm>
          <a:prstGeom prst="rect">
            <a:avLst/>
          </a:prstGeom>
          <a:effectLst>
            <a:glow rad="38100">
              <a:schemeClr val="bg1">
                <a:lumMod val="85000"/>
              </a:schemeClr>
            </a:glow>
            <a:outerShdw blurRad="38100" dist="25400" dir="2700000" algn="tl" rotWithShape="0">
              <a:prstClr val="black">
                <a:alpha val="40000"/>
              </a:prstClr>
            </a:outerShdw>
          </a:effectLst>
        </p:spPr>
      </p:pic>
      <p:pic>
        <p:nvPicPr>
          <p:cNvPr id="67" name="Picture 66">
            <a:extLst>
              <a:ext uri="{FF2B5EF4-FFF2-40B4-BE49-F238E27FC236}">
                <a16:creationId xmlns:a16="http://schemas.microsoft.com/office/drawing/2014/main" id="{F84DE4FA-45EA-4694-9197-A9A121ADF4CF}"/>
              </a:ext>
            </a:extLst>
          </p:cNvPr>
          <p:cNvPicPr>
            <a:picLocks noChangeAspect="1"/>
          </p:cNvPicPr>
          <p:nvPr/>
        </p:nvPicPr>
        <p:blipFill>
          <a:blip r:embed="rId8"/>
          <a:stretch>
            <a:fillRect/>
          </a:stretch>
        </p:blipFill>
        <p:spPr>
          <a:xfrm>
            <a:off x="10013508" y="5545614"/>
            <a:ext cx="1985755" cy="985544"/>
          </a:xfrm>
          <a:prstGeom prst="rect">
            <a:avLst/>
          </a:prstGeom>
        </p:spPr>
      </p:pic>
      <p:sp>
        <p:nvSpPr>
          <p:cNvPr id="68" name="Freeform: Shape 67">
            <a:extLst>
              <a:ext uri="{FF2B5EF4-FFF2-40B4-BE49-F238E27FC236}">
                <a16:creationId xmlns:a16="http://schemas.microsoft.com/office/drawing/2014/main" id="{5839A418-55C6-4F4C-A506-68B1BE8783D5}"/>
              </a:ext>
            </a:extLst>
          </p:cNvPr>
          <p:cNvSpPr/>
          <p:nvPr/>
        </p:nvSpPr>
        <p:spPr>
          <a:xfrm>
            <a:off x="10013508" y="5403896"/>
            <a:ext cx="1980433" cy="261938"/>
          </a:xfrm>
          <a:custGeom>
            <a:avLst/>
            <a:gdLst>
              <a:gd name="connsiteX0" fmla="*/ 2382 w 1933575"/>
              <a:gd name="connsiteY0" fmla="*/ 40481 h 200025"/>
              <a:gd name="connsiteX1" fmla="*/ 2382 w 1933575"/>
              <a:gd name="connsiteY1" fmla="*/ 40481 h 200025"/>
              <a:gd name="connsiteX2" fmla="*/ 33338 w 1933575"/>
              <a:gd name="connsiteY2" fmla="*/ 7144 h 200025"/>
              <a:gd name="connsiteX3" fmla="*/ 47625 w 1933575"/>
              <a:gd name="connsiteY3" fmla="*/ 2381 h 200025"/>
              <a:gd name="connsiteX4" fmla="*/ 54769 w 1933575"/>
              <a:gd name="connsiteY4" fmla="*/ 0 h 200025"/>
              <a:gd name="connsiteX5" fmla="*/ 109538 w 1933575"/>
              <a:gd name="connsiteY5" fmla="*/ 2381 h 200025"/>
              <a:gd name="connsiteX6" fmla="*/ 121444 w 1933575"/>
              <a:gd name="connsiteY6" fmla="*/ 4762 h 200025"/>
              <a:gd name="connsiteX7" fmla="*/ 140494 w 1933575"/>
              <a:gd name="connsiteY7" fmla="*/ 9525 h 200025"/>
              <a:gd name="connsiteX8" fmla="*/ 150019 w 1933575"/>
              <a:gd name="connsiteY8" fmla="*/ 11906 h 200025"/>
              <a:gd name="connsiteX9" fmla="*/ 164307 w 1933575"/>
              <a:gd name="connsiteY9" fmla="*/ 16669 h 200025"/>
              <a:gd name="connsiteX10" fmla="*/ 171450 w 1933575"/>
              <a:gd name="connsiteY10" fmla="*/ 19050 h 200025"/>
              <a:gd name="connsiteX11" fmla="*/ 180975 w 1933575"/>
              <a:gd name="connsiteY11" fmla="*/ 21431 h 200025"/>
              <a:gd name="connsiteX12" fmla="*/ 190500 w 1933575"/>
              <a:gd name="connsiteY12" fmla="*/ 26194 h 200025"/>
              <a:gd name="connsiteX13" fmla="*/ 207169 w 1933575"/>
              <a:gd name="connsiteY13" fmla="*/ 30956 h 200025"/>
              <a:gd name="connsiteX14" fmla="*/ 228600 w 1933575"/>
              <a:gd name="connsiteY14" fmla="*/ 38100 h 200025"/>
              <a:gd name="connsiteX15" fmla="*/ 235744 w 1933575"/>
              <a:gd name="connsiteY15" fmla="*/ 40481 h 200025"/>
              <a:gd name="connsiteX16" fmla="*/ 250032 w 1933575"/>
              <a:gd name="connsiteY16" fmla="*/ 42862 h 200025"/>
              <a:gd name="connsiteX17" fmla="*/ 285750 w 1933575"/>
              <a:gd name="connsiteY17" fmla="*/ 47625 h 200025"/>
              <a:gd name="connsiteX18" fmla="*/ 378619 w 1933575"/>
              <a:gd name="connsiteY18" fmla="*/ 42862 h 200025"/>
              <a:gd name="connsiteX19" fmla="*/ 392907 w 1933575"/>
              <a:gd name="connsiteY19" fmla="*/ 40481 h 200025"/>
              <a:gd name="connsiteX20" fmla="*/ 404813 w 1933575"/>
              <a:gd name="connsiteY20" fmla="*/ 38100 h 200025"/>
              <a:gd name="connsiteX21" fmla="*/ 426244 w 1933575"/>
              <a:gd name="connsiteY21" fmla="*/ 30956 h 200025"/>
              <a:gd name="connsiteX22" fmla="*/ 433388 w 1933575"/>
              <a:gd name="connsiteY22" fmla="*/ 28575 h 200025"/>
              <a:gd name="connsiteX23" fmla="*/ 440532 w 1933575"/>
              <a:gd name="connsiteY23" fmla="*/ 26194 h 200025"/>
              <a:gd name="connsiteX24" fmla="*/ 454819 w 1933575"/>
              <a:gd name="connsiteY24" fmla="*/ 19050 h 200025"/>
              <a:gd name="connsiteX25" fmla="*/ 461963 w 1933575"/>
              <a:gd name="connsiteY25" fmla="*/ 14287 h 200025"/>
              <a:gd name="connsiteX26" fmla="*/ 490538 w 1933575"/>
              <a:gd name="connsiteY26" fmla="*/ 7144 h 200025"/>
              <a:gd name="connsiteX27" fmla="*/ 507207 w 1933575"/>
              <a:gd name="connsiteY27" fmla="*/ 4762 h 200025"/>
              <a:gd name="connsiteX28" fmla="*/ 573882 w 1933575"/>
              <a:gd name="connsiteY28" fmla="*/ 0 h 200025"/>
              <a:gd name="connsiteX29" fmla="*/ 607219 w 1933575"/>
              <a:gd name="connsiteY29" fmla="*/ 2381 h 200025"/>
              <a:gd name="connsiteX30" fmla="*/ 623888 w 1933575"/>
              <a:gd name="connsiteY30" fmla="*/ 7144 h 200025"/>
              <a:gd name="connsiteX31" fmla="*/ 635794 w 1933575"/>
              <a:gd name="connsiteY31" fmla="*/ 9525 h 200025"/>
              <a:gd name="connsiteX32" fmla="*/ 650082 w 1933575"/>
              <a:gd name="connsiteY32" fmla="*/ 14287 h 200025"/>
              <a:gd name="connsiteX33" fmla="*/ 673894 w 1933575"/>
              <a:gd name="connsiteY33" fmla="*/ 26194 h 200025"/>
              <a:gd name="connsiteX34" fmla="*/ 688182 w 1933575"/>
              <a:gd name="connsiteY34" fmla="*/ 30956 h 200025"/>
              <a:gd name="connsiteX35" fmla="*/ 702469 w 1933575"/>
              <a:gd name="connsiteY35" fmla="*/ 40481 h 200025"/>
              <a:gd name="connsiteX36" fmla="*/ 711994 w 1933575"/>
              <a:gd name="connsiteY36" fmla="*/ 47625 h 200025"/>
              <a:gd name="connsiteX37" fmla="*/ 728663 w 1933575"/>
              <a:gd name="connsiteY37" fmla="*/ 54769 h 200025"/>
              <a:gd name="connsiteX38" fmla="*/ 735807 w 1933575"/>
              <a:gd name="connsiteY38" fmla="*/ 59531 h 200025"/>
              <a:gd name="connsiteX39" fmla="*/ 759619 w 1933575"/>
              <a:gd name="connsiteY39" fmla="*/ 64294 h 200025"/>
              <a:gd name="connsiteX40" fmla="*/ 781050 w 1933575"/>
              <a:gd name="connsiteY40" fmla="*/ 69056 h 200025"/>
              <a:gd name="connsiteX41" fmla="*/ 835819 w 1933575"/>
              <a:gd name="connsiteY41" fmla="*/ 76200 h 200025"/>
              <a:gd name="connsiteX42" fmla="*/ 850107 w 1933575"/>
              <a:gd name="connsiteY42" fmla="*/ 78581 h 200025"/>
              <a:gd name="connsiteX43" fmla="*/ 940594 w 1933575"/>
              <a:gd name="connsiteY43" fmla="*/ 76200 h 200025"/>
              <a:gd name="connsiteX44" fmla="*/ 950119 w 1933575"/>
              <a:gd name="connsiteY44" fmla="*/ 73819 h 200025"/>
              <a:gd name="connsiteX45" fmla="*/ 976313 w 1933575"/>
              <a:gd name="connsiteY45" fmla="*/ 64294 h 200025"/>
              <a:gd name="connsiteX46" fmla="*/ 990600 w 1933575"/>
              <a:gd name="connsiteY46" fmla="*/ 61912 h 200025"/>
              <a:gd name="connsiteX47" fmla="*/ 1004888 w 1933575"/>
              <a:gd name="connsiteY47" fmla="*/ 57150 h 200025"/>
              <a:gd name="connsiteX48" fmla="*/ 1014413 w 1933575"/>
              <a:gd name="connsiteY48" fmla="*/ 54769 h 200025"/>
              <a:gd name="connsiteX49" fmla="*/ 1028700 w 1933575"/>
              <a:gd name="connsiteY49" fmla="*/ 47625 h 200025"/>
              <a:gd name="connsiteX50" fmla="*/ 1035844 w 1933575"/>
              <a:gd name="connsiteY50" fmla="*/ 42862 h 200025"/>
              <a:gd name="connsiteX51" fmla="*/ 1042988 w 1933575"/>
              <a:gd name="connsiteY51" fmla="*/ 40481 h 200025"/>
              <a:gd name="connsiteX52" fmla="*/ 1050132 w 1933575"/>
              <a:gd name="connsiteY52" fmla="*/ 35719 h 200025"/>
              <a:gd name="connsiteX53" fmla="*/ 1069182 w 1933575"/>
              <a:gd name="connsiteY53" fmla="*/ 33337 h 200025"/>
              <a:gd name="connsiteX54" fmla="*/ 1085850 w 1933575"/>
              <a:gd name="connsiteY54" fmla="*/ 30956 h 200025"/>
              <a:gd name="connsiteX55" fmla="*/ 1102519 w 1933575"/>
              <a:gd name="connsiteY55" fmla="*/ 26194 h 200025"/>
              <a:gd name="connsiteX56" fmla="*/ 1114425 w 1933575"/>
              <a:gd name="connsiteY56" fmla="*/ 23812 h 200025"/>
              <a:gd name="connsiteX57" fmla="*/ 1176338 w 1933575"/>
              <a:gd name="connsiteY57" fmla="*/ 16669 h 200025"/>
              <a:gd name="connsiteX58" fmla="*/ 1216819 w 1933575"/>
              <a:gd name="connsiteY58" fmla="*/ 21431 h 200025"/>
              <a:gd name="connsiteX59" fmla="*/ 1223963 w 1933575"/>
              <a:gd name="connsiteY59" fmla="*/ 26194 h 200025"/>
              <a:gd name="connsiteX60" fmla="*/ 1238250 w 1933575"/>
              <a:gd name="connsiteY60" fmla="*/ 30956 h 200025"/>
              <a:gd name="connsiteX61" fmla="*/ 1254919 w 1933575"/>
              <a:gd name="connsiteY61" fmla="*/ 40481 h 200025"/>
              <a:gd name="connsiteX62" fmla="*/ 1262063 w 1933575"/>
              <a:gd name="connsiteY62" fmla="*/ 42862 h 200025"/>
              <a:gd name="connsiteX63" fmla="*/ 1278732 w 1933575"/>
              <a:gd name="connsiteY63" fmla="*/ 54769 h 200025"/>
              <a:gd name="connsiteX64" fmla="*/ 1295400 w 1933575"/>
              <a:gd name="connsiteY64" fmla="*/ 66675 h 200025"/>
              <a:gd name="connsiteX65" fmla="*/ 1302544 w 1933575"/>
              <a:gd name="connsiteY65" fmla="*/ 73819 h 200025"/>
              <a:gd name="connsiteX66" fmla="*/ 1309688 w 1933575"/>
              <a:gd name="connsiteY66" fmla="*/ 76200 h 200025"/>
              <a:gd name="connsiteX67" fmla="*/ 1316832 w 1933575"/>
              <a:gd name="connsiteY67" fmla="*/ 80962 h 200025"/>
              <a:gd name="connsiteX68" fmla="*/ 1331119 w 1933575"/>
              <a:gd name="connsiteY68" fmla="*/ 85725 h 200025"/>
              <a:gd name="connsiteX69" fmla="*/ 1347788 w 1933575"/>
              <a:gd name="connsiteY69" fmla="*/ 90487 h 200025"/>
              <a:gd name="connsiteX70" fmla="*/ 1385888 w 1933575"/>
              <a:gd name="connsiteY70" fmla="*/ 95250 h 200025"/>
              <a:gd name="connsiteX71" fmla="*/ 1450182 w 1933575"/>
              <a:gd name="connsiteY71" fmla="*/ 92869 h 200025"/>
              <a:gd name="connsiteX72" fmla="*/ 1471613 w 1933575"/>
              <a:gd name="connsiteY72" fmla="*/ 83344 h 200025"/>
              <a:gd name="connsiteX73" fmla="*/ 1478757 w 1933575"/>
              <a:gd name="connsiteY73" fmla="*/ 80962 h 200025"/>
              <a:gd name="connsiteX74" fmla="*/ 1488282 w 1933575"/>
              <a:gd name="connsiteY74" fmla="*/ 76200 h 200025"/>
              <a:gd name="connsiteX75" fmla="*/ 1495425 w 1933575"/>
              <a:gd name="connsiteY75" fmla="*/ 71437 h 200025"/>
              <a:gd name="connsiteX76" fmla="*/ 1504950 w 1933575"/>
              <a:gd name="connsiteY76" fmla="*/ 69056 h 200025"/>
              <a:gd name="connsiteX77" fmla="*/ 1516857 w 1933575"/>
              <a:gd name="connsiteY77" fmla="*/ 61912 h 200025"/>
              <a:gd name="connsiteX78" fmla="*/ 1538288 w 1933575"/>
              <a:gd name="connsiteY78" fmla="*/ 54769 h 200025"/>
              <a:gd name="connsiteX79" fmla="*/ 1552575 w 1933575"/>
              <a:gd name="connsiteY79" fmla="*/ 45244 h 200025"/>
              <a:gd name="connsiteX80" fmla="*/ 1559719 w 1933575"/>
              <a:gd name="connsiteY80" fmla="*/ 40481 h 200025"/>
              <a:gd name="connsiteX81" fmla="*/ 1576388 w 1933575"/>
              <a:gd name="connsiteY81" fmla="*/ 35719 h 200025"/>
              <a:gd name="connsiteX82" fmla="*/ 1583532 w 1933575"/>
              <a:gd name="connsiteY82" fmla="*/ 30956 h 200025"/>
              <a:gd name="connsiteX83" fmla="*/ 1597819 w 1933575"/>
              <a:gd name="connsiteY83" fmla="*/ 26194 h 200025"/>
              <a:gd name="connsiteX84" fmla="*/ 1604963 w 1933575"/>
              <a:gd name="connsiteY84" fmla="*/ 23812 h 200025"/>
              <a:gd name="connsiteX85" fmla="*/ 1614488 w 1933575"/>
              <a:gd name="connsiteY85" fmla="*/ 19050 h 200025"/>
              <a:gd name="connsiteX86" fmla="*/ 1628775 w 1933575"/>
              <a:gd name="connsiteY86" fmla="*/ 14287 h 200025"/>
              <a:gd name="connsiteX87" fmla="*/ 1693069 w 1933575"/>
              <a:gd name="connsiteY87" fmla="*/ 16669 h 200025"/>
              <a:gd name="connsiteX88" fmla="*/ 1712119 w 1933575"/>
              <a:gd name="connsiteY88" fmla="*/ 21431 h 200025"/>
              <a:gd name="connsiteX89" fmla="*/ 1721644 w 1933575"/>
              <a:gd name="connsiteY89" fmla="*/ 23812 h 200025"/>
              <a:gd name="connsiteX90" fmla="*/ 1738313 w 1933575"/>
              <a:gd name="connsiteY90" fmla="*/ 33337 h 200025"/>
              <a:gd name="connsiteX91" fmla="*/ 1745457 w 1933575"/>
              <a:gd name="connsiteY91" fmla="*/ 38100 h 200025"/>
              <a:gd name="connsiteX92" fmla="*/ 1759744 w 1933575"/>
              <a:gd name="connsiteY92" fmla="*/ 42862 h 200025"/>
              <a:gd name="connsiteX93" fmla="*/ 1766888 w 1933575"/>
              <a:gd name="connsiteY93" fmla="*/ 45244 h 200025"/>
              <a:gd name="connsiteX94" fmla="*/ 1840707 w 1933575"/>
              <a:gd name="connsiteY94" fmla="*/ 42862 h 200025"/>
              <a:gd name="connsiteX95" fmla="*/ 1857375 w 1933575"/>
              <a:gd name="connsiteY95" fmla="*/ 40481 h 200025"/>
              <a:gd name="connsiteX96" fmla="*/ 1878807 w 1933575"/>
              <a:gd name="connsiteY96" fmla="*/ 38100 h 200025"/>
              <a:gd name="connsiteX97" fmla="*/ 1907382 w 1933575"/>
              <a:gd name="connsiteY97" fmla="*/ 33337 h 200025"/>
              <a:gd name="connsiteX98" fmla="*/ 1916907 w 1933575"/>
              <a:gd name="connsiteY98" fmla="*/ 30956 h 200025"/>
              <a:gd name="connsiteX99" fmla="*/ 1933575 w 1933575"/>
              <a:gd name="connsiteY99" fmla="*/ 30956 h 200025"/>
              <a:gd name="connsiteX100" fmla="*/ 1924050 w 1933575"/>
              <a:gd name="connsiteY100" fmla="*/ 180975 h 200025"/>
              <a:gd name="connsiteX101" fmla="*/ 1762125 w 1933575"/>
              <a:gd name="connsiteY101" fmla="*/ 145256 h 200025"/>
              <a:gd name="connsiteX102" fmla="*/ 1740694 w 1933575"/>
              <a:gd name="connsiteY102" fmla="*/ 140494 h 200025"/>
              <a:gd name="connsiteX103" fmla="*/ 1666875 w 1933575"/>
              <a:gd name="connsiteY103" fmla="*/ 145256 h 200025"/>
              <a:gd name="connsiteX104" fmla="*/ 1645444 w 1933575"/>
              <a:gd name="connsiteY104" fmla="*/ 150019 h 200025"/>
              <a:gd name="connsiteX105" fmla="*/ 1638300 w 1933575"/>
              <a:gd name="connsiteY105" fmla="*/ 152400 h 200025"/>
              <a:gd name="connsiteX106" fmla="*/ 1619250 w 1933575"/>
              <a:gd name="connsiteY106" fmla="*/ 157162 h 200025"/>
              <a:gd name="connsiteX107" fmla="*/ 1597819 w 1933575"/>
              <a:gd name="connsiteY107" fmla="*/ 164306 h 200025"/>
              <a:gd name="connsiteX108" fmla="*/ 1590675 w 1933575"/>
              <a:gd name="connsiteY108" fmla="*/ 166687 h 200025"/>
              <a:gd name="connsiteX109" fmla="*/ 1576388 w 1933575"/>
              <a:gd name="connsiteY109" fmla="*/ 176212 h 200025"/>
              <a:gd name="connsiteX110" fmla="*/ 1540669 w 1933575"/>
              <a:gd name="connsiteY110" fmla="*/ 188119 h 200025"/>
              <a:gd name="connsiteX111" fmla="*/ 1526382 w 1933575"/>
              <a:gd name="connsiteY111" fmla="*/ 192881 h 200025"/>
              <a:gd name="connsiteX112" fmla="*/ 1519238 w 1933575"/>
              <a:gd name="connsiteY112" fmla="*/ 195262 h 200025"/>
              <a:gd name="connsiteX113" fmla="*/ 1462088 w 1933575"/>
              <a:gd name="connsiteY113" fmla="*/ 200025 h 200025"/>
              <a:gd name="connsiteX114" fmla="*/ 1428750 w 1933575"/>
              <a:gd name="connsiteY114" fmla="*/ 197644 h 200025"/>
              <a:gd name="connsiteX115" fmla="*/ 1419225 w 1933575"/>
              <a:gd name="connsiteY115" fmla="*/ 195262 h 200025"/>
              <a:gd name="connsiteX116" fmla="*/ 1407319 w 1933575"/>
              <a:gd name="connsiteY116" fmla="*/ 192881 h 200025"/>
              <a:gd name="connsiteX117" fmla="*/ 1378744 w 1933575"/>
              <a:gd name="connsiteY117" fmla="*/ 188119 h 200025"/>
              <a:gd name="connsiteX118" fmla="*/ 1362075 w 1933575"/>
              <a:gd name="connsiteY118" fmla="*/ 183356 h 200025"/>
              <a:gd name="connsiteX119" fmla="*/ 1352550 w 1933575"/>
              <a:gd name="connsiteY119" fmla="*/ 180975 h 200025"/>
              <a:gd name="connsiteX120" fmla="*/ 1338263 w 1933575"/>
              <a:gd name="connsiteY120" fmla="*/ 176212 h 200025"/>
              <a:gd name="connsiteX121" fmla="*/ 1276350 w 1933575"/>
              <a:gd name="connsiteY121" fmla="*/ 171450 h 200025"/>
              <a:gd name="connsiteX122" fmla="*/ 1231107 w 1933575"/>
              <a:gd name="connsiteY122" fmla="*/ 173831 h 200025"/>
              <a:gd name="connsiteX123" fmla="*/ 1204913 w 1933575"/>
              <a:gd name="connsiteY123" fmla="*/ 180975 h 200025"/>
              <a:gd name="connsiteX124" fmla="*/ 1188244 w 1933575"/>
              <a:gd name="connsiteY124" fmla="*/ 183356 h 200025"/>
              <a:gd name="connsiteX125" fmla="*/ 1176338 w 1933575"/>
              <a:gd name="connsiteY125" fmla="*/ 185737 h 200025"/>
              <a:gd name="connsiteX126" fmla="*/ 1038225 w 1933575"/>
              <a:gd name="connsiteY126" fmla="*/ 183356 h 200025"/>
              <a:gd name="connsiteX127" fmla="*/ 1014413 w 1933575"/>
              <a:gd name="connsiteY127" fmla="*/ 180975 h 200025"/>
              <a:gd name="connsiteX128" fmla="*/ 1007269 w 1933575"/>
              <a:gd name="connsiteY128" fmla="*/ 178594 h 200025"/>
              <a:gd name="connsiteX129" fmla="*/ 976313 w 1933575"/>
              <a:gd name="connsiteY129" fmla="*/ 171450 h 200025"/>
              <a:gd name="connsiteX130" fmla="*/ 966788 w 1933575"/>
              <a:gd name="connsiteY130" fmla="*/ 169069 h 200025"/>
              <a:gd name="connsiteX131" fmla="*/ 959644 w 1933575"/>
              <a:gd name="connsiteY131" fmla="*/ 166687 h 200025"/>
              <a:gd name="connsiteX132" fmla="*/ 938213 w 1933575"/>
              <a:gd name="connsiteY132" fmla="*/ 164306 h 200025"/>
              <a:gd name="connsiteX133" fmla="*/ 912019 w 1933575"/>
              <a:gd name="connsiteY133" fmla="*/ 159544 h 200025"/>
              <a:gd name="connsiteX134" fmla="*/ 888207 w 1933575"/>
              <a:gd name="connsiteY134" fmla="*/ 157162 h 200025"/>
              <a:gd name="connsiteX135" fmla="*/ 826294 w 1933575"/>
              <a:gd name="connsiteY135" fmla="*/ 152400 h 200025"/>
              <a:gd name="connsiteX136" fmla="*/ 742950 w 1933575"/>
              <a:gd name="connsiteY136" fmla="*/ 154781 h 200025"/>
              <a:gd name="connsiteX137" fmla="*/ 731044 w 1933575"/>
              <a:gd name="connsiteY137" fmla="*/ 157162 h 200025"/>
              <a:gd name="connsiteX138" fmla="*/ 664369 w 1933575"/>
              <a:gd name="connsiteY138" fmla="*/ 154781 h 200025"/>
              <a:gd name="connsiteX139" fmla="*/ 657225 w 1933575"/>
              <a:gd name="connsiteY139" fmla="*/ 152400 h 200025"/>
              <a:gd name="connsiteX140" fmla="*/ 642938 w 1933575"/>
              <a:gd name="connsiteY140" fmla="*/ 142875 h 200025"/>
              <a:gd name="connsiteX141" fmla="*/ 635794 w 1933575"/>
              <a:gd name="connsiteY141" fmla="*/ 138112 h 200025"/>
              <a:gd name="connsiteX142" fmla="*/ 628650 w 1933575"/>
              <a:gd name="connsiteY142" fmla="*/ 135731 h 200025"/>
              <a:gd name="connsiteX143" fmla="*/ 621507 w 1933575"/>
              <a:gd name="connsiteY143" fmla="*/ 130969 h 200025"/>
              <a:gd name="connsiteX144" fmla="*/ 614363 w 1933575"/>
              <a:gd name="connsiteY144" fmla="*/ 128587 h 200025"/>
              <a:gd name="connsiteX145" fmla="*/ 578644 w 1933575"/>
              <a:gd name="connsiteY145" fmla="*/ 121444 h 200025"/>
              <a:gd name="connsiteX146" fmla="*/ 535782 w 1933575"/>
              <a:gd name="connsiteY146" fmla="*/ 116681 h 200025"/>
              <a:gd name="connsiteX147" fmla="*/ 485775 w 1933575"/>
              <a:gd name="connsiteY147" fmla="*/ 114300 h 200025"/>
              <a:gd name="connsiteX148" fmla="*/ 440532 w 1933575"/>
              <a:gd name="connsiteY148" fmla="*/ 116681 h 200025"/>
              <a:gd name="connsiteX149" fmla="*/ 411957 w 1933575"/>
              <a:gd name="connsiteY149" fmla="*/ 123825 h 200025"/>
              <a:gd name="connsiteX150" fmla="*/ 392907 w 1933575"/>
              <a:gd name="connsiteY150" fmla="*/ 126206 h 200025"/>
              <a:gd name="connsiteX151" fmla="*/ 381000 w 1933575"/>
              <a:gd name="connsiteY151" fmla="*/ 128587 h 200025"/>
              <a:gd name="connsiteX152" fmla="*/ 359569 w 1933575"/>
              <a:gd name="connsiteY152" fmla="*/ 130969 h 200025"/>
              <a:gd name="connsiteX153" fmla="*/ 342900 w 1933575"/>
              <a:gd name="connsiteY153" fmla="*/ 133350 h 200025"/>
              <a:gd name="connsiteX154" fmla="*/ 204788 w 1933575"/>
              <a:gd name="connsiteY154" fmla="*/ 130969 h 200025"/>
              <a:gd name="connsiteX155" fmla="*/ 183357 w 1933575"/>
              <a:gd name="connsiteY155" fmla="*/ 128587 h 200025"/>
              <a:gd name="connsiteX156" fmla="*/ 176213 w 1933575"/>
              <a:gd name="connsiteY156" fmla="*/ 126206 h 200025"/>
              <a:gd name="connsiteX157" fmla="*/ 166688 w 1933575"/>
              <a:gd name="connsiteY157" fmla="*/ 123825 h 200025"/>
              <a:gd name="connsiteX158" fmla="*/ 145257 w 1933575"/>
              <a:gd name="connsiteY158" fmla="*/ 116681 h 200025"/>
              <a:gd name="connsiteX159" fmla="*/ 138113 w 1933575"/>
              <a:gd name="connsiteY159" fmla="*/ 114300 h 200025"/>
              <a:gd name="connsiteX160" fmla="*/ 126207 w 1933575"/>
              <a:gd name="connsiteY160" fmla="*/ 111919 h 200025"/>
              <a:gd name="connsiteX161" fmla="*/ 54769 w 1933575"/>
              <a:gd name="connsiteY161" fmla="*/ 114300 h 200025"/>
              <a:gd name="connsiteX162" fmla="*/ 42863 w 1933575"/>
              <a:gd name="connsiteY162" fmla="*/ 116681 h 200025"/>
              <a:gd name="connsiteX163" fmla="*/ 40482 w 1933575"/>
              <a:gd name="connsiteY163" fmla="*/ 123825 h 200025"/>
              <a:gd name="connsiteX164" fmla="*/ 28575 w 1933575"/>
              <a:gd name="connsiteY164" fmla="*/ 133350 h 200025"/>
              <a:gd name="connsiteX165" fmla="*/ 0 w 1933575"/>
              <a:gd name="connsiteY165" fmla="*/ 138112 h 200025"/>
              <a:gd name="connsiteX166" fmla="*/ 2382 w 1933575"/>
              <a:gd name="connsiteY166" fmla="*/ 40481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Lst>
            <a:rect l="l" t="t" r="r" b="b"/>
            <a:pathLst>
              <a:path w="1933575" h="200025">
                <a:moveTo>
                  <a:pt x="2382" y="40481"/>
                </a:moveTo>
                <a:lnTo>
                  <a:pt x="2382" y="40481"/>
                </a:lnTo>
                <a:cubicBezTo>
                  <a:pt x="10821" y="28425"/>
                  <a:pt x="17789" y="12328"/>
                  <a:pt x="33338" y="7144"/>
                </a:cubicBezTo>
                <a:lnTo>
                  <a:pt x="47625" y="2381"/>
                </a:lnTo>
                <a:lnTo>
                  <a:pt x="54769" y="0"/>
                </a:lnTo>
                <a:cubicBezTo>
                  <a:pt x="73025" y="794"/>
                  <a:pt x="91311" y="1079"/>
                  <a:pt x="109538" y="2381"/>
                </a:cubicBezTo>
                <a:cubicBezTo>
                  <a:pt x="113575" y="2669"/>
                  <a:pt x="117500" y="3852"/>
                  <a:pt x="121444" y="4762"/>
                </a:cubicBezTo>
                <a:cubicBezTo>
                  <a:pt x="127822" y="6234"/>
                  <a:pt x="134144" y="7937"/>
                  <a:pt x="140494" y="9525"/>
                </a:cubicBezTo>
                <a:cubicBezTo>
                  <a:pt x="143669" y="10319"/>
                  <a:pt x="146914" y="10871"/>
                  <a:pt x="150019" y="11906"/>
                </a:cubicBezTo>
                <a:lnTo>
                  <a:pt x="164307" y="16669"/>
                </a:lnTo>
                <a:cubicBezTo>
                  <a:pt x="166688" y="17463"/>
                  <a:pt x="169015" y="18441"/>
                  <a:pt x="171450" y="19050"/>
                </a:cubicBezTo>
                <a:lnTo>
                  <a:pt x="180975" y="21431"/>
                </a:lnTo>
                <a:cubicBezTo>
                  <a:pt x="184150" y="23019"/>
                  <a:pt x="187237" y="24796"/>
                  <a:pt x="190500" y="26194"/>
                </a:cubicBezTo>
                <a:cubicBezTo>
                  <a:pt x="196722" y="28861"/>
                  <a:pt x="200458" y="28943"/>
                  <a:pt x="207169" y="30956"/>
                </a:cubicBezTo>
                <a:cubicBezTo>
                  <a:pt x="214382" y="33120"/>
                  <a:pt x="221456" y="35719"/>
                  <a:pt x="228600" y="38100"/>
                </a:cubicBezTo>
                <a:cubicBezTo>
                  <a:pt x="230981" y="38894"/>
                  <a:pt x="233268" y="40068"/>
                  <a:pt x="235744" y="40481"/>
                </a:cubicBezTo>
                <a:lnTo>
                  <a:pt x="250032" y="42862"/>
                </a:lnTo>
                <a:cubicBezTo>
                  <a:pt x="264308" y="45059"/>
                  <a:pt x="271081" y="45792"/>
                  <a:pt x="285750" y="47625"/>
                </a:cubicBezTo>
                <a:cubicBezTo>
                  <a:pt x="321203" y="46359"/>
                  <a:pt x="346040" y="46695"/>
                  <a:pt x="378619" y="42862"/>
                </a:cubicBezTo>
                <a:cubicBezTo>
                  <a:pt x="383414" y="42298"/>
                  <a:pt x="388157" y="41345"/>
                  <a:pt x="392907" y="40481"/>
                </a:cubicBezTo>
                <a:cubicBezTo>
                  <a:pt x="396889" y="39757"/>
                  <a:pt x="400908" y="39165"/>
                  <a:pt x="404813" y="38100"/>
                </a:cubicBezTo>
                <a:cubicBezTo>
                  <a:pt x="412078" y="36119"/>
                  <a:pt x="419100" y="33337"/>
                  <a:pt x="426244" y="30956"/>
                </a:cubicBezTo>
                <a:lnTo>
                  <a:pt x="433388" y="28575"/>
                </a:lnTo>
                <a:lnTo>
                  <a:pt x="440532" y="26194"/>
                </a:lnTo>
                <a:cubicBezTo>
                  <a:pt x="460997" y="12548"/>
                  <a:pt x="435107" y="28906"/>
                  <a:pt x="454819" y="19050"/>
                </a:cubicBezTo>
                <a:cubicBezTo>
                  <a:pt x="457379" y="17770"/>
                  <a:pt x="459348" y="15449"/>
                  <a:pt x="461963" y="14287"/>
                </a:cubicBezTo>
                <a:cubicBezTo>
                  <a:pt x="472734" y="9500"/>
                  <a:pt x="479086" y="8906"/>
                  <a:pt x="490538" y="7144"/>
                </a:cubicBezTo>
                <a:cubicBezTo>
                  <a:pt x="496086" y="6290"/>
                  <a:pt x="501615" y="5241"/>
                  <a:pt x="507207" y="4762"/>
                </a:cubicBezTo>
                <a:cubicBezTo>
                  <a:pt x="529407" y="2859"/>
                  <a:pt x="573882" y="0"/>
                  <a:pt x="573882" y="0"/>
                </a:cubicBezTo>
                <a:cubicBezTo>
                  <a:pt x="584994" y="794"/>
                  <a:pt x="596146" y="1151"/>
                  <a:pt x="607219" y="2381"/>
                </a:cubicBezTo>
                <a:cubicBezTo>
                  <a:pt x="615245" y="3273"/>
                  <a:pt x="616657" y="5336"/>
                  <a:pt x="623888" y="7144"/>
                </a:cubicBezTo>
                <a:cubicBezTo>
                  <a:pt x="627814" y="8126"/>
                  <a:pt x="631889" y="8460"/>
                  <a:pt x="635794" y="9525"/>
                </a:cubicBezTo>
                <a:cubicBezTo>
                  <a:pt x="640637" y="10846"/>
                  <a:pt x="650082" y="14287"/>
                  <a:pt x="650082" y="14287"/>
                </a:cubicBezTo>
                <a:cubicBezTo>
                  <a:pt x="670682" y="28021"/>
                  <a:pt x="656763" y="21055"/>
                  <a:pt x="673894" y="26194"/>
                </a:cubicBezTo>
                <a:cubicBezTo>
                  <a:pt x="678702" y="27637"/>
                  <a:pt x="688182" y="30956"/>
                  <a:pt x="688182" y="30956"/>
                </a:cubicBezTo>
                <a:cubicBezTo>
                  <a:pt x="692944" y="34131"/>
                  <a:pt x="697890" y="37047"/>
                  <a:pt x="702469" y="40481"/>
                </a:cubicBezTo>
                <a:cubicBezTo>
                  <a:pt x="705644" y="42862"/>
                  <a:pt x="708628" y="45522"/>
                  <a:pt x="711994" y="47625"/>
                </a:cubicBezTo>
                <a:cubicBezTo>
                  <a:pt x="731799" y="60003"/>
                  <a:pt x="712470" y="46672"/>
                  <a:pt x="728663" y="54769"/>
                </a:cubicBezTo>
                <a:cubicBezTo>
                  <a:pt x="731223" y="56049"/>
                  <a:pt x="733176" y="58404"/>
                  <a:pt x="735807" y="59531"/>
                </a:cubicBezTo>
                <a:cubicBezTo>
                  <a:pt x="740643" y="61603"/>
                  <a:pt x="755931" y="63556"/>
                  <a:pt x="759619" y="64294"/>
                </a:cubicBezTo>
                <a:cubicBezTo>
                  <a:pt x="766795" y="65729"/>
                  <a:pt x="773840" y="67802"/>
                  <a:pt x="781050" y="69056"/>
                </a:cubicBezTo>
                <a:cubicBezTo>
                  <a:pt x="818424" y="75556"/>
                  <a:pt x="805203" y="72118"/>
                  <a:pt x="835819" y="76200"/>
                </a:cubicBezTo>
                <a:cubicBezTo>
                  <a:pt x="840605" y="76838"/>
                  <a:pt x="845344" y="77787"/>
                  <a:pt x="850107" y="78581"/>
                </a:cubicBezTo>
                <a:cubicBezTo>
                  <a:pt x="880269" y="77787"/>
                  <a:pt x="910455" y="77635"/>
                  <a:pt x="940594" y="76200"/>
                </a:cubicBezTo>
                <a:cubicBezTo>
                  <a:pt x="943863" y="76044"/>
                  <a:pt x="947014" y="74854"/>
                  <a:pt x="950119" y="73819"/>
                </a:cubicBezTo>
                <a:cubicBezTo>
                  <a:pt x="964339" y="69079"/>
                  <a:pt x="960726" y="68191"/>
                  <a:pt x="976313" y="64294"/>
                </a:cubicBezTo>
                <a:cubicBezTo>
                  <a:pt x="980997" y="63123"/>
                  <a:pt x="985916" y="63083"/>
                  <a:pt x="990600" y="61912"/>
                </a:cubicBezTo>
                <a:cubicBezTo>
                  <a:pt x="995470" y="60694"/>
                  <a:pt x="1000018" y="58367"/>
                  <a:pt x="1004888" y="57150"/>
                </a:cubicBezTo>
                <a:lnTo>
                  <a:pt x="1014413" y="54769"/>
                </a:lnTo>
                <a:cubicBezTo>
                  <a:pt x="1034889" y="41118"/>
                  <a:pt x="1008982" y="57485"/>
                  <a:pt x="1028700" y="47625"/>
                </a:cubicBezTo>
                <a:cubicBezTo>
                  <a:pt x="1031260" y="46345"/>
                  <a:pt x="1033284" y="44142"/>
                  <a:pt x="1035844" y="42862"/>
                </a:cubicBezTo>
                <a:cubicBezTo>
                  <a:pt x="1038089" y="41739"/>
                  <a:pt x="1040743" y="41603"/>
                  <a:pt x="1042988" y="40481"/>
                </a:cubicBezTo>
                <a:cubicBezTo>
                  <a:pt x="1045548" y="39201"/>
                  <a:pt x="1047371" y="36472"/>
                  <a:pt x="1050132" y="35719"/>
                </a:cubicBezTo>
                <a:cubicBezTo>
                  <a:pt x="1056306" y="34035"/>
                  <a:pt x="1062839" y="34183"/>
                  <a:pt x="1069182" y="33337"/>
                </a:cubicBezTo>
                <a:cubicBezTo>
                  <a:pt x="1074745" y="32595"/>
                  <a:pt x="1080328" y="31960"/>
                  <a:pt x="1085850" y="30956"/>
                </a:cubicBezTo>
                <a:cubicBezTo>
                  <a:pt x="1102167" y="27989"/>
                  <a:pt x="1088928" y="29592"/>
                  <a:pt x="1102519" y="26194"/>
                </a:cubicBezTo>
                <a:cubicBezTo>
                  <a:pt x="1106445" y="25212"/>
                  <a:pt x="1110427" y="24443"/>
                  <a:pt x="1114425" y="23812"/>
                </a:cubicBezTo>
                <a:cubicBezTo>
                  <a:pt x="1148582" y="18419"/>
                  <a:pt x="1143935" y="19369"/>
                  <a:pt x="1176338" y="16669"/>
                </a:cubicBezTo>
                <a:cubicBezTo>
                  <a:pt x="1181598" y="17045"/>
                  <a:pt x="1205996" y="16020"/>
                  <a:pt x="1216819" y="21431"/>
                </a:cubicBezTo>
                <a:cubicBezTo>
                  <a:pt x="1219379" y="22711"/>
                  <a:pt x="1221348" y="25032"/>
                  <a:pt x="1223963" y="26194"/>
                </a:cubicBezTo>
                <a:cubicBezTo>
                  <a:pt x="1228550" y="28233"/>
                  <a:pt x="1238250" y="30956"/>
                  <a:pt x="1238250" y="30956"/>
                </a:cubicBezTo>
                <a:cubicBezTo>
                  <a:pt x="1245426" y="35740"/>
                  <a:pt x="1246458" y="36855"/>
                  <a:pt x="1254919" y="40481"/>
                </a:cubicBezTo>
                <a:cubicBezTo>
                  <a:pt x="1257226" y="41470"/>
                  <a:pt x="1259682" y="42068"/>
                  <a:pt x="1262063" y="42862"/>
                </a:cubicBezTo>
                <a:cubicBezTo>
                  <a:pt x="1278905" y="54091"/>
                  <a:pt x="1258049" y="39995"/>
                  <a:pt x="1278732" y="54769"/>
                </a:cubicBezTo>
                <a:cubicBezTo>
                  <a:pt x="1286272" y="60155"/>
                  <a:pt x="1287615" y="60002"/>
                  <a:pt x="1295400" y="66675"/>
                </a:cubicBezTo>
                <a:cubicBezTo>
                  <a:pt x="1297957" y="68867"/>
                  <a:pt x="1299742" y="71951"/>
                  <a:pt x="1302544" y="73819"/>
                </a:cubicBezTo>
                <a:cubicBezTo>
                  <a:pt x="1304633" y="75211"/>
                  <a:pt x="1307443" y="75078"/>
                  <a:pt x="1309688" y="76200"/>
                </a:cubicBezTo>
                <a:cubicBezTo>
                  <a:pt x="1312248" y="77480"/>
                  <a:pt x="1314217" y="79800"/>
                  <a:pt x="1316832" y="80962"/>
                </a:cubicBezTo>
                <a:cubicBezTo>
                  <a:pt x="1321419" y="83001"/>
                  <a:pt x="1326357" y="84137"/>
                  <a:pt x="1331119" y="85725"/>
                </a:cubicBezTo>
                <a:cubicBezTo>
                  <a:pt x="1337926" y="87994"/>
                  <a:pt x="1340315" y="88992"/>
                  <a:pt x="1347788" y="90487"/>
                </a:cubicBezTo>
                <a:cubicBezTo>
                  <a:pt x="1362569" y="93443"/>
                  <a:pt x="1369456" y="93607"/>
                  <a:pt x="1385888" y="95250"/>
                </a:cubicBezTo>
                <a:cubicBezTo>
                  <a:pt x="1407319" y="94456"/>
                  <a:pt x="1428824" y="94811"/>
                  <a:pt x="1450182" y="92869"/>
                </a:cubicBezTo>
                <a:cubicBezTo>
                  <a:pt x="1465193" y="91504"/>
                  <a:pt x="1461427" y="88437"/>
                  <a:pt x="1471613" y="83344"/>
                </a:cubicBezTo>
                <a:cubicBezTo>
                  <a:pt x="1473858" y="82221"/>
                  <a:pt x="1476450" y="81951"/>
                  <a:pt x="1478757" y="80962"/>
                </a:cubicBezTo>
                <a:cubicBezTo>
                  <a:pt x="1482020" y="79564"/>
                  <a:pt x="1485200" y="77961"/>
                  <a:pt x="1488282" y="76200"/>
                </a:cubicBezTo>
                <a:cubicBezTo>
                  <a:pt x="1490767" y="74780"/>
                  <a:pt x="1492795" y="72564"/>
                  <a:pt x="1495425" y="71437"/>
                </a:cubicBezTo>
                <a:cubicBezTo>
                  <a:pt x="1498433" y="70148"/>
                  <a:pt x="1501775" y="69850"/>
                  <a:pt x="1504950" y="69056"/>
                </a:cubicBezTo>
                <a:cubicBezTo>
                  <a:pt x="1508919" y="66675"/>
                  <a:pt x="1512717" y="63982"/>
                  <a:pt x="1516857" y="61912"/>
                </a:cubicBezTo>
                <a:cubicBezTo>
                  <a:pt x="1525823" y="57429"/>
                  <a:pt x="1529194" y="57042"/>
                  <a:pt x="1538288" y="54769"/>
                </a:cubicBezTo>
                <a:lnTo>
                  <a:pt x="1552575" y="45244"/>
                </a:lnTo>
                <a:cubicBezTo>
                  <a:pt x="1554956" y="43656"/>
                  <a:pt x="1556942" y="41175"/>
                  <a:pt x="1559719" y="40481"/>
                </a:cubicBezTo>
                <a:cubicBezTo>
                  <a:pt x="1571679" y="37491"/>
                  <a:pt x="1566139" y="39135"/>
                  <a:pt x="1576388" y="35719"/>
                </a:cubicBezTo>
                <a:cubicBezTo>
                  <a:pt x="1578769" y="34131"/>
                  <a:pt x="1580917" y="32118"/>
                  <a:pt x="1583532" y="30956"/>
                </a:cubicBezTo>
                <a:cubicBezTo>
                  <a:pt x="1588119" y="28917"/>
                  <a:pt x="1593057" y="27781"/>
                  <a:pt x="1597819" y="26194"/>
                </a:cubicBezTo>
                <a:cubicBezTo>
                  <a:pt x="1600200" y="25400"/>
                  <a:pt x="1602718" y="24935"/>
                  <a:pt x="1604963" y="23812"/>
                </a:cubicBezTo>
                <a:cubicBezTo>
                  <a:pt x="1608138" y="22225"/>
                  <a:pt x="1611192" y="20368"/>
                  <a:pt x="1614488" y="19050"/>
                </a:cubicBezTo>
                <a:cubicBezTo>
                  <a:pt x="1619149" y="17186"/>
                  <a:pt x="1628775" y="14287"/>
                  <a:pt x="1628775" y="14287"/>
                </a:cubicBezTo>
                <a:cubicBezTo>
                  <a:pt x="1650206" y="15081"/>
                  <a:pt x="1671701" y="14837"/>
                  <a:pt x="1693069" y="16669"/>
                </a:cubicBezTo>
                <a:cubicBezTo>
                  <a:pt x="1699590" y="17228"/>
                  <a:pt x="1705769" y="19844"/>
                  <a:pt x="1712119" y="21431"/>
                </a:cubicBezTo>
                <a:lnTo>
                  <a:pt x="1721644" y="23812"/>
                </a:lnTo>
                <a:cubicBezTo>
                  <a:pt x="1744678" y="41088"/>
                  <a:pt x="1720130" y="24245"/>
                  <a:pt x="1738313" y="33337"/>
                </a:cubicBezTo>
                <a:cubicBezTo>
                  <a:pt x="1740873" y="34617"/>
                  <a:pt x="1742842" y="36938"/>
                  <a:pt x="1745457" y="38100"/>
                </a:cubicBezTo>
                <a:cubicBezTo>
                  <a:pt x="1750044" y="40139"/>
                  <a:pt x="1754982" y="41275"/>
                  <a:pt x="1759744" y="42862"/>
                </a:cubicBezTo>
                <a:lnTo>
                  <a:pt x="1766888" y="45244"/>
                </a:lnTo>
                <a:cubicBezTo>
                  <a:pt x="1791494" y="44450"/>
                  <a:pt x="1816122" y="44156"/>
                  <a:pt x="1840707" y="42862"/>
                </a:cubicBezTo>
                <a:cubicBezTo>
                  <a:pt x="1846312" y="42567"/>
                  <a:pt x="1851806" y="41177"/>
                  <a:pt x="1857375" y="40481"/>
                </a:cubicBezTo>
                <a:cubicBezTo>
                  <a:pt x="1864507" y="39590"/>
                  <a:pt x="1871663" y="38894"/>
                  <a:pt x="1878807" y="38100"/>
                </a:cubicBezTo>
                <a:cubicBezTo>
                  <a:pt x="1900242" y="32742"/>
                  <a:pt x="1873936" y="38912"/>
                  <a:pt x="1907382" y="33337"/>
                </a:cubicBezTo>
                <a:cubicBezTo>
                  <a:pt x="1910610" y="32799"/>
                  <a:pt x="1913648" y="31252"/>
                  <a:pt x="1916907" y="30956"/>
                </a:cubicBezTo>
                <a:cubicBezTo>
                  <a:pt x="1922440" y="30453"/>
                  <a:pt x="1928019" y="30956"/>
                  <a:pt x="1933575" y="30956"/>
                </a:cubicBezTo>
                <a:lnTo>
                  <a:pt x="1924050" y="180975"/>
                </a:lnTo>
                <a:lnTo>
                  <a:pt x="1762125" y="145256"/>
                </a:lnTo>
                <a:cubicBezTo>
                  <a:pt x="1754981" y="143669"/>
                  <a:pt x="1748008" y="140738"/>
                  <a:pt x="1740694" y="140494"/>
                </a:cubicBezTo>
                <a:cubicBezTo>
                  <a:pt x="1717919" y="139735"/>
                  <a:pt x="1690466" y="142897"/>
                  <a:pt x="1666875" y="145256"/>
                </a:cubicBezTo>
                <a:cubicBezTo>
                  <a:pt x="1658677" y="146895"/>
                  <a:pt x="1653302" y="147774"/>
                  <a:pt x="1645444" y="150019"/>
                </a:cubicBezTo>
                <a:cubicBezTo>
                  <a:pt x="1643030" y="150709"/>
                  <a:pt x="1640722" y="151740"/>
                  <a:pt x="1638300" y="152400"/>
                </a:cubicBezTo>
                <a:cubicBezTo>
                  <a:pt x="1631985" y="154122"/>
                  <a:pt x="1625459" y="155092"/>
                  <a:pt x="1619250" y="157162"/>
                </a:cubicBezTo>
                <a:lnTo>
                  <a:pt x="1597819" y="164306"/>
                </a:lnTo>
                <a:lnTo>
                  <a:pt x="1590675" y="166687"/>
                </a:lnTo>
                <a:cubicBezTo>
                  <a:pt x="1585913" y="169862"/>
                  <a:pt x="1581818" y="174402"/>
                  <a:pt x="1576388" y="176212"/>
                </a:cubicBezTo>
                <a:lnTo>
                  <a:pt x="1540669" y="188119"/>
                </a:lnTo>
                <a:lnTo>
                  <a:pt x="1526382" y="192881"/>
                </a:lnTo>
                <a:cubicBezTo>
                  <a:pt x="1524001" y="193675"/>
                  <a:pt x="1521729" y="194951"/>
                  <a:pt x="1519238" y="195262"/>
                </a:cubicBezTo>
                <a:cubicBezTo>
                  <a:pt x="1487562" y="199223"/>
                  <a:pt x="1506575" y="197245"/>
                  <a:pt x="1462088" y="200025"/>
                </a:cubicBezTo>
                <a:cubicBezTo>
                  <a:pt x="1450975" y="199231"/>
                  <a:pt x="1439823" y="198874"/>
                  <a:pt x="1428750" y="197644"/>
                </a:cubicBezTo>
                <a:cubicBezTo>
                  <a:pt x="1425497" y="197283"/>
                  <a:pt x="1422420" y="195972"/>
                  <a:pt x="1419225" y="195262"/>
                </a:cubicBezTo>
                <a:cubicBezTo>
                  <a:pt x="1415274" y="194384"/>
                  <a:pt x="1411305" y="193584"/>
                  <a:pt x="1407319" y="192881"/>
                </a:cubicBezTo>
                <a:cubicBezTo>
                  <a:pt x="1397810" y="191203"/>
                  <a:pt x="1388112" y="190462"/>
                  <a:pt x="1378744" y="188119"/>
                </a:cubicBezTo>
                <a:cubicBezTo>
                  <a:pt x="1348915" y="180659"/>
                  <a:pt x="1386029" y="190199"/>
                  <a:pt x="1362075" y="183356"/>
                </a:cubicBezTo>
                <a:cubicBezTo>
                  <a:pt x="1358928" y="182457"/>
                  <a:pt x="1355685" y="181915"/>
                  <a:pt x="1352550" y="180975"/>
                </a:cubicBezTo>
                <a:cubicBezTo>
                  <a:pt x="1347742" y="179532"/>
                  <a:pt x="1343233" y="176922"/>
                  <a:pt x="1338263" y="176212"/>
                </a:cubicBezTo>
                <a:cubicBezTo>
                  <a:pt x="1306644" y="171695"/>
                  <a:pt x="1327199" y="174126"/>
                  <a:pt x="1276350" y="171450"/>
                </a:cubicBezTo>
                <a:cubicBezTo>
                  <a:pt x="1261269" y="172244"/>
                  <a:pt x="1246116" y="172163"/>
                  <a:pt x="1231107" y="173831"/>
                </a:cubicBezTo>
                <a:cubicBezTo>
                  <a:pt x="1190967" y="178291"/>
                  <a:pt x="1225421" y="176874"/>
                  <a:pt x="1204913" y="180975"/>
                </a:cubicBezTo>
                <a:cubicBezTo>
                  <a:pt x="1199409" y="182076"/>
                  <a:pt x="1193780" y="182433"/>
                  <a:pt x="1188244" y="183356"/>
                </a:cubicBezTo>
                <a:cubicBezTo>
                  <a:pt x="1184252" y="184021"/>
                  <a:pt x="1180307" y="184943"/>
                  <a:pt x="1176338" y="185737"/>
                </a:cubicBezTo>
                <a:lnTo>
                  <a:pt x="1038225" y="183356"/>
                </a:lnTo>
                <a:cubicBezTo>
                  <a:pt x="1030252" y="183122"/>
                  <a:pt x="1022297" y="182188"/>
                  <a:pt x="1014413" y="180975"/>
                </a:cubicBezTo>
                <a:cubicBezTo>
                  <a:pt x="1011932" y="180593"/>
                  <a:pt x="1009691" y="179254"/>
                  <a:pt x="1007269" y="178594"/>
                </a:cubicBezTo>
                <a:cubicBezTo>
                  <a:pt x="981587" y="171590"/>
                  <a:pt x="996310" y="175893"/>
                  <a:pt x="976313" y="171450"/>
                </a:cubicBezTo>
                <a:cubicBezTo>
                  <a:pt x="973118" y="170740"/>
                  <a:pt x="969935" y="169968"/>
                  <a:pt x="966788" y="169069"/>
                </a:cubicBezTo>
                <a:cubicBezTo>
                  <a:pt x="964374" y="168379"/>
                  <a:pt x="962120" y="167100"/>
                  <a:pt x="959644" y="166687"/>
                </a:cubicBezTo>
                <a:cubicBezTo>
                  <a:pt x="952554" y="165505"/>
                  <a:pt x="945328" y="165322"/>
                  <a:pt x="938213" y="164306"/>
                </a:cubicBezTo>
                <a:cubicBezTo>
                  <a:pt x="904023" y="159422"/>
                  <a:pt x="951236" y="164447"/>
                  <a:pt x="912019" y="159544"/>
                </a:cubicBezTo>
                <a:cubicBezTo>
                  <a:pt x="904104" y="158554"/>
                  <a:pt x="896156" y="157824"/>
                  <a:pt x="888207" y="157162"/>
                </a:cubicBezTo>
                <a:lnTo>
                  <a:pt x="826294" y="152400"/>
                </a:lnTo>
                <a:cubicBezTo>
                  <a:pt x="798513" y="153194"/>
                  <a:pt x="770708" y="153393"/>
                  <a:pt x="742950" y="154781"/>
                </a:cubicBezTo>
                <a:cubicBezTo>
                  <a:pt x="738908" y="154983"/>
                  <a:pt x="735091" y="157162"/>
                  <a:pt x="731044" y="157162"/>
                </a:cubicBezTo>
                <a:cubicBezTo>
                  <a:pt x="708805" y="157162"/>
                  <a:pt x="686594" y="155575"/>
                  <a:pt x="664369" y="154781"/>
                </a:cubicBezTo>
                <a:cubicBezTo>
                  <a:pt x="661988" y="153987"/>
                  <a:pt x="659419" y="153619"/>
                  <a:pt x="657225" y="152400"/>
                </a:cubicBezTo>
                <a:cubicBezTo>
                  <a:pt x="652222" y="149620"/>
                  <a:pt x="647700" y="146050"/>
                  <a:pt x="642938" y="142875"/>
                </a:cubicBezTo>
                <a:cubicBezTo>
                  <a:pt x="640557" y="141287"/>
                  <a:pt x="638509" y="139017"/>
                  <a:pt x="635794" y="138112"/>
                </a:cubicBezTo>
                <a:lnTo>
                  <a:pt x="628650" y="135731"/>
                </a:lnTo>
                <a:cubicBezTo>
                  <a:pt x="626269" y="134144"/>
                  <a:pt x="624066" y="132249"/>
                  <a:pt x="621507" y="130969"/>
                </a:cubicBezTo>
                <a:cubicBezTo>
                  <a:pt x="619262" y="129846"/>
                  <a:pt x="616785" y="129247"/>
                  <a:pt x="614363" y="128587"/>
                </a:cubicBezTo>
                <a:cubicBezTo>
                  <a:pt x="595706" y="123499"/>
                  <a:pt x="596786" y="123863"/>
                  <a:pt x="578644" y="121444"/>
                </a:cubicBezTo>
                <a:cubicBezTo>
                  <a:pt x="567413" y="119946"/>
                  <a:pt x="546349" y="117363"/>
                  <a:pt x="535782" y="116681"/>
                </a:cubicBezTo>
                <a:cubicBezTo>
                  <a:pt x="519129" y="115607"/>
                  <a:pt x="502444" y="115094"/>
                  <a:pt x="485775" y="114300"/>
                </a:cubicBezTo>
                <a:cubicBezTo>
                  <a:pt x="470694" y="115094"/>
                  <a:pt x="455582" y="115427"/>
                  <a:pt x="440532" y="116681"/>
                </a:cubicBezTo>
                <a:cubicBezTo>
                  <a:pt x="430470" y="117519"/>
                  <a:pt x="421796" y="122185"/>
                  <a:pt x="411957" y="123825"/>
                </a:cubicBezTo>
                <a:cubicBezTo>
                  <a:pt x="405645" y="124877"/>
                  <a:pt x="399232" y="125233"/>
                  <a:pt x="392907" y="126206"/>
                </a:cubicBezTo>
                <a:cubicBezTo>
                  <a:pt x="388906" y="126821"/>
                  <a:pt x="385007" y="128015"/>
                  <a:pt x="381000" y="128587"/>
                </a:cubicBezTo>
                <a:cubicBezTo>
                  <a:pt x="373885" y="129604"/>
                  <a:pt x="366701" y="130077"/>
                  <a:pt x="359569" y="130969"/>
                </a:cubicBezTo>
                <a:cubicBezTo>
                  <a:pt x="354000" y="131665"/>
                  <a:pt x="348456" y="132556"/>
                  <a:pt x="342900" y="133350"/>
                </a:cubicBezTo>
                <a:lnTo>
                  <a:pt x="204788" y="130969"/>
                </a:lnTo>
                <a:cubicBezTo>
                  <a:pt x="197604" y="130755"/>
                  <a:pt x="190447" y="129769"/>
                  <a:pt x="183357" y="128587"/>
                </a:cubicBezTo>
                <a:cubicBezTo>
                  <a:pt x="180881" y="128174"/>
                  <a:pt x="178627" y="126896"/>
                  <a:pt x="176213" y="126206"/>
                </a:cubicBezTo>
                <a:cubicBezTo>
                  <a:pt x="173066" y="125307"/>
                  <a:pt x="169823" y="124765"/>
                  <a:pt x="166688" y="123825"/>
                </a:cubicBezTo>
                <a:cubicBezTo>
                  <a:pt x="159475" y="121661"/>
                  <a:pt x="152401" y="119062"/>
                  <a:pt x="145257" y="116681"/>
                </a:cubicBezTo>
                <a:cubicBezTo>
                  <a:pt x="142876" y="115887"/>
                  <a:pt x="140574" y="114792"/>
                  <a:pt x="138113" y="114300"/>
                </a:cubicBezTo>
                <a:lnTo>
                  <a:pt x="126207" y="111919"/>
                </a:lnTo>
                <a:cubicBezTo>
                  <a:pt x="102394" y="112713"/>
                  <a:pt x="78556" y="112941"/>
                  <a:pt x="54769" y="114300"/>
                </a:cubicBezTo>
                <a:cubicBezTo>
                  <a:pt x="50728" y="114531"/>
                  <a:pt x="46230" y="114436"/>
                  <a:pt x="42863" y="116681"/>
                </a:cubicBezTo>
                <a:cubicBezTo>
                  <a:pt x="40774" y="118073"/>
                  <a:pt x="41605" y="121580"/>
                  <a:pt x="40482" y="123825"/>
                </a:cubicBezTo>
                <a:cubicBezTo>
                  <a:pt x="36174" y="132442"/>
                  <a:pt x="36814" y="130604"/>
                  <a:pt x="28575" y="133350"/>
                </a:cubicBezTo>
                <a:cubicBezTo>
                  <a:pt x="15488" y="142075"/>
                  <a:pt x="24294" y="138112"/>
                  <a:pt x="0" y="138112"/>
                </a:cubicBezTo>
                <a:lnTo>
                  <a:pt x="2382" y="40481"/>
                </a:lnTo>
                <a:close/>
              </a:path>
            </a:pathLst>
          </a:custGeom>
          <a:pattFill prst="lt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51418A75-6E7B-4EA7-BDB4-A0A6299DD37E}"/>
              </a:ext>
            </a:extLst>
          </p:cNvPr>
          <p:cNvPicPr>
            <a:picLocks noChangeAspect="1"/>
          </p:cNvPicPr>
          <p:nvPr/>
        </p:nvPicPr>
        <p:blipFill>
          <a:blip r:embed="rId9"/>
          <a:stretch>
            <a:fillRect/>
          </a:stretch>
        </p:blipFill>
        <p:spPr>
          <a:xfrm>
            <a:off x="9253236" y="3064463"/>
            <a:ext cx="2740705" cy="1885141"/>
          </a:xfrm>
          <a:prstGeom prst="rect">
            <a:avLst/>
          </a:prstGeom>
          <a:effectLst>
            <a:glow rad="38100">
              <a:schemeClr val="bg1">
                <a:lumMod val="85000"/>
              </a:schemeClr>
            </a:glow>
            <a:outerShdw blurRad="38100" dist="25400" dir="2700000" algn="tl" rotWithShape="0">
              <a:prstClr val="black">
                <a:alpha val="40000"/>
              </a:prstClr>
            </a:outerShdw>
          </a:effectLst>
        </p:spPr>
      </p:pic>
      <p:sp>
        <p:nvSpPr>
          <p:cNvPr id="95" name="Rectangle: Rounded Corners 94">
            <a:extLst>
              <a:ext uri="{FF2B5EF4-FFF2-40B4-BE49-F238E27FC236}">
                <a16:creationId xmlns:a16="http://schemas.microsoft.com/office/drawing/2014/main" id="{47052C68-2D78-4853-8AAC-4EA8DFAF2656}"/>
              </a:ext>
            </a:extLst>
          </p:cNvPr>
          <p:cNvSpPr/>
          <p:nvPr/>
        </p:nvSpPr>
        <p:spPr>
          <a:xfrm>
            <a:off x="7031532" y="3359400"/>
            <a:ext cx="1954755" cy="788913"/>
          </a:xfrm>
          <a:prstGeom prst="roundRect">
            <a:avLst>
              <a:gd name="adj" fmla="val 7876"/>
            </a:avLst>
          </a:prstGeom>
          <a:solidFill>
            <a:schemeClr val="accent4">
              <a:lumMod val="20000"/>
              <a:lumOff val="80000"/>
            </a:schemeClr>
          </a:solidFill>
          <a:ln w="3175">
            <a:solidFill>
              <a:srgbClr val="F09456"/>
            </a:solidFill>
          </a:ln>
          <a:effectLst>
            <a:glow rad="12700">
              <a:schemeClr val="accent3">
                <a:satMod val="175000"/>
                <a:alpha val="40000"/>
              </a:schemeClr>
            </a:glow>
            <a:outerShdw blurRad="381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576" tIns="36576" rIns="36576" bIns="36576" rtlCol="0" anchor="t"/>
          <a:lstStyle/>
          <a:p>
            <a:r>
              <a:rPr lang="en-US" sz="900" dirty="0">
                <a:solidFill>
                  <a:schemeClr val="tx1"/>
                </a:solidFill>
              </a:rPr>
              <a:t>Repository [</a:t>
            </a:r>
            <a:r>
              <a:rPr lang="en-US" sz="900" b="1" dirty="0">
                <a:solidFill>
                  <a:schemeClr val="tx1"/>
                </a:solidFill>
              </a:rPr>
              <a:t>Settings</a:t>
            </a:r>
            <a:r>
              <a:rPr lang="en-US" sz="900" dirty="0">
                <a:solidFill>
                  <a:schemeClr val="tx1"/>
                </a:solidFill>
              </a:rPr>
              <a:t>] is where you can:</a:t>
            </a:r>
          </a:p>
          <a:p>
            <a:pPr marL="171450" indent="-171450">
              <a:buFont typeface="Arial" panose="020B0604020202020204" pitchFamily="34" charset="0"/>
              <a:buChar char="•"/>
            </a:pPr>
            <a:r>
              <a:rPr lang="en-US" sz="900" dirty="0">
                <a:solidFill>
                  <a:schemeClr val="tx1"/>
                </a:solidFill>
              </a:rPr>
              <a:t>Control access to the repo,</a:t>
            </a:r>
          </a:p>
          <a:p>
            <a:pPr marL="171450" indent="-171450">
              <a:buFont typeface="Arial" panose="020B0604020202020204" pitchFamily="34" charset="0"/>
              <a:buChar char="•"/>
            </a:pPr>
            <a:r>
              <a:rPr lang="en-US" sz="900" dirty="0">
                <a:solidFill>
                  <a:schemeClr val="tx1"/>
                </a:solidFill>
              </a:rPr>
              <a:t>Inspect and manage branches,</a:t>
            </a:r>
          </a:p>
          <a:p>
            <a:pPr marL="171450" indent="-171450">
              <a:buFont typeface="Arial" panose="020B0604020202020204" pitchFamily="34" charset="0"/>
              <a:buChar char="•"/>
            </a:pPr>
            <a:r>
              <a:rPr lang="en-US" sz="900" dirty="0">
                <a:solidFill>
                  <a:schemeClr val="tx1"/>
                </a:solidFill>
              </a:rPr>
              <a:t>Delete the repository</a:t>
            </a:r>
            <a:br>
              <a:rPr lang="en-US" sz="900" dirty="0">
                <a:solidFill>
                  <a:schemeClr val="tx1"/>
                </a:solidFill>
              </a:rPr>
            </a:br>
            <a:r>
              <a:rPr lang="en-US" sz="700" dirty="0">
                <a:solidFill>
                  <a:schemeClr val="tx1"/>
                </a:solidFill>
              </a:rPr>
              <a:t>(bottom of the page)</a:t>
            </a:r>
          </a:p>
          <a:p>
            <a:endParaRPr lang="en-US" sz="1400" dirty="0">
              <a:solidFill>
                <a:schemeClr val="tx1"/>
              </a:solidFill>
            </a:endParaRPr>
          </a:p>
        </p:txBody>
      </p:sp>
      <p:cxnSp>
        <p:nvCxnSpPr>
          <p:cNvPr id="96" name="Straight Arrow Connector 95">
            <a:extLst>
              <a:ext uri="{FF2B5EF4-FFF2-40B4-BE49-F238E27FC236}">
                <a16:creationId xmlns:a16="http://schemas.microsoft.com/office/drawing/2014/main" id="{15EB41FE-D248-40BD-B122-00123C0681DE}"/>
              </a:ext>
            </a:extLst>
          </p:cNvPr>
          <p:cNvCxnSpPr>
            <a:cxnSpLocks/>
          </p:cNvCxnSpPr>
          <p:nvPr/>
        </p:nvCxnSpPr>
        <p:spPr>
          <a:xfrm flipH="1">
            <a:off x="7371166" y="4148313"/>
            <a:ext cx="90084" cy="871362"/>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FD81EB5C-BE2C-45EE-972F-122B063C1D9E}"/>
              </a:ext>
            </a:extLst>
          </p:cNvPr>
          <p:cNvCxnSpPr>
            <a:cxnSpLocks/>
          </p:cNvCxnSpPr>
          <p:nvPr/>
        </p:nvCxnSpPr>
        <p:spPr>
          <a:xfrm flipV="1">
            <a:off x="8501063" y="3495676"/>
            <a:ext cx="752173" cy="128587"/>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B1C23EB7-A871-49D8-9A07-E61EF1837D60}"/>
              </a:ext>
            </a:extLst>
          </p:cNvPr>
          <p:cNvCxnSpPr>
            <a:cxnSpLocks/>
          </p:cNvCxnSpPr>
          <p:nvPr/>
        </p:nvCxnSpPr>
        <p:spPr>
          <a:xfrm flipV="1">
            <a:off x="8651081" y="3642350"/>
            <a:ext cx="602155" cy="107208"/>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6EAA291-1C45-4797-BDFF-97DF3AE5A222}"/>
              </a:ext>
            </a:extLst>
          </p:cNvPr>
          <p:cNvCxnSpPr>
            <a:cxnSpLocks/>
          </p:cNvCxnSpPr>
          <p:nvPr/>
        </p:nvCxnSpPr>
        <p:spPr>
          <a:xfrm>
            <a:off x="8008909" y="4003442"/>
            <a:ext cx="3444904" cy="2373546"/>
          </a:xfrm>
          <a:prstGeom prst="straightConnector1">
            <a:avLst/>
          </a:prstGeom>
          <a:ln w="3175">
            <a:solidFill>
              <a:schemeClr val="accent4">
                <a:lumMod val="75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39" name="Rectangle: Rounded Corners 138">
            <a:extLst>
              <a:ext uri="{FF2B5EF4-FFF2-40B4-BE49-F238E27FC236}">
                <a16:creationId xmlns:a16="http://schemas.microsoft.com/office/drawing/2014/main" id="{FCC53176-FA20-43F9-8D7C-CBEFDD3F97EF}"/>
              </a:ext>
            </a:extLst>
          </p:cNvPr>
          <p:cNvSpPr/>
          <p:nvPr/>
        </p:nvSpPr>
        <p:spPr>
          <a:xfrm>
            <a:off x="10254338" y="223442"/>
            <a:ext cx="1652412" cy="1049028"/>
          </a:xfrm>
          <a:prstGeom prst="roundRect">
            <a:avLst>
              <a:gd name="adj" fmla="val 9058"/>
            </a:avLst>
          </a:prstGeom>
          <a:solidFill>
            <a:schemeClr val="accent5">
              <a:lumMod val="20000"/>
              <a:lumOff val="80000"/>
            </a:schemeClr>
          </a:solidFill>
          <a:ln w="22225"/>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0" name="Rectangle: Rounded Corners 139">
            <a:extLst>
              <a:ext uri="{FF2B5EF4-FFF2-40B4-BE49-F238E27FC236}">
                <a16:creationId xmlns:a16="http://schemas.microsoft.com/office/drawing/2014/main" id="{4EFD3655-9687-42DE-B2FF-2578E3A54431}"/>
              </a:ext>
            </a:extLst>
          </p:cNvPr>
          <p:cNvSpPr/>
          <p:nvPr/>
        </p:nvSpPr>
        <p:spPr>
          <a:xfrm>
            <a:off x="10798010" y="482585"/>
            <a:ext cx="585385" cy="580581"/>
          </a:xfrm>
          <a:prstGeom prst="roundRect">
            <a:avLst>
              <a:gd name="adj" fmla="val 505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1" name="Picture 140" descr="A close up of a logo&#10;&#10;Description automatically generated">
            <a:extLst>
              <a:ext uri="{FF2B5EF4-FFF2-40B4-BE49-F238E27FC236}">
                <a16:creationId xmlns:a16="http://schemas.microsoft.com/office/drawing/2014/main" id="{F2476D2D-B8A7-4857-9F2D-33202ACB09B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83068" y="608648"/>
            <a:ext cx="349170" cy="349170"/>
          </a:xfrm>
          <a:prstGeom prst="rect">
            <a:avLst/>
          </a:prstGeom>
        </p:spPr>
      </p:pic>
      <p:sp>
        <p:nvSpPr>
          <p:cNvPr id="142" name="Rectangle: Rounded Corners 141">
            <a:extLst>
              <a:ext uri="{FF2B5EF4-FFF2-40B4-BE49-F238E27FC236}">
                <a16:creationId xmlns:a16="http://schemas.microsoft.com/office/drawing/2014/main" id="{1366B35D-42BD-4D18-AC8F-AF7BEDCA6CD2}"/>
              </a:ext>
            </a:extLst>
          </p:cNvPr>
          <p:cNvSpPr/>
          <p:nvPr/>
        </p:nvSpPr>
        <p:spPr>
          <a:xfrm>
            <a:off x="10306729" y="178073"/>
            <a:ext cx="1549298" cy="176213"/>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100" b="1" dirty="0"/>
              <a:t>Calvin-n-Hobbs/</a:t>
            </a:r>
            <a:r>
              <a:rPr lang="en-US" sz="1100" b="1" dirty="0" err="1">
                <a:solidFill>
                  <a:srgbClr val="0070C0"/>
                </a:solidFill>
              </a:rPr>
              <a:t>MyCode</a:t>
            </a:r>
            <a:endParaRPr lang="en-US" sz="1000" b="1" dirty="0">
              <a:solidFill>
                <a:srgbClr val="0070C0"/>
              </a:solidFill>
            </a:endParaRPr>
          </a:p>
        </p:txBody>
      </p:sp>
      <p:sp>
        <p:nvSpPr>
          <p:cNvPr id="143" name="Rectangle: Rounded Corners 142">
            <a:extLst>
              <a:ext uri="{FF2B5EF4-FFF2-40B4-BE49-F238E27FC236}">
                <a16:creationId xmlns:a16="http://schemas.microsoft.com/office/drawing/2014/main" id="{3EC23217-28C7-4B41-9440-FBF1C288B387}"/>
              </a:ext>
            </a:extLst>
          </p:cNvPr>
          <p:cNvSpPr/>
          <p:nvPr/>
        </p:nvSpPr>
        <p:spPr>
          <a:xfrm>
            <a:off x="10848321" y="405538"/>
            <a:ext cx="477818" cy="152792"/>
          </a:xfrm>
          <a:prstGeom prst="roundRect">
            <a:avLst>
              <a:gd name="adj" fmla="val 22028"/>
            </a:avLst>
          </a:prstGeom>
          <a:solidFill>
            <a:schemeClr val="bg1"/>
          </a:solidFill>
        </p:spPr>
        <p:txBody>
          <a:bodyPr wrap="square" lIns="0" tIns="0" rIns="0" bIns="0" rtlCol="0">
            <a:spAutoFit/>
          </a:bodyPr>
          <a:lstStyle/>
          <a:p>
            <a:pPr algn="ctr">
              <a:lnSpc>
                <a:spcPts val="1000"/>
              </a:lnSpc>
            </a:pPr>
            <a:r>
              <a:rPr lang="en-US" sz="1100" b="1" dirty="0">
                <a:solidFill>
                  <a:schemeClr val="accent6">
                    <a:lumMod val="75000"/>
                  </a:schemeClr>
                </a:solidFill>
              </a:rPr>
              <a:t>master</a:t>
            </a:r>
          </a:p>
        </p:txBody>
      </p:sp>
      <p:sp>
        <p:nvSpPr>
          <p:cNvPr id="149" name="Cloud 148">
            <a:extLst>
              <a:ext uri="{FF2B5EF4-FFF2-40B4-BE49-F238E27FC236}">
                <a16:creationId xmlns:a16="http://schemas.microsoft.com/office/drawing/2014/main" id="{D68C2BB4-7D7B-4162-9043-2D6FBB9C0382}"/>
              </a:ext>
            </a:extLst>
          </p:cNvPr>
          <p:cNvSpPr/>
          <p:nvPr/>
        </p:nvSpPr>
        <p:spPr>
          <a:xfrm>
            <a:off x="10323763" y="391826"/>
            <a:ext cx="378450" cy="216968"/>
          </a:xfrm>
          <a:prstGeom prst="cloud">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50" name="Picture 149" descr="A picture containing shirt&#10;&#10;Description automatically generated">
            <a:extLst>
              <a:ext uri="{FF2B5EF4-FFF2-40B4-BE49-F238E27FC236}">
                <a16:creationId xmlns:a16="http://schemas.microsoft.com/office/drawing/2014/main" id="{8C926E36-874B-4E50-ABA9-B37B2F7D517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02295" y="389617"/>
            <a:ext cx="221386" cy="221386"/>
          </a:xfrm>
          <a:prstGeom prst="rect">
            <a:avLst/>
          </a:prstGeom>
        </p:spPr>
      </p:pic>
      <p:sp>
        <p:nvSpPr>
          <p:cNvPr id="152" name="Rectangle: Rounded Corners 151">
            <a:extLst>
              <a:ext uri="{FF2B5EF4-FFF2-40B4-BE49-F238E27FC236}">
                <a16:creationId xmlns:a16="http://schemas.microsoft.com/office/drawing/2014/main" id="{4265E44B-5EA3-4903-8FC5-2344C22276E1}"/>
              </a:ext>
            </a:extLst>
          </p:cNvPr>
          <p:cNvSpPr/>
          <p:nvPr/>
        </p:nvSpPr>
        <p:spPr>
          <a:xfrm>
            <a:off x="10336463" y="1165151"/>
            <a:ext cx="543348" cy="178709"/>
          </a:xfrm>
          <a:prstGeom prst="roundRect">
            <a:avLst>
              <a:gd name="adj" fmla="val 22028"/>
            </a:avLst>
          </a:prstGeom>
          <a:solidFill>
            <a:schemeClr val="bg1"/>
          </a:solidFill>
        </p:spPr>
        <p:txBody>
          <a:bodyPr wrap="square" lIns="0" tIns="0" rIns="0" bIns="0" rtlCol="0">
            <a:spAutoFit/>
          </a:bodyPr>
          <a:lstStyle/>
          <a:p>
            <a:pPr algn="ctr">
              <a:lnSpc>
                <a:spcPts val="1200"/>
              </a:lnSpc>
            </a:pPr>
            <a:r>
              <a:rPr lang="en-US" sz="1200" i="1" dirty="0"/>
              <a:t>origin</a:t>
            </a:r>
            <a:endParaRPr lang="en-US" sz="1050" i="1" dirty="0"/>
          </a:p>
        </p:txBody>
      </p:sp>
    </p:spTree>
    <p:extLst>
      <p:ext uri="{BB962C8B-B14F-4D97-AF65-F5344CB8AC3E}">
        <p14:creationId xmlns:p14="http://schemas.microsoft.com/office/powerpoint/2010/main" val="1079804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7357</TotalTime>
  <Words>1592</Words>
  <Application>Microsoft Office PowerPoint</Application>
  <PresentationFormat>Widescreen</PresentationFormat>
  <Paragraphs>188</Paragraphs>
  <Slides>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Git &amp; GitHub</vt:lpstr>
      <vt:lpstr>Intro to Git &amp; GitHub</vt:lpstr>
      <vt:lpstr>Git &amp; GitHub for individual work</vt:lpstr>
      <vt:lpstr>Git &amp; GitHub for collaborative work</vt:lpstr>
      <vt:lpstr>Working with Git in Visual Studio Code</vt:lpstr>
      <vt:lpstr>Setting up GitHub account</vt:lpstr>
      <vt:lpstr>Creating a Git repo in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dc:title>
  <dc:creator>Florin Teodorescu</dc:creator>
  <cp:lastModifiedBy>InProTEd</cp:lastModifiedBy>
  <cp:revision>106</cp:revision>
  <dcterms:created xsi:type="dcterms:W3CDTF">2020-04-05T15:57:33Z</dcterms:created>
  <dcterms:modified xsi:type="dcterms:W3CDTF">2022-07-16T04:59:29Z</dcterms:modified>
</cp:coreProperties>
</file>