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62" r:id="rId8"/>
    <p:sldId id="269" r:id="rId9"/>
    <p:sldId id="270" r:id="rId10"/>
    <p:sldId id="271" r:id="rId11"/>
    <p:sldId id="272" r:id="rId12"/>
    <p:sldId id="274"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999DD-037C-F427-3A6A-6141DAC27CCD}" v="51" dt="2023-04-22T16:28:15.761"/>
    <p1510:client id="{053B8664-60AB-7BF7-FF66-2D2E39880378}" v="27" dt="2023-04-22T18:21:20.482"/>
    <p1510:client id="{17BBE9D4-3907-2D97-D9BB-3EFF4F2EDB86}" v="39" dt="2023-04-22T00:21:26.770"/>
    <p1510:client id="{1824E49E-5DBC-281E-529A-10906671E49D}" v="98" dt="2023-04-21T22:52:07.432"/>
    <p1510:client id="{43F2C8DB-20E3-138A-2618-0594B532F7EB}" v="495" dt="2023-04-22T18:27:56.025"/>
    <p1510:client id="{6DC8BEE5-E7E9-F142-BC0C-6D2B6983B1AA}" v="3124" dt="2023-04-22T18:25:28.191"/>
    <p1510:client id="{B2AB3081-2156-9529-7667-6756D3FF04A7}" v="444" dt="2023-04-22T18:22:16.120"/>
    <p1510:client id="{CB9ACC63-7ED7-3509-DB8F-58566E848BA0}" v="20" dt="2023-04-24T23:11:16.517"/>
    <p1510:client id="{E715AA19-0052-888B-CDE7-5AC6FED0CBAE}" v="736" dt="2023-04-21T23:54:10.691"/>
    <p1510:client id="{EDFFAB6A-E657-FC92-5DF8-88D441C6EA52}" v="485" dt="2023-04-24T21:19:48.307"/>
    <p1510:client id="{FEDAA993-2E63-F977-FEB6-E768D868E501}" v="506" dt="2023-04-23T13:02:46.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guerite P Gore" userId="S::mpgore@syr.edu::b9478ead-2167-4b35-8942-6fbb820a0fd9" providerId="AD" clId="Web-{E715AA19-0052-888B-CDE7-5AC6FED0CBAE}"/>
    <pc:docChg chg="addSld delSld modSld sldOrd">
      <pc:chgData name="Marguerite P Gore" userId="S::mpgore@syr.edu::b9478ead-2167-4b35-8942-6fbb820a0fd9" providerId="AD" clId="Web-{E715AA19-0052-888B-CDE7-5AC6FED0CBAE}" dt="2023-04-21T23:54:10.675" v="705" actId="20577"/>
      <pc:docMkLst>
        <pc:docMk/>
      </pc:docMkLst>
      <pc:sldChg chg="modSp">
        <pc:chgData name="Marguerite P Gore" userId="S::mpgore@syr.edu::b9478ead-2167-4b35-8942-6fbb820a0fd9" providerId="AD" clId="Web-{E715AA19-0052-888B-CDE7-5AC6FED0CBAE}" dt="2023-04-21T23:33:54.035" v="420" actId="20577"/>
        <pc:sldMkLst>
          <pc:docMk/>
          <pc:sldMk cId="2586058810" sldId="256"/>
        </pc:sldMkLst>
        <pc:spChg chg="mod">
          <ac:chgData name="Marguerite P Gore" userId="S::mpgore@syr.edu::b9478ead-2167-4b35-8942-6fbb820a0fd9" providerId="AD" clId="Web-{E715AA19-0052-888B-CDE7-5AC6FED0CBAE}" dt="2023-04-21T23:33:54.035" v="420" actId="20577"/>
          <ac:spMkLst>
            <pc:docMk/>
            <pc:sldMk cId="2586058810" sldId="256"/>
            <ac:spMk id="2" creationId="{CFE75451-6A4B-484B-9ED1-353CCE25B0F4}"/>
          </ac:spMkLst>
        </pc:spChg>
        <pc:spChg chg="mod">
          <ac:chgData name="Marguerite P Gore" userId="S::mpgore@syr.edu::b9478ead-2167-4b35-8942-6fbb820a0fd9" providerId="AD" clId="Web-{E715AA19-0052-888B-CDE7-5AC6FED0CBAE}" dt="2023-04-21T23:33:46.050" v="419" actId="14100"/>
          <ac:spMkLst>
            <pc:docMk/>
            <pc:sldMk cId="2586058810" sldId="256"/>
            <ac:spMk id="3" creationId="{0236A1B4-B8D1-4A72-8E20-0703F54BF1FE}"/>
          </ac:spMkLst>
        </pc:spChg>
      </pc:sldChg>
      <pc:sldChg chg="delSp modSp ord">
        <pc:chgData name="Marguerite P Gore" userId="S::mpgore@syr.edu::b9478ead-2167-4b35-8942-6fbb820a0fd9" providerId="AD" clId="Web-{E715AA19-0052-888B-CDE7-5AC6FED0CBAE}" dt="2023-04-21T23:44:25.767" v="589"/>
        <pc:sldMkLst>
          <pc:docMk/>
          <pc:sldMk cId="1713219598" sldId="257"/>
        </pc:sldMkLst>
        <pc:spChg chg="mod">
          <ac:chgData name="Marguerite P Gore" userId="S::mpgore@syr.edu::b9478ead-2167-4b35-8942-6fbb820a0fd9" providerId="AD" clId="Web-{E715AA19-0052-888B-CDE7-5AC6FED0CBAE}" dt="2023-04-21T23:41:58.920" v="580" actId="14100"/>
          <ac:spMkLst>
            <pc:docMk/>
            <pc:sldMk cId="1713219598" sldId="257"/>
            <ac:spMk id="3" creationId="{5671D7E5-EF66-4BCD-8DAA-E9061157F0BE}"/>
          </ac:spMkLst>
        </pc:spChg>
        <pc:spChg chg="del">
          <ac:chgData name="Marguerite P Gore" userId="S::mpgore@syr.edu::b9478ead-2167-4b35-8942-6fbb820a0fd9" providerId="AD" clId="Web-{E715AA19-0052-888B-CDE7-5AC6FED0CBAE}" dt="2023-04-21T23:44:25.767" v="589"/>
          <ac:spMkLst>
            <pc:docMk/>
            <pc:sldMk cId="1713219598" sldId="257"/>
            <ac:spMk id="4" creationId="{36C19884-873C-4D13-BE6D-318CF07B0D12}"/>
          </ac:spMkLst>
        </pc:spChg>
      </pc:sldChg>
      <pc:sldChg chg="delSp modSp ord">
        <pc:chgData name="Marguerite P Gore" userId="S::mpgore@syr.edu::b9478ead-2167-4b35-8942-6fbb820a0fd9" providerId="AD" clId="Web-{E715AA19-0052-888B-CDE7-5AC6FED0CBAE}" dt="2023-04-21T23:54:10.675" v="705" actId="20577"/>
        <pc:sldMkLst>
          <pc:docMk/>
          <pc:sldMk cId="3571516367" sldId="258"/>
        </pc:sldMkLst>
        <pc:spChg chg="mod">
          <ac:chgData name="Marguerite P Gore" userId="S::mpgore@syr.edu::b9478ead-2167-4b35-8942-6fbb820a0fd9" providerId="AD" clId="Web-{E715AA19-0052-888B-CDE7-5AC6FED0CBAE}" dt="2023-04-21T23:21:10.248" v="27" actId="20577"/>
          <ac:spMkLst>
            <pc:docMk/>
            <pc:sldMk cId="3571516367" sldId="258"/>
            <ac:spMk id="2" creationId="{0A32731C-311B-46F7-A865-6C3AF6B09A47}"/>
          </ac:spMkLst>
        </pc:spChg>
        <pc:spChg chg="mod">
          <ac:chgData name="Marguerite P Gore" userId="S::mpgore@syr.edu::b9478ead-2167-4b35-8942-6fbb820a0fd9" providerId="AD" clId="Web-{E715AA19-0052-888B-CDE7-5AC6FED0CBAE}" dt="2023-04-21T23:54:10.675" v="705" actId="20577"/>
          <ac:spMkLst>
            <pc:docMk/>
            <pc:sldMk cId="3571516367" sldId="258"/>
            <ac:spMk id="3" creationId="{9D5232F9-FD00-464A-9F17-619C91AEF8F3}"/>
          </ac:spMkLst>
        </pc:spChg>
        <pc:spChg chg="del mod">
          <ac:chgData name="Marguerite P Gore" userId="S::mpgore@syr.edu::b9478ead-2167-4b35-8942-6fbb820a0fd9" providerId="AD" clId="Web-{E715AA19-0052-888B-CDE7-5AC6FED0CBAE}" dt="2023-04-21T23:43:57.454" v="585"/>
          <ac:spMkLst>
            <pc:docMk/>
            <pc:sldMk cId="3571516367" sldId="258"/>
            <ac:spMk id="5" creationId="{8D51ED20-04D4-4894-B0C2-9C541A61A734}"/>
          </ac:spMkLst>
        </pc:spChg>
      </pc:sldChg>
      <pc:sldChg chg="modSp">
        <pc:chgData name="Marguerite P Gore" userId="S::mpgore@syr.edu::b9478ead-2167-4b35-8942-6fbb820a0fd9" providerId="AD" clId="Web-{E715AA19-0052-888B-CDE7-5AC6FED0CBAE}" dt="2023-04-21T23:46:59.990" v="703" actId="20577"/>
        <pc:sldMkLst>
          <pc:docMk/>
          <pc:sldMk cId="379728094" sldId="262"/>
        </pc:sldMkLst>
        <pc:spChg chg="mod">
          <ac:chgData name="Marguerite P Gore" userId="S::mpgore@syr.edu::b9478ead-2167-4b35-8942-6fbb820a0fd9" providerId="AD" clId="Web-{E715AA19-0052-888B-CDE7-5AC6FED0CBAE}" dt="2023-04-21T23:46:59.990" v="703" actId="20577"/>
          <ac:spMkLst>
            <pc:docMk/>
            <pc:sldMk cId="379728094" sldId="262"/>
            <ac:spMk id="2" creationId="{B1FE5F11-B7B9-4B80-8C6A-A8A7A7190B77}"/>
          </ac:spMkLst>
        </pc:spChg>
        <pc:spChg chg="mod">
          <ac:chgData name="Marguerite P Gore" userId="S::mpgore@syr.edu::b9478ead-2167-4b35-8942-6fbb820a0fd9" providerId="AD" clId="Web-{E715AA19-0052-888B-CDE7-5AC6FED0CBAE}" dt="2023-04-21T23:22:09.125" v="62" actId="20577"/>
          <ac:spMkLst>
            <pc:docMk/>
            <pc:sldMk cId="379728094" sldId="262"/>
            <ac:spMk id="3" creationId="{DA8AFAA9-633A-475C-B8ED-840A34F7294D}"/>
          </ac:spMkLst>
        </pc:spChg>
      </pc:sldChg>
      <pc:sldChg chg="del">
        <pc:chgData name="Marguerite P Gore" userId="S::mpgore@syr.edu::b9478ead-2167-4b35-8942-6fbb820a0fd9" providerId="AD" clId="Web-{E715AA19-0052-888B-CDE7-5AC6FED0CBAE}" dt="2023-04-21T23:27:52.353" v="306"/>
        <pc:sldMkLst>
          <pc:docMk/>
          <pc:sldMk cId="744379741" sldId="265"/>
        </pc:sldMkLst>
      </pc:sldChg>
      <pc:sldChg chg="addSp delSp modSp">
        <pc:chgData name="Marguerite P Gore" userId="S::mpgore@syr.edu::b9478ead-2167-4b35-8942-6fbb820a0fd9" providerId="AD" clId="Web-{E715AA19-0052-888B-CDE7-5AC6FED0CBAE}" dt="2023-04-21T23:44:13.189" v="588"/>
        <pc:sldMkLst>
          <pc:docMk/>
          <pc:sldMk cId="2499682613" sldId="269"/>
        </pc:sldMkLst>
        <pc:spChg chg="mod">
          <ac:chgData name="Marguerite P Gore" userId="S::mpgore@syr.edu::b9478ead-2167-4b35-8942-6fbb820a0fd9" providerId="AD" clId="Web-{E715AA19-0052-888B-CDE7-5AC6FED0CBAE}" dt="2023-04-21T23:25:41.115" v="275" actId="20577"/>
          <ac:spMkLst>
            <pc:docMk/>
            <pc:sldMk cId="2499682613" sldId="269"/>
            <ac:spMk id="3" creationId="{3E5FEE2D-79E5-4C1D-8BF7-EE619CA7039A}"/>
          </ac:spMkLst>
        </pc:spChg>
        <pc:spChg chg="add del mod">
          <ac:chgData name="Marguerite P Gore" userId="S::mpgore@syr.edu::b9478ead-2167-4b35-8942-6fbb820a0fd9" providerId="AD" clId="Web-{E715AA19-0052-888B-CDE7-5AC6FED0CBAE}" dt="2023-04-21T23:34:31.276" v="425"/>
          <ac:spMkLst>
            <pc:docMk/>
            <pc:sldMk cId="2499682613" sldId="269"/>
            <ac:spMk id="5" creationId="{F2695E8A-1521-83D5-1847-35505E1748D9}"/>
          </ac:spMkLst>
        </pc:spChg>
        <pc:spChg chg="add mod">
          <ac:chgData name="Marguerite P Gore" userId="S::mpgore@syr.edu::b9478ead-2167-4b35-8942-6fbb820a0fd9" providerId="AD" clId="Web-{E715AA19-0052-888B-CDE7-5AC6FED0CBAE}" dt="2023-04-21T23:34:29.442" v="424" actId="20577"/>
          <ac:spMkLst>
            <pc:docMk/>
            <pc:sldMk cId="2499682613" sldId="269"/>
            <ac:spMk id="6" creationId="{AD6148EB-C350-E9EF-0C0F-09EB9A6782E7}"/>
          </ac:spMkLst>
        </pc:spChg>
        <pc:spChg chg="add mod">
          <ac:chgData name="Marguerite P Gore" userId="S::mpgore@syr.edu::b9478ead-2167-4b35-8942-6fbb820a0fd9" providerId="AD" clId="Web-{E715AA19-0052-888B-CDE7-5AC6FED0CBAE}" dt="2023-04-21T23:34:39.870" v="429" actId="14100"/>
          <ac:spMkLst>
            <pc:docMk/>
            <pc:sldMk cId="2499682613" sldId="269"/>
            <ac:spMk id="7" creationId="{ADA8045A-5CF2-11F6-E05C-53DF522012E0}"/>
          </ac:spMkLst>
        </pc:spChg>
        <pc:spChg chg="del">
          <ac:chgData name="Marguerite P Gore" userId="S::mpgore@syr.edu::b9478ead-2167-4b35-8942-6fbb820a0fd9" providerId="AD" clId="Web-{E715AA19-0052-888B-CDE7-5AC6FED0CBAE}" dt="2023-04-21T23:44:13.189" v="588"/>
          <ac:spMkLst>
            <pc:docMk/>
            <pc:sldMk cId="2499682613" sldId="269"/>
            <ac:spMk id="8" creationId="{8BA5A93F-DCAE-40B8-8E94-3239A1A6A21A}"/>
          </ac:spMkLst>
        </pc:spChg>
        <pc:graphicFrameChg chg="del mod modGraphic">
          <ac:chgData name="Marguerite P Gore" userId="S::mpgore@syr.edu::b9478ead-2167-4b35-8942-6fbb820a0fd9" providerId="AD" clId="Web-{E715AA19-0052-888B-CDE7-5AC6FED0CBAE}" dt="2023-04-21T23:24:44.473" v="213"/>
          <ac:graphicFrameMkLst>
            <pc:docMk/>
            <pc:sldMk cId="2499682613" sldId="269"/>
            <ac:graphicFrameMk id="4" creationId="{390E7E75-E57A-4FF0-A0E4-A4DBCF6EA89A}"/>
          </ac:graphicFrameMkLst>
        </pc:graphicFrameChg>
      </pc:sldChg>
      <pc:sldChg chg="delSp modSp add ord replId">
        <pc:chgData name="Marguerite P Gore" userId="S::mpgore@syr.edu::b9478ead-2167-4b35-8942-6fbb820a0fd9" providerId="AD" clId="Web-{E715AA19-0052-888B-CDE7-5AC6FED0CBAE}" dt="2023-04-21T23:45:14.019" v="639" actId="20577"/>
        <pc:sldMkLst>
          <pc:docMk/>
          <pc:sldMk cId="1280722096" sldId="270"/>
        </pc:sldMkLst>
        <pc:spChg chg="mod">
          <ac:chgData name="Marguerite P Gore" userId="S::mpgore@syr.edu::b9478ead-2167-4b35-8942-6fbb820a0fd9" providerId="AD" clId="Web-{E715AA19-0052-888B-CDE7-5AC6FED0CBAE}" dt="2023-04-21T23:39:10.649" v="491" actId="14100"/>
          <ac:spMkLst>
            <pc:docMk/>
            <pc:sldMk cId="1280722096" sldId="270"/>
            <ac:spMk id="2" creationId="{1BEF5859-10C9-4588-9727-B9362E26C29D}"/>
          </ac:spMkLst>
        </pc:spChg>
        <pc:spChg chg="mod">
          <ac:chgData name="Marguerite P Gore" userId="S::mpgore@syr.edu::b9478ead-2167-4b35-8942-6fbb820a0fd9" providerId="AD" clId="Web-{E715AA19-0052-888B-CDE7-5AC6FED0CBAE}" dt="2023-04-21T23:45:14.019" v="639" actId="20577"/>
          <ac:spMkLst>
            <pc:docMk/>
            <pc:sldMk cId="1280722096" sldId="270"/>
            <ac:spMk id="3" creationId="{5671D7E5-EF66-4BCD-8DAA-E9061157F0BE}"/>
          </ac:spMkLst>
        </pc:spChg>
        <pc:spChg chg="del">
          <ac:chgData name="Marguerite P Gore" userId="S::mpgore@syr.edu::b9478ead-2167-4b35-8942-6fbb820a0fd9" providerId="AD" clId="Web-{E715AA19-0052-888B-CDE7-5AC6FED0CBAE}" dt="2023-04-21T23:44:08.111" v="587"/>
          <ac:spMkLst>
            <pc:docMk/>
            <pc:sldMk cId="1280722096" sldId="270"/>
            <ac:spMk id="4" creationId="{36C19884-873C-4D13-BE6D-318CF07B0D12}"/>
          </ac:spMkLst>
        </pc:spChg>
      </pc:sldChg>
      <pc:sldChg chg="addSp delSp modSp del">
        <pc:chgData name="Marguerite P Gore" userId="S::mpgore@syr.edu::b9478ead-2167-4b35-8942-6fbb820a0fd9" providerId="AD" clId="Web-{E715AA19-0052-888B-CDE7-5AC6FED0CBAE}" dt="2023-04-21T23:35:08.074" v="432"/>
        <pc:sldMkLst>
          <pc:docMk/>
          <pc:sldMk cId="3794914507" sldId="270"/>
        </pc:sldMkLst>
        <pc:spChg chg="del mod">
          <ac:chgData name="Marguerite P Gore" userId="S::mpgore@syr.edu::b9478ead-2167-4b35-8942-6fbb820a0fd9" providerId="AD" clId="Web-{E715AA19-0052-888B-CDE7-5AC6FED0CBAE}" dt="2023-04-21T23:35:04.152" v="431"/>
          <ac:spMkLst>
            <pc:docMk/>
            <pc:sldMk cId="3794914507" sldId="270"/>
            <ac:spMk id="2" creationId="{4A59C33E-0BD1-A537-BF8F-59E2AE83C436}"/>
          </ac:spMkLst>
        </pc:spChg>
        <pc:spChg chg="add mod">
          <ac:chgData name="Marguerite P Gore" userId="S::mpgore@syr.edu::b9478ead-2167-4b35-8942-6fbb820a0fd9" providerId="AD" clId="Web-{E715AA19-0052-888B-CDE7-5AC6FED0CBAE}" dt="2023-04-21T23:35:04.152" v="431"/>
          <ac:spMkLst>
            <pc:docMk/>
            <pc:sldMk cId="3794914507" sldId="270"/>
            <ac:spMk id="6" creationId="{5176D821-F007-EB2D-06F3-3BB4F26AA835}"/>
          </ac:spMkLst>
        </pc:spChg>
      </pc:sldChg>
      <pc:sldChg chg="new del">
        <pc:chgData name="Marguerite P Gore" userId="S::mpgore@syr.edu::b9478ead-2167-4b35-8942-6fbb820a0fd9" providerId="AD" clId="Web-{E715AA19-0052-888B-CDE7-5AC6FED0CBAE}" dt="2023-04-21T23:39:45.900" v="508"/>
        <pc:sldMkLst>
          <pc:docMk/>
          <pc:sldMk cId="173555536" sldId="271"/>
        </pc:sldMkLst>
      </pc:sldChg>
      <pc:sldChg chg="delSp modSp add ord replId">
        <pc:chgData name="Marguerite P Gore" userId="S::mpgore@syr.edu::b9478ead-2167-4b35-8942-6fbb820a0fd9" providerId="AD" clId="Web-{E715AA19-0052-888B-CDE7-5AC6FED0CBAE}" dt="2023-04-21T23:44:02.689" v="586"/>
        <pc:sldMkLst>
          <pc:docMk/>
          <pc:sldMk cId="937538291" sldId="271"/>
        </pc:sldMkLst>
        <pc:spChg chg="mod">
          <ac:chgData name="Marguerite P Gore" userId="S::mpgore@syr.edu::b9478ead-2167-4b35-8942-6fbb820a0fd9" providerId="AD" clId="Web-{E715AA19-0052-888B-CDE7-5AC6FED0CBAE}" dt="2023-04-21T23:41:03.043" v="529" actId="20577"/>
          <ac:spMkLst>
            <pc:docMk/>
            <pc:sldMk cId="937538291" sldId="271"/>
            <ac:spMk id="2" creationId="{0A32731C-311B-46F7-A865-6C3AF6B09A47}"/>
          </ac:spMkLst>
        </pc:spChg>
        <pc:spChg chg="mod">
          <ac:chgData name="Marguerite P Gore" userId="S::mpgore@syr.edu::b9478ead-2167-4b35-8942-6fbb820a0fd9" providerId="AD" clId="Web-{E715AA19-0052-888B-CDE7-5AC6FED0CBAE}" dt="2023-04-21T23:41:11.528" v="544" actId="20577"/>
          <ac:spMkLst>
            <pc:docMk/>
            <pc:sldMk cId="937538291" sldId="271"/>
            <ac:spMk id="3" creationId="{9D5232F9-FD00-464A-9F17-619C91AEF8F3}"/>
          </ac:spMkLst>
        </pc:spChg>
        <pc:spChg chg="del">
          <ac:chgData name="Marguerite P Gore" userId="S::mpgore@syr.edu::b9478ead-2167-4b35-8942-6fbb820a0fd9" providerId="AD" clId="Web-{E715AA19-0052-888B-CDE7-5AC6FED0CBAE}" dt="2023-04-21T23:44:02.689" v="586"/>
          <ac:spMkLst>
            <pc:docMk/>
            <pc:sldMk cId="937538291" sldId="271"/>
            <ac:spMk id="5" creationId="{8D51ED20-04D4-4894-B0C2-9C541A61A734}"/>
          </ac:spMkLst>
        </pc:spChg>
      </pc:sldChg>
      <pc:sldChg chg="add del ord replId">
        <pc:chgData name="Marguerite P Gore" userId="S::mpgore@syr.edu::b9478ead-2167-4b35-8942-6fbb820a0fd9" providerId="AD" clId="Web-{E715AA19-0052-888B-CDE7-5AC6FED0CBAE}" dt="2023-04-21T23:34:17.910" v="421"/>
        <pc:sldMkLst>
          <pc:docMk/>
          <pc:sldMk cId="2455688655" sldId="271"/>
        </pc:sldMkLst>
      </pc:sldChg>
      <pc:sldChg chg="del">
        <pc:chgData name="Marguerite P Gore" userId="S::mpgore@syr.edu::b9478ead-2167-4b35-8942-6fbb820a0fd9" providerId="AD" clId="Web-{E715AA19-0052-888B-CDE7-5AC6FED0CBAE}" dt="2023-04-21T23:26:38.070" v="299"/>
        <pc:sldMkLst>
          <pc:docMk/>
          <pc:sldMk cId="3708081547" sldId="271"/>
        </pc:sldMkLst>
      </pc:sldChg>
      <pc:sldChg chg="new del">
        <pc:chgData name="Marguerite P Gore" userId="S::mpgore@syr.edu::b9478ead-2167-4b35-8942-6fbb820a0fd9" providerId="AD" clId="Web-{E715AA19-0052-888B-CDE7-5AC6FED0CBAE}" dt="2023-04-21T23:28:23.635" v="311"/>
        <pc:sldMkLst>
          <pc:docMk/>
          <pc:sldMk cId="448578097" sldId="272"/>
        </pc:sldMkLst>
      </pc:sldChg>
      <pc:sldChg chg="new del">
        <pc:chgData name="Marguerite P Gore" userId="S::mpgore@syr.edu::b9478ead-2167-4b35-8942-6fbb820a0fd9" providerId="AD" clId="Web-{E715AA19-0052-888B-CDE7-5AC6FED0CBAE}" dt="2023-04-21T23:28:30.510" v="313"/>
        <pc:sldMkLst>
          <pc:docMk/>
          <pc:sldMk cId="1262501105" sldId="272"/>
        </pc:sldMkLst>
      </pc:sldChg>
      <pc:sldChg chg="new del">
        <pc:chgData name="Marguerite P Gore" userId="S::mpgore@syr.edu::b9478ead-2167-4b35-8942-6fbb820a0fd9" providerId="AD" clId="Web-{E715AA19-0052-888B-CDE7-5AC6FED0CBAE}" dt="2023-04-21T23:28:18.541" v="309"/>
        <pc:sldMkLst>
          <pc:docMk/>
          <pc:sldMk cId="1770149057" sldId="272"/>
        </pc:sldMkLst>
      </pc:sldChg>
      <pc:sldChg chg="del">
        <pc:chgData name="Marguerite P Gore" userId="S::mpgore@syr.edu::b9478ead-2167-4b35-8942-6fbb820a0fd9" providerId="AD" clId="Web-{E715AA19-0052-888B-CDE7-5AC6FED0CBAE}" dt="2023-04-21T23:27:09.102" v="303"/>
        <pc:sldMkLst>
          <pc:docMk/>
          <pc:sldMk cId="2851767154" sldId="272"/>
        </pc:sldMkLst>
      </pc:sldChg>
      <pc:sldChg chg="new del">
        <pc:chgData name="Marguerite P Gore" userId="S::mpgore@syr.edu::b9478ead-2167-4b35-8942-6fbb820a0fd9" providerId="AD" clId="Web-{E715AA19-0052-888B-CDE7-5AC6FED0CBAE}" dt="2023-04-21T23:26:50.101" v="301"/>
        <pc:sldMkLst>
          <pc:docMk/>
          <pc:sldMk cId="691590639" sldId="273"/>
        </pc:sldMkLst>
      </pc:sldChg>
    </pc:docChg>
  </pc:docChgLst>
  <pc:docChgLst>
    <pc:chgData name="Christopher Fredrick" userId="S::cfredric@syr.edu::1c56b9f0-91c0-4943-a750-ff0a5b9386a6" providerId="AD" clId="Web-{43F2C8DB-20E3-138A-2618-0594B532F7EB}"/>
    <pc:docChg chg="addSld delSld modSld addMainMaster delMainMaster">
      <pc:chgData name="Christopher Fredrick" userId="S::cfredric@syr.edu::1c56b9f0-91c0-4943-a750-ff0a5b9386a6" providerId="AD" clId="Web-{43F2C8DB-20E3-138A-2618-0594B532F7EB}" dt="2023-04-22T18:27:56.025" v="277" actId="1076"/>
      <pc:docMkLst>
        <pc:docMk/>
      </pc:docMkLst>
      <pc:sldChg chg="modSp mod modClrScheme chgLayout">
        <pc:chgData name="Christopher Fredrick" userId="S::cfredric@syr.edu::1c56b9f0-91c0-4943-a750-ff0a5b9386a6" providerId="AD" clId="Web-{43F2C8DB-20E3-138A-2618-0594B532F7EB}" dt="2023-04-22T17:08:35.847" v="1"/>
        <pc:sldMkLst>
          <pc:docMk/>
          <pc:sldMk cId="2586058810" sldId="256"/>
        </pc:sldMkLst>
        <pc:spChg chg="mod ord">
          <ac:chgData name="Christopher Fredrick" userId="S::cfredric@syr.edu::1c56b9f0-91c0-4943-a750-ff0a5b9386a6" providerId="AD" clId="Web-{43F2C8DB-20E3-138A-2618-0594B532F7EB}" dt="2023-04-22T17:08:35.847" v="1"/>
          <ac:spMkLst>
            <pc:docMk/>
            <pc:sldMk cId="2586058810" sldId="256"/>
            <ac:spMk id="2" creationId="{CFE75451-6A4B-484B-9ED1-353CCE25B0F4}"/>
          </ac:spMkLst>
        </pc:spChg>
        <pc:spChg chg="mod ord">
          <ac:chgData name="Christopher Fredrick" userId="S::cfredric@syr.edu::1c56b9f0-91c0-4943-a750-ff0a5b9386a6" providerId="AD" clId="Web-{43F2C8DB-20E3-138A-2618-0594B532F7EB}" dt="2023-04-22T17:08:35.847" v="1"/>
          <ac:spMkLst>
            <pc:docMk/>
            <pc:sldMk cId="2586058810" sldId="256"/>
            <ac:spMk id="3" creationId="{0236A1B4-B8D1-4A72-8E20-0703F54BF1FE}"/>
          </ac:spMkLst>
        </pc:spChg>
      </pc:sldChg>
      <pc:sldChg chg="modSp mod modClrScheme chgLayout">
        <pc:chgData name="Christopher Fredrick" userId="S::cfredric@syr.edu::1c56b9f0-91c0-4943-a750-ff0a5b9386a6" providerId="AD" clId="Web-{43F2C8DB-20E3-138A-2618-0594B532F7EB}" dt="2023-04-22T17:08:35.847" v="1"/>
        <pc:sldMkLst>
          <pc:docMk/>
          <pc:sldMk cId="1713219598" sldId="257"/>
        </pc:sldMkLst>
        <pc:spChg chg="mod ord">
          <ac:chgData name="Christopher Fredrick" userId="S::cfredric@syr.edu::1c56b9f0-91c0-4943-a750-ff0a5b9386a6" providerId="AD" clId="Web-{43F2C8DB-20E3-138A-2618-0594B532F7EB}" dt="2023-04-22T17:08:35.847" v="1"/>
          <ac:spMkLst>
            <pc:docMk/>
            <pc:sldMk cId="1713219598" sldId="257"/>
            <ac:spMk id="2" creationId="{1BEF5859-10C9-4588-9727-B9362E26C29D}"/>
          </ac:spMkLst>
        </pc:spChg>
        <pc:spChg chg="mod ord">
          <ac:chgData name="Christopher Fredrick" userId="S::cfredric@syr.edu::1c56b9f0-91c0-4943-a750-ff0a5b9386a6" providerId="AD" clId="Web-{43F2C8DB-20E3-138A-2618-0594B532F7EB}" dt="2023-04-22T17:08:35.847" v="1"/>
          <ac:spMkLst>
            <pc:docMk/>
            <pc:sldMk cId="1713219598" sldId="257"/>
            <ac:spMk id="3" creationId="{5671D7E5-EF66-4BCD-8DAA-E9061157F0BE}"/>
          </ac:spMkLst>
        </pc:spChg>
        <pc:spChg chg="mod ord">
          <ac:chgData name="Christopher Fredrick" userId="S::cfredric@syr.edu::1c56b9f0-91c0-4943-a750-ff0a5b9386a6" providerId="AD" clId="Web-{43F2C8DB-20E3-138A-2618-0594B532F7EB}" dt="2023-04-22T17:08:35.847" v="1"/>
          <ac:spMkLst>
            <pc:docMk/>
            <pc:sldMk cId="1713219598" sldId="257"/>
            <ac:spMk id="6" creationId="{7C991F00-87A7-45A6-8029-B097FA72498D}"/>
          </ac:spMkLst>
        </pc:spChg>
      </pc:sldChg>
      <pc:sldChg chg="modSp mod modClrScheme chgLayout">
        <pc:chgData name="Christopher Fredrick" userId="S::cfredric@syr.edu::1c56b9f0-91c0-4943-a750-ff0a5b9386a6" providerId="AD" clId="Web-{43F2C8DB-20E3-138A-2618-0594B532F7EB}" dt="2023-04-22T17:08:35.847" v="1"/>
        <pc:sldMkLst>
          <pc:docMk/>
          <pc:sldMk cId="3571516367" sldId="258"/>
        </pc:sldMkLst>
        <pc:spChg chg="mod ord">
          <ac:chgData name="Christopher Fredrick" userId="S::cfredric@syr.edu::1c56b9f0-91c0-4943-a750-ff0a5b9386a6" providerId="AD" clId="Web-{43F2C8DB-20E3-138A-2618-0594B532F7EB}" dt="2023-04-22T17:08:35.847" v="1"/>
          <ac:spMkLst>
            <pc:docMk/>
            <pc:sldMk cId="3571516367" sldId="258"/>
            <ac:spMk id="2" creationId="{0A32731C-311B-46F7-A865-6C3AF6B09A47}"/>
          </ac:spMkLst>
        </pc:spChg>
        <pc:spChg chg="mod ord">
          <ac:chgData name="Christopher Fredrick" userId="S::cfredric@syr.edu::1c56b9f0-91c0-4943-a750-ff0a5b9386a6" providerId="AD" clId="Web-{43F2C8DB-20E3-138A-2618-0594B532F7EB}" dt="2023-04-22T17:08:35.847" v="1"/>
          <ac:spMkLst>
            <pc:docMk/>
            <pc:sldMk cId="3571516367" sldId="258"/>
            <ac:spMk id="3" creationId="{9D5232F9-FD00-464A-9F17-619C91AEF8F3}"/>
          </ac:spMkLst>
        </pc:spChg>
        <pc:spChg chg="mod ord">
          <ac:chgData name="Christopher Fredrick" userId="S::cfredric@syr.edu::1c56b9f0-91c0-4943-a750-ff0a5b9386a6" providerId="AD" clId="Web-{43F2C8DB-20E3-138A-2618-0594B532F7EB}" dt="2023-04-22T17:08:35.847" v="1"/>
          <ac:spMkLst>
            <pc:docMk/>
            <pc:sldMk cId="3571516367" sldId="258"/>
            <ac:spMk id="6" creationId="{7BC1787E-7110-4989-B0B8-DD4E0ACC09DF}"/>
          </ac:spMkLst>
        </pc:spChg>
      </pc:sldChg>
      <pc:sldChg chg="addSp delSp modSp mod modClrScheme chgLayout">
        <pc:chgData name="Christopher Fredrick" userId="S::cfredric@syr.edu::1c56b9f0-91c0-4943-a750-ff0a5b9386a6" providerId="AD" clId="Web-{43F2C8DB-20E3-138A-2618-0594B532F7EB}" dt="2023-04-22T17:26:39.083" v="253" actId="1076"/>
        <pc:sldMkLst>
          <pc:docMk/>
          <pc:sldMk cId="379728094" sldId="262"/>
        </pc:sldMkLst>
        <pc:spChg chg="del mod ord">
          <ac:chgData name="Christopher Fredrick" userId="S::cfredric@syr.edu::1c56b9f0-91c0-4943-a750-ff0a5b9386a6" providerId="AD" clId="Web-{43F2C8DB-20E3-138A-2618-0594B532F7EB}" dt="2023-04-22T17:15:16.500" v="62"/>
          <ac:spMkLst>
            <pc:docMk/>
            <pc:sldMk cId="379728094" sldId="262"/>
            <ac:spMk id="2" creationId="{B1FE5F11-B7B9-4B80-8C6A-A8A7A7190B77}"/>
          </ac:spMkLst>
        </pc:spChg>
        <pc:spChg chg="mod ord">
          <ac:chgData name="Christopher Fredrick" userId="S::cfredric@syr.edu::1c56b9f0-91c0-4943-a750-ff0a5b9386a6" providerId="AD" clId="Web-{43F2C8DB-20E3-138A-2618-0594B532F7EB}" dt="2023-04-22T17:09:54.396" v="2" actId="1076"/>
          <ac:spMkLst>
            <pc:docMk/>
            <pc:sldMk cId="379728094" sldId="262"/>
            <ac:spMk id="3" creationId="{DA8AFAA9-633A-475C-B8ED-840A34F7294D}"/>
          </ac:spMkLst>
        </pc:spChg>
        <pc:spChg chg="add mod">
          <ac:chgData name="Christopher Fredrick" userId="S::cfredric@syr.edu::1c56b9f0-91c0-4943-a750-ff0a5b9386a6" providerId="AD" clId="Web-{43F2C8DB-20E3-138A-2618-0594B532F7EB}" dt="2023-04-22T17:23:04.170" v="228" actId="14100"/>
          <ac:spMkLst>
            <pc:docMk/>
            <pc:sldMk cId="379728094" sldId="262"/>
            <ac:spMk id="5" creationId="{E225E3B7-EC00-539C-A1CE-E9468A667B70}"/>
          </ac:spMkLst>
        </pc:spChg>
        <pc:spChg chg="add mod">
          <ac:chgData name="Christopher Fredrick" userId="S::cfredric@syr.edu::1c56b9f0-91c0-4943-a750-ff0a5b9386a6" providerId="AD" clId="Web-{43F2C8DB-20E3-138A-2618-0594B532F7EB}" dt="2023-04-22T17:19:54.118" v="212" actId="20577"/>
          <ac:spMkLst>
            <pc:docMk/>
            <pc:sldMk cId="379728094" sldId="262"/>
            <ac:spMk id="6" creationId="{23B20EAD-9352-0D9D-29DC-BF254ADB1C58}"/>
          </ac:spMkLst>
        </pc:spChg>
        <pc:spChg chg="add mod">
          <ac:chgData name="Christopher Fredrick" userId="S::cfredric@syr.edu::1c56b9f0-91c0-4943-a750-ff0a5b9386a6" providerId="AD" clId="Web-{43F2C8DB-20E3-138A-2618-0594B532F7EB}" dt="2023-04-22T17:22:00.450" v="219"/>
          <ac:spMkLst>
            <pc:docMk/>
            <pc:sldMk cId="379728094" sldId="262"/>
            <ac:spMk id="7" creationId="{11E90CE4-9181-092F-98F8-E7CBBCCBC5CF}"/>
          </ac:spMkLst>
        </pc:spChg>
        <pc:spChg chg="add mod">
          <ac:chgData name="Christopher Fredrick" userId="S::cfredric@syr.edu::1c56b9f0-91c0-4943-a750-ff0a5b9386a6" providerId="AD" clId="Web-{43F2C8DB-20E3-138A-2618-0594B532F7EB}" dt="2023-04-22T17:22:07.481" v="220" actId="20577"/>
          <ac:spMkLst>
            <pc:docMk/>
            <pc:sldMk cId="379728094" sldId="262"/>
            <ac:spMk id="8" creationId="{086B0801-2906-13AB-FCAE-E82EF58F16B3}"/>
          </ac:spMkLst>
        </pc:spChg>
        <pc:spChg chg="add mod">
          <ac:chgData name="Christopher Fredrick" userId="S::cfredric@syr.edu::1c56b9f0-91c0-4943-a750-ff0a5b9386a6" providerId="AD" clId="Web-{43F2C8DB-20E3-138A-2618-0594B532F7EB}" dt="2023-04-22T17:23:30.952" v="230" actId="1076"/>
          <ac:spMkLst>
            <pc:docMk/>
            <pc:sldMk cId="379728094" sldId="262"/>
            <ac:spMk id="9" creationId="{F1F82893-A4F4-320B-EF7C-0251AE724BAB}"/>
          </ac:spMkLst>
        </pc:spChg>
        <pc:spChg chg="add del mod">
          <ac:chgData name="Christopher Fredrick" userId="S::cfredric@syr.edu::1c56b9f0-91c0-4943-a750-ff0a5b9386a6" providerId="AD" clId="Web-{43F2C8DB-20E3-138A-2618-0594B532F7EB}" dt="2023-04-22T17:15:20.734" v="63"/>
          <ac:spMkLst>
            <pc:docMk/>
            <pc:sldMk cId="379728094" sldId="262"/>
            <ac:spMk id="11" creationId="{ECE7BF2B-6809-E79D-71B8-5BE23A80C147}"/>
          </ac:spMkLst>
        </pc:spChg>
        <pc:spChg chg="add mod">
          <ac:chgData name="Christopher Fredrick" userId="S::cfredric@syr.edu::1c56b9f0-91c0-4943-a750-ff0a5b9386a6" providerId="AD" clId="Web-{43F2C8DB-20E3-138A-2618-0594B532F7EB}" dt="2023-04-22T17:23:24.655" v="229" actId="1076"/>
          <ac:spMkLst>
            <pc:docMk/>
            <pc:sldMk cId="379728094" sldId="262"/>
            <ac:spMk id="12" creationId="{3BEB829E-1CBD-120A-2CE7-388E5255A09B}"/>
          </ac:spMkLst>
        </pc:spChg>
        <pc:spChg chg="add mod">
          <ac:chgData name="Christopher Fredrick" userId="S::cfredric@syr.edu::1c56b9f0-91c0-4943-a750-ff0a5b9386a6" providerId="AD" clId="Web-{43F2C8DB-20E3-138A-2618-0594B532F7EB}" dt="2023-04-22T17:19:39.227" v="211" actId="20577"/>
          <ac:spMkLst>
            <pc:docMk/>
            <pc:sldMk cId="379728094" sldId="262"/>
            <ac:spMk id="13" creationId="{98F6502F-0B79-5562-9741-295172B6EAB7}"/>
          </ac:spMkLst>
        </pc:spChg>
        <pc:spChg chg="add mod">
          <ac:chgData name="Christopher Fredrick" userId="S::cfredric@syr.edu::1c56b9f0-91c0-4943-a750-ff0a5b9386a6" providerId="AD" clId="Web-{43F2C8DB-20E3-138A-2618-0594B532F7EB}" dt="2023-04-22T17:25:29.956" v="242" actId="1076"/>
          <ac:spMkLst>
            <pc:docMk/>
            <pc:sldMk cId="379728094" sldId="262"/>
            <ac:spMk id="14" creationId="{0A96C637-3C9A-8109-9C87-9F661BB9D85E}"/>
          </ac:spMkLst>
        </pc:spChg>
        <pc:spChg chg="add mod">
          <ac:chgData name="Christopher Fredrick" userId="S::cfredric@syr.edu::1c56b9f0-91c0-4943-a750-ff0a5b9386a6" providerId="AD" clId="Web-{43F2C8DB-20E3-138A-2618-0594B532F7EB}" dt="2023-04-22T17:26:10.582" v="246" actId="20577"/>
          <ac:spMkLst>
            <pc:docMk/>
            <pc:sldMk cId="379728094" sldId="262"/>
            <ac:spMk id="15" creationId="{B483B173-32CE-83E3-D52F-B9BC0BDE279A}"/>
          </ac:spMkLst>
        </pc:spChg>
        <pc:spChg chg="add mod">
          <ac:chgData name="Christopher Fredrick" userId="S::cfredric@syr.edu::1c56b9f0-91c0-4943-a750-ff0a5b9386a6" providerId="AD" clId="Web-{43F2C8DB-20E3-138A-2618-0594B532F7EB}" dt="2023-04-22T17:26:39.083" v="253" actId="1076"/>
          <ac:spMkLst>
            <pc:docMk/>
            <pc:sldMk cId="379728094" sldId="262"/>
            <ac:spMk id="16" creationId="{E604A495-EB66-C891-024E-E57749873B80}"/>
          </ac:spMkLst>
        </pc:spChg>
        <pc:graphicFrameChg chg="del mod modGraphic">
          <ac:chgData name="Christopher Fredrick" userId="S::cfredric@syr.edu::1c56b9f0-91c0-4943-a750-ff0a5b9386a6" providerId="AD" clId="Web-{43F2C8DB-20E3-138A-2618-0594B532F7EB}" dt="2023-04-22T17:17:28.535" v="94"/>
          <ac:graphicFrameMkLst>
            <pc:docMk/>
            <pc:sldMk cId="379728094" sldId="262"/>
            <ac:graphicFrameMk id="4" creationId="{E281E5F6-FC6C-D337-E263-DDC27ABBB4AD}"/>
          </ac:graphicFrameMkLst>
        </pc:graphicFrameChg>
      </pc:sldChg>
      <pc:sldChg chg="delSp modSp mod modClrScheme chgLayout">
        <pc:chgData name="Christopher Fredrick" userId="S::cfredric@syr.edu::1c56b9f0-91c0-4943-a750-ff0a5b9386a6" providerId="AD" clId="Web-{43F2C8DB-20E3-138A-2618-0594B532F7EB}" dt="2023-04-22T18:27:56.025" v="277" actId="1076"/>
        <pc:sldMkLst>
          <pc:docMk/>
          <pc:sldMk cId="2499682613" sldId="269"/>
        </pc:sldMkLst>
        <pc:spChg chg="mod ord">
          <ac:chgData name="Christopher Fredrick" userId="S::cfredric@syr.edu::1c56b9f0-91c0-4943-a750-ff0a5b9386a6" providerId="AD" clId="Web-{43F2C8DB-20E3-138A-2618-0594B532F7EB}" dt="2023-04-22T17:08:35.847" v="1"/>
          <ac:spMkLst>
            <pc:docMk/>
            <pc:sldMk cId="2499682613" sldId="269"/>
            <ac:spMk id="3" creationId="{3E5FEE2D-79E5-4C1D-8BF7-EE619CA7039A}"/>
          </ac:spMkLst>
        </pc:spChg>
        <pc:spChg chg="mod">
          <ac:chgData name="Christopher Fredrick" userId="S::cfredric@syr.edu::1c56b9f0-91c0-4943-a750-ff0a5b9386a6" providerId="AD" clId="Web-{43F2C8DB-20E3-138A-2618-0594B532F7EB}" dt="2023-04-22T18:27:56.025" v="277" actId="1076"/>
          <ac:spMkLst>
            <pc:docMk/>
            <pc:sldMk cId="2499682613" sldId="269"/>
            <ac:spMk id="7" creationId="{ADA8045A-5CF2-11F6-E05C-53DF522012E0}"/>
          </ac:spMkLst>
        </pc:spChg>
        <pc:spChg chg="mod ord">
          <ac:chgData name="Christopher Fredrick" userId="S::cfredric@syr.edu::1c56b9f0-91c0-4943-a750-ff0a5b9386a6" providerId="AD" clId="Web-{43F2C8DB-20E3-138A-2618-0594B532F7EB}" dt="2023-04-22T17:08:35.847" v="1"/>
          <ac:spMkLst>
            <pc:docMk/>
            <pc:sldMk cId="2499682613" sldId="269"/>
            <ac:spMk id="9" creationId="{03091613-153A-4005-9F4D-2F185AE5F7BF}"/>
          </ac:spMkLst>
        </pc:spChg>
        <pc:picChg chg="del">
          <ac:chgData name="Christopher Fredrick" userId="S::cfredric@syr.edu::1c56b9f0-91c0-4943-a750-ff0a5b9386a6" providerId="AD" clId="Web-{43F2C8DB-20E3-138A-2618-0594B532F7EB}" dt="2023-04-22T17:36:00.428" v="254"/>
          <ac:picMkLst>
            <pc:docMk/>
            <pc:sldMk cId="2499682613" sldId="269"/>
            <ac:picMk id="2" creationId="{44B3BCE2-8ACC-D2C5-83AC-51D2E5280E5F}"/>
          </ac:picMkLst>
        </pc:picChg>
      </pc:sldChg>
      <pc:sldChg chg="modSp mod modClrScheme chgLayout">
        <pc:chgData name="Christopher Fredrick" userId="S::cfredric@syr.edu::1c56b9f0-91c0-4943-a750-ff0a5b9386a6" providerId="AD" clId="Web-{43F2C8DB-20E3-138A-2618-0594B532F7EB}" dt="2023-04-22T17:08:35.847" v="1"/>
        <pc:sldMkLst>
          <pc:docMk/>
          <pc:sldMk cId="1280722096" sldId="270"/>
        </pc:sldMkLst>
        <pc:spChg chg="mod ord">
          <ac:chgData name="Christopher Fredrick" userId="S::cfredric@syr.edu::1c56b9f0-91c0-4943-a750-ff0a5b9386a6" providerId="AD" clId="Web-{43F2C8DB-20E3-138A-2618-0594B532F7EB}" dt="2023-04-22T17:08:35.847" v="1"/>
          <ac:spMkLst>
            <pc:docMk/>
            <pc:sldMk cId="1280722096" sldId="270"/>
            <ac:spMk id="2" creationId="{1BEF5859-10C9-4588-9727-B9362E26C29D}"/>
          </ac:spMkLst>
        </pc:spChg>
        <pc:spChg chg="mod ord">
          <ac:chgData name="Christopher Fredrick" userId="S::cfredric@syr.edu::1c56b9f0-91c0-4943-a750-ff0a5b9386a6" providerId="AD" clId="Web-{43F2C8DB-20E3-138A-2618-0594B532F7EB}" dt="2023-04-22T17:08:35.847" v="1"/>
          <ac:spMkLst>
            <pc:docMk/>
            <pc:sldMk cId="1280722096" sldId="270"/>
            <ac:spMk id="3" creationId="{5671D7E5-EF66-4BCD-8DAA-E9061157F0BE}"/>
          </ac:spMkLst>
        </pc:spChg>
        <pc:spChg chg="mod ord">
          <ac:chgData name="Christopher Fredrick" userId="S::cfredric@syr.edu::1c56b9f0-91c0-4943-a750-ff0a5b9386a6" providerId="AD" clId="Web-{43F2C8DB-20E3-138A-2618-0594B532F7EB}" dt="2023-04-22T17:08:35.847" v="1"/>
          <ac:spMkLst>
            <pc:docMk/>
            <pc:sldMk cId="1280722096" sldId="270"/>
            <ac:spMk id="6" creationId="{7C991F00-87A7-45A6-8029-B097FA72498D}"/>
          </ac:spMkLst>
        </pc:spChg>
      </pc:sldChg>
      <pc:sldChg chg="modSp mod modClrScheme chgLayout">
        <pc:chgData name="Christopher Fredrick" userId="S::cfredric@syr.edu::1c56b9f0-91c0-4943-a750-ff0a5b9386a6" providerId="AD" clId="Web-{43F2C8DB-20E3-138A-2618-0594B532F7EB}" dt="2023-04-22T17:08:35.847" v="1"/>
        <pc:sldMkLst>
          <pc:docMk/>
          <pc:sldMk cId="937538291" sldId="271"/>
        </pc:sldMkLst>
        <pc:spChg chg="mod ord">
          <ac:chgData name="Christopher Fredrick" userId="S::cfredric@syr.edu::1c56b9f0-91c0-4943-a750-ff0a5b9386a6" providerId="AD" clId="Web-{43F2C8DB-20E3-138A-2618-0594B532F7EB}" dt="2023-04-22T17:08:35.847" v="1"/>
          <ac:spMkLst>
            <pc:docMk/>
            <pc:sldMk cId="937538291" sldId="271"/>
            <ac:spMk id="2" creationId="{0A32731C-311B-46F7-A865-6C3AF6B09A47}"/>
          </ac:spMkLst>
        </pc:spChg>
        <pc:spChg chg="mod ord">
          <ac:chgData name="Christopher Fredrick" userId="S::cfredric@syr.edu::1c56b9f0-91c0-4943-a750-ff0a5b9386a6" providerId="AD" clId="Web-{43F2C8DB-20E3-138A-2618-0594B532F7EB}" dt="2023-04-22T17:08:35.847" v="1"/>
          <ac:spMkLst>
            <pc:docMk/>
            <pc:sldMk cId="937538291" sldId="271"/>
            <ac:spMk id="3" creationId="{9D5232F9-FD00-464A-9F17-619C91AEF8F3}"/>
          </ac:spMkLst>
        </pc:spChg>
        <pc:spChg chg="mod ord">
          <ac:chgData name="Christopher Fredrick" userId="S::cfredric@syr.edu::1c56b9f0-91c0-4943-a750-ff0a5b9386a6" providerId="AD" clId="Web-{43F2C8DB-20E3-138A-2618-0594B532F7EB}" dt="2023-04-22T17:08:35.847" v="1"/>
          <ac:spMkLst>
            <pc:docMk/>
            <pc:sldMk cId="937538291" sldId="271"/>
            <ac:spMk id="6" creationId="{7BC1787E-7110-4989-B0B8-DD4E0ACC09DF}"/>
          </ac:spMkLst>
        </pc:spChg>
      </pc:sldChg>
      <pc:sldChg chg="modSp mod modClrScheme chgLayout">
        <pc:chgData name="Christopher Fredrick" userId="S::cfredric@syr.edu::1c56b9f0-91c0-4943-a750-ff0a5b9386a6" providerId="AD" clId="Web-{43F2C8DB-20E3-138A-2618-0594B532F7EB}" dt="2023-04-22T17:08:35.847" v="1"/>
        <pc:sldMkLst>
          <pc:docMk/>
          <pc:sldMk cId="3664550141" sldId="272"/>
        </pc:sldMkLst>
        <pc:spChg chg="mod ord">
          <ac:chgData name="Christopher Fredrick" userId="S::cfredric@syr.edu::1c56b9f0-91c0-4943-a750-ff0a5b9386a6" providerId="AD" clId="Web-{43F2C8DB-20E3-138A-2618-0594B532F7EB}" dt="2023-04-22T17:08:35.847" v="1"/>
          <ac:spMkLst>
            <pc:docMk/>
            <pc:sldMk cId="3664550141" sldId="272"/>
            <ac:spMk id="4" creationId="{C069EEA5-6A1C-14C1-68CD-1B8371B9E6B7}"/>
          </ac:spMkLst>
        </pc:spChg>
        <pc:spChg chg="mod ord">
          <ac:chgData name="Christopher Fredrick" userId="S::cfredric@syr.edu::1c56b9f0-91c0-4943-a750-ff0a5b9386a6" providerId="AD" clId="Web-{43F2C8DB-20E3-138A-2618-0594B532F7EB}" dt="2023-04-22T17:08:35.847" v="1"/>
          <ac:spMkLst>
            <pc:docMk/>
            <pc:sldMk cId="3664550141" sldId="272"/>
            <ac:spMk id="5" creationId="{274FCFD6-A50C-252C-00AF-DC20D02EDE3A}"/>
          </ac:spMkLst>
        </pc:spChg>
      </pc:sldChg>
      <pc:sldChg chg="modSp del mod modClrScheme chgLayout">
        <pc:chgData name="Christopher Fredrick" userId="S::cfredric@syr.edu::1c56b9f0-91c0-4943-a750-ff0a5b9386a6" providerId="AD" clId="Web-{43F2C8DB-20E3-138A-2618-0594B532F7EB}" dt="2023-04-22T17:38:17.964" v="267"/>
        <pc:sldMkLst>
          <pc:docMk/>
          <pc:sldMk cId="1324728658" sldId="273"/>
        </pc:sldMkLst>
        <pc:spChg chg="mod ord">
          <ac:chgData name="Christopher Fredrick" userId="S::cfredric@syr.edu::1c56b9f0-91c0-4943-a750-ff0a5b9386a6" providerId="AD" clId="Web-{43F2C8DB-20E3-138A-2618-0594B532F7EB}" dt="2023-04-22T17:08:35.847" v="1"/>
          <ac:spMkLst>
            <pc:docMk/>
            <pc:sldMk cId="1324728658" sldId="273"/>
            <ac:spMk id="4" creationId="{4927D055-9C1E-114F-97FA-43A9B007AEE9}"/>
          </ac:spMkLst>
        </pc:spChg>
        <pc:spChg chg="mod ord">
          <ac:chgData name="Christopher Fredrick" userId="S::cfredric@syr.edu::1c56b9f0-91c0-4943-a750-ff0a5b9386a6" providerId="AD" clId="Web-{43F2C8DB-20E3-138A-2618-0594B532F7EB}" dt="2023-04-22T17:08:35.847" v="1"/>
          <ac:spMkLst>
            <pc:docMk/>
            <pc:sldMk cId="1324728658" sldId="273"/>
            <ac:spMk id="5" creationId="{ADFF9C74-FDD1-B5EE-7EA3-AFE170269844}"/>
          </ac:spMkLst>
        </pc:spChg>
      </pc:sldChg>
      <pc:sldChg chg="modSp mod modClrScheme chgLayout">
        <pc:chgData name="Christopher Fredrick" userId="S::cfredric@syr.edu::1c56b9f0-91c0-4943-a750-ff0a5b9386a6" providerId="AD" clId="Web-{43F2C8DB-20E3-138A-2618-0594B532F7EB}" dt="2023-04-22T17:08:35.847" v="1"/>
        <pc:sldMkLst>
          <pc:docMk/>
          <pc:sldMk cId="2093071813" sldId="274"/>
        </pc:sldMkLst>
        <pc:spChg chg="mod ord">
          <ac:chgData name="Christopher Fredrick" userId="S::cfredric@syr.edu::1c56b9f0-91c0-4943-a750-ff0a5b9386a6" providerId="AD" clId="Web-{43F2C8DB-20E3-138A-2618-0594B532F7EB}" dt="2023-04-22T17:08:35.847" v="1"/>
          <ac:spMkLst>
            <pc:docMk/>
            <pc:sldMk cId="2093071813" sldId="274"/>
            <ac:spMk id="4" creationId="{9E725AB5-1849-EC1C-670C-201A80243BD6}"/>
          </ac:spMkLst>
        </pc:spChg>
        <pc:spChg chg="mod ord">
          <ac:chgData name="Christopher Fredrick" userId="S::cfredric@syr.edu::1c56b9f0-91c0-4943-a750-ff0a5b9386a6" providerId="AD" clId="Web-{43F2C8DB-20E3-138A-2618-0594B532F7EB}" dt="2023-04-22T17:08:35.847" v="1"/>
          <ac:spMkLst>
            <pc:docMk/>
            <pc:sldMk cId="2093071813" sldId="274"/>
            <ac:spMk id="5" creationId="{529F2CF2-C962-7D74-F858-D48E986521E7}"/>
          </ac:spMkLst>
        </pc:spChg>
      </pc:sldChg>
      <pc:sldChg chg="modSp mod modClrScheme chgLayout">
        <pc:chgData name="Christopher Fredrick" userId="S::cfredric@syr.edu::1c56b9f0-91c0-4943-a750-ff0a5b9386a6" providerId="AD" clId="Web-{43F2C8DB-20E3-138A-2618-0594B532F7EB}" dt="2023-04-22T17:08:35.847" v="1"/>
        <pc:sldMkLst>
          <pc:docMk/>
          <pc:sldMk cId="2226599112" sldId="275"/>
        </pc:sldMkLst>
        <pc:spChg chg="mod ord">
          <ac:chgData name="Christopher Fredrick" userId="S::cfredric@syr.edu::1c56b9f0-91c0-4943-a750-ff0a5b9386a6" providerId="AD" clId="Web-{43F2C8DB-20E3-138A-2618-0594B532F7EB}" dt="2023-04-22T17:08:35.847" v="1"/>
          <ac:spMkLst>
            <pc:docMk/>
            <pc:sldMk cId="2226599112" sldId="275"/>
            <ac:spMk id="4" creationId="{23D29499-D563-D63D-F2DF-E21E29FC95A3}"/>
          </ac:spMkLst>
        </pc:spChg>
        <pc:spChg chg="mod ord">
          <ac:chgData name="Christopher Fredrick" userId="S::cfredric@syr.edu::1c56b9f0-91c0-4943-a750-ff0a5b9386a6" providerId="AD" clId="Web-{43F2C8DB-20E3-138A-2618-0594B532F7EB}" dt="2023-04-22T17:08:35.847" v="1"/>
          <ac:spMkLst>
            <pc:docMk/>
            <pc:sldMk cId="2226599112" sldId="275"/>
            <ac:spMk id="5" creationId="{1BE69E78-E449-58F6-84CA-7B9298E4F6BC}"/>
          </ac:spMkLst>
        </pc:spChg>
      </pc:sldChg>
      <pc:sldChg chg="addSp delSp modSp new">
        <pc:chgData name="Christopher Fredrick" userId="S::cfredric@syr.edu::1c56b9f0-91c0-4943-a750-ff0a5b9386a6" providerId="AD" clId="Web-{43F2C8DB-20E3-138A-2618-0594B532F7EB}" dt="2023-04-22T17:37:09.196" v="263" actId="14100"/>
        <pc:sldMkLst>
          <pc:docMk/>
          <pc:sldMk cId="528327222" sldId="276"/>
        </pc:sldMkLst>
        <pc:spChg chg="del">
          <ac:chgData name="Christopher Fredrick" userId="S::cfredric@syr.edu::1c56b9f0-91c0-4943-a750-ff0a5b9386a6" providerId="AD" clId="Web-{43F2C8DB-20E3-138A-2618-0594B532F7EB}" dt="2023-04-22T17:36:46.211" v="257"/>
          <ac:spMkLst>
            <pc:docMk/>
            <pc:sldMk cId="528327222" sldId="276"/>
            <ac:spMk id="2" creationId="{48F28A83-09FA-0F8B-249B-D353BCF87B41}"/>
          </ac:spMkLst>
        </pc:spChg>
        <pc:spChg chg="del">
          <ac:chgData name="Christopher Fredrick" userId="S::cfredric@syr.edu::1c56b9f0-91c0-4943-a750-ff0a5b9386a6" providerId="AD" clId="Web-{43F2C8DB-20E3-138A-2618-0594B532F7EB}" dt="2023-04-22T17:36:50.852" v="258"/>
          <ac:spMkLst>
            <pc:docMk/>
            <pc:sldMk cId="528327222" sldId="276"/>
            <ac:spMk id="3" creationId="{3534FC02-C227-C5D3-8BAE-D13C8AE49287}"/>
          </ac:spMkLst>
        </pc:spChg>
        <pc:picChg chg="add mod">
          <ac:chgData name="Christopher Fredrick" userId="S::cfredric@syr.edu::1c56b9f0-91c0-4943-a750-ff0a5b9386a6" providerId="AD" clId="Web-{43F2C8DB-20E3-138A-2618-0594B532F7EB}" dt="2023-04-22T17:37:09.196" v="263" actId="14100"/>
          <ac:picMkLst>
            <pc:docMk/>
            <pc:sldMk cId="528327222" sldId="276"/>
            <ac:picMk id="6" creationId="{4B78D0A4-CBC8-CD36-1333-09A98BA3F97E}"/>
          </ac:picMkLst>
        </pc:picChg>
      </pc:sldChg>
      <pc:sldChg chg="addSp delSp modSp new">
        <pc:chgData name="Christopher Fredrick" userId="S::cfredric@syr.edu::1c56b9f0-91c0-4943-a750-ff0a5b9386a6" providerId="AD" clId="Web-{43F2C8DB-20E3-138A-2618-0594B532F7EB}" dt="2023-04-22T17:38:57.621" v="272" actId="1076"/>
        <pc:sldMkLst>
          <pc:docMk/>
          <pc:sldMk cId="1456281874" sldId="277"/>
        </pc:sldMkLst>
        <pc:spChg chg="del">
          <ac:chgData name="Christopher Fredrick" userId="S::cfredric@syr.edu::1c56b9f0-91c0-4943-a750-ff0a5b9386a6" providerId="AD" clId="Web-{43F2C8DB-20E3-138A-2618-0594B532F7EB}" dt="2023-04-22T17:38:05.260" v="265"/>
          <ac:spMkLst>
            <pc:docMk/>
            <pc:sldMk cId="1456281874" sldId="277"/>
            <ac:spMk id="2" creationId="{A769108C-971D-92BD-AC0C-3E819B71B301}"/>
          </ac:spMkLst>
        </pc:spChg>
        <pc:spChg chg="del">
          <ac:chgData name="Christopher Fredrick" userId="S::cfredric@syr.edu::1c56b9f0-91c0-4943-a750-ff0a5b9386a6" providerId="AD" clId="Web-{43F2C8DB-20E3-138A-2618-0594B532F7EB}" dt="2023-04-22T17:38:09.167" v="266"/>
          <ac:spMkLst>
            <pc:docMk/>
            <pc:sldMk cId="1456281874" sldId="277"/>
            <ac:spMk id="3" creationId="{7C292FCD-1246-4790-662E-A390FA220094}"/>
          </ac:spMkLst>
        </pc:spChg>
        <pc:picChg chg="add mod">
          <ac:chgData name="Christopher Fredrick" userId="S::cfredric@syr.edu::1c56b9f0-91c0-4943-a750-ff0a5b9386a6" providerId="AD" clId="Web-{43F2C8DB-20E3-138A-2618-0594B532F7EB}" dt="2023-04-22T17:38:57.621" v="272" actId="1076"/>
          <ac:picMkLst>
            <pc:docMk/>
            <pc:sldMk cId="1456281874" sldId="277"/>
            <ac:picMk id="6" creationId="{A2F34220-6847-EF2F-1BD8-7F30F65DD57E}"/>
          </ac:picMkLst>
        </pc:picChg>
      </pc:sldChg>
      <pc:sldMasterChg chg="add del addSldLayout delSldLayout">
        <pc:chgData name="Christopher Fredrick" userId="S::cfredric@syr.edu::1c56b9f0-91c0-4943-a750-ff0a5b9386a6" providerId="AD" clId="Web-{43F2C8DB-20E3-138A-2618-0594B532F7EB}" dt="2023-04-22T17:08:35.847" v="1"/>
        <pc:sldMasterMkLst>
          <pc:docMk/>
          <pc:sldMasterMk cId="2319061225" sldId="2147483648"/>
        </pc:sldMasterMkLst>
        <pc:sldLayoutChg chg="add del">
          <pc:chgData name="Christopher Fredrick" userId="S::cfredric@syr.edu::1c56b9f0-91c0-4943-a750-ff0a5b9386a6" providerId="AD" clId="Web-{43F2C8DB-20E3-138A-2618-0594B532F7EB}" dt="2023-04-22T17:08:35.847" v="1"/>
          <pc:sldLayoutMkLst>
            <pc:docMk/>
            <pc:sldMasterMk cId="2319061225" sldId="2147483648"/>
            <pc:sldLayoutMk cId="1776826555" sldId="2147483649"/>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982124936" sldId="2147483650"/>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4249735939" sldId="2147483651"/>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1165259451" sldId="2147483652"/>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2432451945" sldId="2147483653"/>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3203065686" sldId="2147483654"/>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3118896713" sldId="2147483660"/>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2699512310" sldId="2147483661"/>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2857120649" sldId="2147483662"/>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2951227852" sldId="2147483663"/>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917780591" sldId="2147483664"/>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1291140423" sldId="2147483665"/>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1485277703" sldId="2147483666"/>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3370680036" sldId="2147483667"/>
          </pc:sldLayoutMkLst>
        </pc:sldLayoutChg>
        <pc:sldLayoutChg chg="add del">
          <pc:chgData name="Christopher Fredrick" userId="S::cfredric@syr.edu::1c56b9f0-91c0-4943-a750-ff0a5b9386a6" providerId="AD" clId="Web-{43F2C8DB-20E3-138A-2618-0594B532F7EB}" dt="2023-04-22T17:08:35.847" v="1"/>
          <pc:sldLayoutMkLst>
            <pc:docMk/>
            <pc:sldMasterMk cId="2319061225" sldId="2147483648"/>
            <pc:sldLayoutMk cId="268311559" sldId="2147483668"/>
          </pc:sldLayoutMkLst>
        </pc:sldLayoutChg>
      </pc:sldMasterChg>
      <pc:sldMasterChg chg="add del addSldLayout delSldLayout modSldLayout">
        <pc:chgData name="Christopher Fredrick" userId="S::cfredric@syr.edu::1c56b9f0-91c0-4943-a750-ff0a5b9386a6" providerId="AD" clId="Web-{43F2C8DB-20E3-138A-2618-0594B532F7EB}" dt="2023-04-22T17:08:35.847" v="1"/>
        <pc:sldMasterMkLst>
          <pc:docMk/>
          <pc:sldMasterMk cId="3042685497" sldId="2147483669"/>
        </pc:sldMasterMkLst>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1906967154" sldId="2147483670"/>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3129705182" sldId="2147483671"/>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496345090" sldId="2147483672"/>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3680312609" sldId="2147483673"/>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1663878638" sldId="2147483674"/>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2586369242" sldId="2147483675"/>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3600069836" sldId="2147483676"/>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2355260540" sldId="2147483677"/>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1896202205" sldId="2147483678"/>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3762031133" sldId="2147483679"/>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3436832188" sldId="2147483680"/>
          </pc:sldLayoutMkLst>
        </pc:sldLayoutChg>
        <pc:sldLayoutChg chg="add del mod replId">
          <pc:chgData name="Christopher Fredrick" userId="S::cfredric@syr.edu::1c56b9f0-91c0-4943-a750-ff0a5b9386a6" providerId="AD" clId="Web-{43F2C8DB-20E3-138A-2618-0594B532F7EB}" dt="2023-04-22T17:08:35.847" v="1"/>
          <pc:sldLayoutMkLst>
            <pc:docMk/>
            <pc:sldMasterMk cId="3042685497" sldId="2147483669"/>
            <pc:sldLayoutMk cId="1159426303" sldId="2147483681"/>
          </pc:sldLayoutMkLst>
        </pc:sldLayoutChg>
      </pc:sldMasterChg>
    </pc:docChg>
  </pc:docChgLst>
  <pc:docChgLst>
    <pc:chgData name="Marguerite P Gore" userId="S::mpgore@syr.edu::b9478ead-2167-4b35-8942-6fbb820a0fd9" providerId="AD" clId="Web-{053B8664-60AB-7BF7-FF66-2D2E39880378}"/>
    <pc:docChg chg="addSld delSld modSld">
      <pc:chgData name="Marguerite P Gore" userId="S::mpgore@syr.edu::b9478ead-2167-4b35-8942-6fbb820a0fd9" providerId="AD" clId="Web-{053B8664-60AB-7BF7-FF66-2D2E39880378}" dt="2023-04-22T18:21:20.467" v="24"/>
      <pc:docMkLst>
        <pc:docMk/>
      </pc:docMkLst>
      <pc:sldChg chg="addSp modSp">
        <pc:chgData name="Marguerite P Gore" userId="S::mpgore@syr.edu::b9478ead-2167-4b35-8942-6fbb820a0fd9" providerId="AD" clId="Web-{053B8664-60AB-7BF7-FF66-2D2E39880378}" dt="2023-04-22T18:19:05.353" v="23" actId="1076"/>
        <pc:sldMkLst>
          <pc:docMk/>
          <pc:sldMk cId="1280722096" sldId="270"/>
        </pc:sldMkLst>
        <pc:picChg chg="add mod">
          <ac:chgData name="Marguerite P Gore" userId="S::mpgore@syr.edu::b9478ead-2167-4b35-8942-6fbb820a0fd9" providerId="AD" clId="Web-{053B8664-60AB-7BF7-FF66-2D2E39880378}" dt="2023-04-22T18:19:05.353" v="23" actId="1076"/>
          <ac:picMkLst>
            <pc:docMk/>
            <pc:sldMk cId="1280722096" sldId="270"/>
            <ac:picMk id="4" creationId="{6CDDDF0B-19B5-2E59-515C-ABECAC28DAEB}"/>
          </ac:picMkLst>
        </pc:picChg>
      </pc:sldChg>
      <pc:sldChg chg="addSp delSp modSp mod setBg">
        <pc:chgData name="Marguerite P Gore" userId="S::mpgore@syr.edu::b9478ead-2167-4b35-8942-6fbb820a0fd9" providerId="AD" clId="Web-{053B8664-60AB-7BF7-FF66-2D2E39880378}" dt="2023-04-22T18:15:17.143" v="12" actId="1076"/>
        <pc:sldMkLst>
          <pc:docMk/>
          <pc:sldMk cId="3664550141" sldId="272"/>
        </pc:sldMkLst>
        <pc:spChg chg="del mod">
          <ac:chgData name="Marguerite P Gore" userId="S::mpgore@syr.edu::b9478ead-2167-4b35-8942-6fbb820a0fd9" providerId="AD" clId="Web-{053B8664-60AB-7BF7-FF66-2D2E39880378}" dt="2023-04-22T18:13:55.906" v="9"/>
          <ac:spMkLst>
            <pc:docMk/>
            <pc:sldMk cId="3664550141" sldId="272"/>
            <ac:spMk id="4" creationId="{C069EEA5-6A1C-14C1-68CD-1B8371B9E6B7}"/>
          </ac:spMkLst>
        </pc:spChg>
        <pc:spChg chg="mod">
          <ac:chgData name="Marguerite P Gore" userId="S::mpgore@syr.edu::b9478ead-2167-4b35-8942-6fbb820a0fd9" providerId="AD" clId="Web-{053B8664-60AB-7BF7-FF66-2D2E39880378}" dt="2023-04-22T18:13:38.328" v="5"/>
          <ac:spMkLst>
            <pc:docMk/>
            <pc:sldMk cId="3664550141" sldId="272"/>
            <ac:spMk id="5" creationId="{274FCFD6-A50C-252C-00AF-DC20D02EDE3A}"/>
          </ac:spMkLst>
        </pc:spChg>
        <pc:spChg chg="add">
          <ac:chgData name="Marguerite P Gore" userId="S::mpgore@syr.edu::b9478ead-2167-4b35-8942-6fbb820a0fd9" providerId="AD" clId="Web-{053B8664-60AB-7BF7-FF66-2D2E39880378}" dt="2023-04-22T18:13:38.328" v="5"/>
          <ac:spMkLst>
            <pc:docMk/>
            <pc:sldMk cId="3664550141" sldId="272"/>
            <ac:spMk id="10" creationId="{0A597D97-203B-498B-95D3-E90DC961039F}"/>
          </ac:spMkLst>
        </pc:spChg>
        <pc:spChg chg="add">
          <ac:chgData name="Marguerite P Gore" userId="S::mpgore@syr.edu::b9478ead-2167-4b35-8942-6fbb820a0fd9" providerId="AD" clId="Web-{053B8664-60AB-7BF7-FF66-2D2E39880378}" dt="2023-04-22T18:13:38.328" v="5"/>
          <ac:spMkLst>
            <pc:docMk/>
            <pc:sldMk cId="3664550141" sldId="272"/>
            <ac:spMk id="12" creationId="{6A6EF10E-DF41-4BD3-8EB4-6F646531DC26}"/>
          </ac:spMkLst>
        </pc:spChg>
        <pc:picChg chg="add mod ord">
          <ac:chgData name="Marguerite P Gore" userId="S::mpgore@syr.edu::b9478ead-2167-4b35-8942-6fbb820a0fd9" providerId="AD" clId="Web-{053B8664-60AB-7BF7-FF66-2D2E39880378}" dt="2023-04-22T18:15:17.143" v="12" actId="1076"/>
          <ac:picMkLst>
            <pc:docMk/>
            <pc:sldMk cId="3664550141" sldId="272"/>
            <ac:picMk id="2" creationId="{A98D5FEC-324D-A670-D2D7-B5306DB45C9B}"/>
          </ac:picMkLst>
        </pc:picChg>
        <pc:picChg chg="add mod ord">
          <ac:chgData name="Marguerite P Gore" userId="S::mpgore@syr.edu::b9478ead-2167-4b35-8942-6fbb820a0fd9" providerId="AD" clId="Web-{053B8664-60AB-7BF7-FF66-2D2E39880378}" dt="2023-04-22T18:13:38.328" v="5"/>
          <ac:picMkLst>
            <pc:docMk/>
            <pc:sldMk cId="3664550141" sldId="272"/>
            <ac:picMk id="3" creationId="{4CC43428-76E0-9710-AD12-036EE1100B30}"/>
          </ac:picMkLst>
        </pc:picChg>
      </pc:sldChg>
      <pc:sldChg chg="addSp delSp modSp new del">
        <pc:chgData name="Marguerite P Gore" userId="S::mpgore@syr.edu::b9478ead-2167-4b35-8942-6fbb820a0fd9" providerId="AD" clId="Web-{053B8664-60AB-7BF7-FF66-2D2E39880378}" dt="2023-04-22T18:21:20.467" v="24"/>
        <pc:sldMkLst>
          <pc:docMk/>
          <pc:sldMk cId="4136601010" sldId="278"/>
        </pc:sldMkLst>
        <pc:picChg chg="add mod">
          <ac:chgData name="Marguerite P Gore" userId="S::mpgore@syr.edu::b9478ead-2167-4b35-8942-6fbb820a0fd9" providerId="AD" clId="Web-{053B8664-60AB-7BF7-FF66-2D2E39880378}" dt="2023-04-22T18:18:04.383" v="15" actId="1076"/>
          <ac:picMkLst>
            <pc:docMk/>
            <pc:sldMk cId="4136601010" sldId="278"/>
            <ac:picMk id="6" creationId="{FFD0A0CC-21D4-C1EB-92D3-08E1BEE5DE7C}"/>
          </ac:picMkLst>
        </pc:picChg>
        <pc:picChg chg="add del mod">
          <ac:chgData name="Marguerite P Gore" userId="S::mpgore@syr.edu::b9478ead-2167-4b35-8942-6fbb820a0fd9" providerId="AD" clId="Web-{053B8664-60AB-7BF7-FF66-2D2E39880378}" dt="2023-04-22T18:18:45.400" v="20"/>
          <ac:picMkLst>
            <pc:docMk/>
            <pc:sldMk cId="4136601010" sldId="278"/>
            <ac:picMk id="7" creationId="{89CAD9AF-2DAD-4FA3-E6BB-2AA51488BF93}"/>
          </ac:picMkLst>
        </pc:picChg>
      </pc:sldChg>
    </pc:docChg>
  </pc:docChgLst>
  <pc:docChgLst>
    <pc:chgData clId="Web-{17BBE9D4-3907-2D97-D9BB-3EFF4F2EDB86}"/>
    <pc:docChg chg="addSld">
      <pc:chgData name="" userId="" providerId="" clId="Web-{17BBE9D4-3907-2D97-D9BB-3EFF4F2EDB86}" dt="2023-04-21T23:59:21.958" v="0"/>
      <pc:docMkLst>
        <pc:docMk/>
      </pc:docMkLst>
      <pc:sldChg chg="new">
        <pc:chgData name="" userId="" providerId="" clId="Web-{17BBE9D4-3907-2D97-D9BB-3EFF4F2EDB86}" dt="2023-04-21T23:59:21.958" v="0"/>
        <pc:sldMkLst>
          <pc:docMk/>
          <pc:sldMk cId="3664550141" sldId="272"/>
        </pc:sldMkLst>
      </pc:sldChg>
    </pc:docChg>
  </pc:docChgLst>
  <pc:docChgLst>
    <pc:chgData name="Christopher Fredrick" userId="S::cfredric@syr.edu::1c56b9f0-91c0-4943-a750-ff0a5b9386a6" providerId="AD" clId="Web-{FEDAA993-2E63-F977-FEB6-E768D868E501}"/>
    <pc:docChg chg="modSld">
      <pc:chgData name="Christopher Fredrick" userId="S::cfredric@syr.edu::1c56b9f0-91c0-4943-a750-ff0a5b9386a6" providerId="AD" clId="Web-{FEDAA993-2E63-F977-FEB6-E768D868E501}" dt="2023-04-23T13:02:46.961" v="308" actId="20577"/>
      <pc:docMkLst>
        <pc:docMk/>
      </pc:docMkLst>
      <pc:sldChg chg="addSp delSp">
        <pc:chgData name="Christopher Fredrick" userId="S::cfredric@syr.edu::1c56b9f0-91c0-4943-a750-ff0a5b9386a6" providerId="AD" clId="Web-{FEDAA993-2E63-F977-FEB6-E768D868E501}" dt="2023-04-23T12:38:41.391" v="3"/>
        <pc:sldMkLst>
          <pc:docMk/>
          <pc:sldMk cId="379728094" sldId="262"/>
        </pc:sldMkLst>
        <pc:picChg chg="add del">
          <ac:chgData name="Christopher Fredrick" userId="S::cfredric@syr.edu::1c56b9f0-91c0-4943-a750-ff0a5b9386a6" providerId="AD" clId="Web-{FEDAA993-2E63-F977-FEB6-E768D868E501}" dt="2023-04-23T12:38:41.391" v="3"/>
          <ac:picMkLst>
            <pc:docMk/>
            <pc:sldMk cId="379728094" sldId="262"/>
            <ac:picMk id="4" creationId="{8CDD6544-5D20-EF18-E6AA-AB2C4915CDD1}"/>
          </ac:picMkLst>
        </pc:picChg>
      </pc:sldChg>
      <pc:sldChg chg="addSp delSp modSp">
        <pc:chgData name="Christopher Fredrick" userId="S::cfredric@syr.edu::1c56b9f0-91c0-4943-a750-ff0a5b9386a6" providerId="AD" clId="Web-{FEDAA993-2E63-F977-FEB6-E768D868E501}" dt="2023-04-23T13:02:46.961" v="308" actId="20577"/>
        <pc:sldMkLst>
          <pc:docMk/>
          <pc:sldMk cId="2499682613" sldId="269"/>
        </pc:sldMkLst>
        <pc:spChg chg="add mod">
          <ac:chgData name="Christopher Fredrick" userId="S::cfredric@syr.edu::1c56b9f0-91c0-4943-a750-ff0a5b9386a6" providerId="AD" clId="Web-{FEDAA993-2E63-F977-FEB6-E768D868E501}" dt="2023-04-23T12:58:31.736" v="266" actId="20577"/>
          <ac:spMkLst>
            <pc:docMk/>
            <pc:sldMk cId="2499682613" sldId="269"/>
            <ac:spMk id="2" creationId="{4C9B1E4F-E40B-EB53-AB7F-CC894F2E8C03}"/>
          </ac:spMkLst>
        </pc:spChg>
        <pc:spChg chg="mod">
          <ac:chgData name="Christopher Fredrick" userId="S::cfredric@syr.edu::1c56b9f0-91c0-4943-a750-ff0a5b9386a6" providerId="AD" clId="Web-{FEDAA993-2E63-F977-FEB6-E768D868E501}" dt="2023-04-23T12:56:18.811" v="253" actId="1076"/>
          <ac:spMkLst>
            <pc:docMk/>
            <pc:sldMk cId="2499682613" sldId="269"/>
            <ac:spMk id="3" creationId="{3E5FEE2D-79E5-4C1D-8BF7-EE619CA7039A}"/>
          </ac:spMkLst>
        </pc:spChg>
        <pc:spChg chg="del mod">
          <ac:chgData name="Christopher Fredrick" userId="S::cfredric@syr.edu::1c56b9f0-91c0-4943-a750-ff0a5b9386a6" providerId="AD" clId="Web-{FEDAA993-2E63-F977-FEB6-E768D868E501}" dt="2023-04-23T12:40:07.284" v="15"/>
          <ac:spMkLst>
            <pc:docMk/>
            <pc:sldMk cId="2499682613" sldId="269"/>
            <ac:spMk id="7" creationId="{ADA8045A-5CF2-11F6-E05C-53DF522012E0}"/>
          </ac:spMkLst>
        </pc:spChg>
        <pc:spChg chg="add mod">
          <ac:chgData name="Christopher Fredrick" userId="S::cfredric@syr.edu::1c56b9f0-91c0-4943-a750-ff0a5b9386a6" providerId="AD" clId="Web-{FEDAA993-2E63-F977-FEB6-E768D868E501}" dt="2023-04-23T13:02:46.961" v="308" actId="20577"/>
          <ac:spMkLst>
            <pc:docMk/>
            <pc:sldMk cId="2499682613" sldId="269"/>
            <ac:spMk id="12" creationId="{7CD9A9AA-E9AC-83A0-785A-BD361770C65D}"/>
          </ac:spMkLst>
        </pc:spChg>
        <pc:spChg chg="add mod">
          <ac:chgData name="Christopher Fredrick" userId="S::cfredric@syr.edu::1c56b9f0-91c0-4943-a750-ff0a5b9386a6" providerId="AD" clId="Web-{FEDAA993-2E63-F977-FEB6-E768D868E501}" dt="2023-04-23T12:56:52.999" v="259" actId="1076"/>
          <ac:spMkLst>
            <pc:docMk/>
            <pc:sldMk cId="2499682613" sldId="269"/>
            <ac:spMk id="14" creationId="{5974A36B-93C8-B6BC-46E1-9FCEC524A735}"/>
          </ac:spMkLst>
        </pc:spChg>
        <pc:spChg chg="add mod ord">
          <ac:chgData name="Christopher Fredrick" userId="S::cfredric@syr.edu::1c56b9f0-91c0-4943-a750-ff0a5b9386a6" providerId="AD" clId="Web-{FEDAA993-2E63-F977-FEB6-E768D868E501}" dt="2023-04-23T12:57:58.016" v="264"/>
          <ac:spMkLst>
            <pc:docMk/>
            <pc:sldMk cId="2499682613" sldId="269"/>
            <ac:spMk id="15" creationId="{E49FDCCB-3EFB-6CB2-AA5F-A171752AF21A}"/>
          </ac:spMkLst>
        </pc:spChg>
        <pc:spChg chg="add mod">
          <ac:chgData name="Christopher Fredrick" userId="S::cfredric@syr.edu::1c56b9f0-91c0-4943-a750-ff0a5b9386a6" providerId="AD" clId="Web-{FEDAA993-2E63-F977-FEB6-E768D868E501}" dt="2023-04-23T12:59:48.425" v="286" actId="14100"/>
          <ac:spMkLst>
            <pc:docMk/>
            <pc:sldMk cId="2499682613" sldId="269"/>
            <ac:spMk id="16" creationId="{62A65471-A3EE-51F3-26D6-92D5C53731B9}"/>
          </ac:spMkLst>
        </pc:spChg>
        <pc:spChg chg="add mod">
          <ac:chgData name="Christopher Fredrick" userId="S::cfredric@syr.edu::1c56b9f0-91c0-4943-a750-ff0a5b9386a6" providerId="AD" clId="Web-{FEDAA993-2E63-F977-FEB6-E768D868E501}" dt="2023-04-23T13:01:16.568" v="305" actId="14100"/>
          <ac:spMkLst>
            <pc:docMk/>
            <pc:sldMk cId="2499682613" sldId="269"/>
            <ac:spMk id="17" creationId="{A5FB7EE4-851D-32CF-ADEB-9D1E187EB5A1}"/>
          </ac:spMkLst>
        </pc:spChg>
        <pc:picChg chg="del">
          <ac:chgData name="Christopher Fredrick" userId="S::cfredric@syr.edu::1c56b9f0-91c0-4943-a750-ff0a5b9386a6" providerId="AD" clId="Web-{FEDAA993-2E63-F977-FEB6-E768D868E501}" dt="2023-04-23T12:39:04.501" v="6"/>
          <ac:picMkLst>
            <pc:docMk/>
            <pc:sldMk cId="2499682613" sldId="269"/>
            <ac:picMk id="4" creationId="{43D2F135-BB88-19AD-913C-9863214F0A91}"/>
          </ac:picMkLst>
        </pc:picChg>
        <pc:picChg chg="add del mod">
          <ac:chgData name="Christopher Fredrick" userId="S::cfredric@syr.edu::1c56b9f0-91c0-4943-a750-ff0a5b9386a6" providerId="AD" clId="Web-{FEDAA993-2E63-F977-FEB6-E768D868E501}" dt="2023-04-23T12:48:23.189" v="118"/>
          <ac:picMkLst>
            <pc:docMk/>
            <pc:sldMk cId="2499682613" sldId="269"/>
            <ac:picMk id="5" creationId="{4DF74488-8DEF-32B1-7E91-475B0E6B7661}"/>
          </ac:picMkLst>
        </pc:picChg>
        <pc:picChg chg="add mod">
          <ac:chgData name="Christopher Fredrick" userId="S::cfredric@syr.edu::1c56b9f0-91c0-4943-a750-ff0a5b9386a6" providerId="AD" clId="Web-{FEDAA993-2E63-F977-FEB6-E768D868E501}" dt="2023-04-23T12:58:41.518" v="268" actId="14100"/>
          <ac:picMkLst>
            <pc:docMk/>
            <pc:sldMk cId="2499682613" sldId="269"/>
            <ac:picMk id="8" creationId="{F541AE8D-6CC6-C808-FA56-877BADFB9095}"/>
          </ac:picMkLst>
        </pc:picChg>
        <pc:picChg chg="add mod">
          <ac:chgData name="Christopher Fredrick" userId="S::cfredric@syr.edu::1c56b9f0-91c0-4943-a750-ff0a5b9386a6" providerId="AD" clId="Web-{FEDAA993-2E63-F977-FEB6-E768D868E501}" dt="2023-04-23T12:58:45.252" v="269" actId="14100"/>
          <ac:picMkLst>
            <pc:docMk/>
            <pc:sldMk cId="2499682613" sldId="269"/>
            <ac:picMk id="10" creationId="{92D787F7-FC5B-22BA-4BF0-8231B55E7368}"/>
          </ac:picMkLst>
        </pc:picChg>
        <pc:picChg chg="add mod">
          <ac:chgData name="Christopher Fredrick" userId="S::cfredric@syr.edu::1c56b9f0-91c0-4943-a750-ff0a5b9386a6" providerId="AD" clId="Web-{FEDAA993-2E63-F977-FEB6-E768D868E501}" dt="2023-04-23T12:58:50.361" v="270" actId="14100"/>
          <ac:picMkLst>
            <pc:docMk/>
            <pc:sldMk cId="2499682613" sldId="269"/>
            <ac:picMk id="11" creationId="{6DD9A360-B378-21DC-2D43-BA5D021F3EB0}"/>
          </ac:picMkLst>
        </pc:picChg>
        <pc:picChg chg="add mod">
          <ac:chgData name="Christopher Fredrick" userId="S::cfredric@syr.edu::1c56b9f0-91c0-4943-a750-ff0a5b9386a6" providerId="AD" clId="Web-{FEDAA993-2E63-F977-FEB6-E768D868E501}" dt="2023-04-23T12:58:36.205" v="267" actId="14100"/>
          <ac:picMkLst>
            <pc:docMk/>
            <pc:sldMk cId="2499682613" sldId="269"/>
            <ac:picMk id="13" creationId="{910C4C3B-E7B3-0050-B412-1A9F5F02C5C3}"/>
          </ac:picMkLst>
        </pc:picChg>
      </pc:sldChg>
      <pc:sldChg chg="addSp modSp">
        <pc:chgData name="Christopher Fredrick" userId="S::cfredric@syr.edu::1c56b9f0-91c0-4943-a750-ff0a5b9386a6" providerId="AD" clId="Web-{FEDAA993-2E63-F977-FEB6-E768D868E501}" dt="2023-04-23T12:38:55.407" v="5" actId="1076"/>
        <pc:sldMkLst>
          <pc:docMk/>
          <pc:sldMk cId="2226599112" sldId="275"/>
        </pc:sldMkLst>
        <pc:picChg chg="add mod">
          <ac:chgData name="Christopher Fredrick" userId="S::cfredric@syr.edu::1c56b9f0-91c0-4943-a750-ff0a5b9386a6" providerId="AD" clId="Web-{FEDAA993-2E63-F977-FEB6-E768D868E501}" dt="2023-04-23T12:38:55.407" v="5" actId="1076"/>
          <ac:picMkLst>
            <pc:docMk/>
            <pc:sldMk cId="2226599112" sldId="275"/>
            <ac:picMk id="3" creationId="{E3D5949D-34F1-AB10-76C7-2373D1C23597}"/>
          </ac:picMkLst>
        </pc:picChg>
      </pc:sldChg>
    </pc:docChg>
  </pc:docChgLst>
  <pc:docChgLst>
    <pc:chgData name="Riyadh Ishmael" userId="S::rishmael@syr.edu::71b7ab09-0343-4f25-8229-0a6f28ed85f0" providerId="AD" clId="Web-{03D999DD-037C-F427-3A6A-6141DAC27CCD}"/>
    <pc:docChg chg="delSld modSld">
      <pc:chgData name="Riyadh Ishmael" userId="S::rishmael@syr.edu::71b7ab09-0343-4f25-8229-0a6f28ed85f0" providerId="AD" clId="Web-{03D999DD-037C-F427-3A6A-6141DAC27CCD}" dt="2023-04-22T16:28:15.761" v="42"/>
      <pc:docMkLst>
        <pc:docMk/>
      </pc:docMkLst>
      <pc:sldChg chg="modSp">
        <pc:chgData name="Riyadh Ishmael" userId="S::rishmael@syr.edu::71b7ab09-0343-4f25-8229-0a6f28ed85f0" providerId="AD" clId="Web-{03D999DD-037C-F427-3A6A-6141DAC27CCD}" dt="2023-04-22T16:26:30.505" v="41"/>
        <pc:sldMkLst>
          <pc:docMk/>
          <pc:sldMk cId="379728094" sldId="262"/>
        </pc:sldMkLst>
        <pc:graphicFrameChg chg="mod modGraphic">
          <ac:chgData name="Riyadh Ishmael" userId="S::rishmael@syr.edu::71b7ab09-0343-4f25-8229-0a6f28ed85f0" providerId="AD" clId="Web-{03D999DD-037C-F427-3A6A-6141DAC27CCD}" dt="2023-04-22T16:26:30.505" v="41"/>
          <ac:graphicFrameMkLst>
            <pc:docMk/>
            <pc:sldMk cId="379728094" sldId="262"/>
            <ac:graphicFrameMk id="4" creationId="{E281E5F6-FC6C-D337-E263-DDC27ABBB4AD}"/>
          </ac:graphicFrameMkLst>
        </pc:graphicFrameChg>
      </pc:sldChg>
      <pc:sldChg chg="del">
        <pc:chgData name="Riyadh Ishmael" userId="S::rishmael@syr.edu::71b7ab09-0343-4f25-8229-0a6f28ed85f0" providerId="AD" clId="Web-{03D999DD-037C-F427-3A6A-6141DAC27CCD}" dt="2023-04-22T16:28:15.761" v="42"/>
        <pc:sldMkLst>
          <pc:docMk/>
          <pc:sldMk cId="1976602800" sldId="276"/>
        </pc:sldMkLst>
      </pc:sldChg>
    </pc:docChg>
  </pc:docChgLst>
  <pc:docChgLst>
    <pc:chgData name="Marguerite P Gore" userId="S::mpgore@syr.edu::b9478ead-2167-4b35-8942-6fbb820a0fd9" providerId="AD" clId="Web-{94C1EC88-B7D1-4133-85B6-E7411A9BB65B}"/>
    <pc:docChg chg="modSld">
      <pc:chgData name="Marguerite P Gore" userId="S::mpgore@syr.edu::b9478ead-2167-4b35-8942-6fbb820a0fd9" providerId="AD" clId="Web-{94C1EC88-B7D1-4133-85B6-E7411A9BB65B}" dt="2023-04-18T16:10:10.539" v="0" actId="20577"/>
      <pc:docMkLst>
        <pc:docMk/>
      </pc:docMkLst>
      <pc:sldChg chg="modSp">
        <pc:chgData name="Marguerite P Gore" userId="S::mpgore@syr.edu::b9478ead-2167-4b35-8942-6fbb820a0fd9" providerId="AD" clId="Web-{94C1EC88-B7D1-4133-85B6-E7411A9BB65B}" dt="2023-04-18T16:10:10.539" v="0" actId="20577"/>
        <pc:sldMkLst>
          <pc:docMk/>
          <pc:sldMk cId="2586058810" sldId="256"/>
        </pc:sldMkLst>
        <pc:spChg chg="mod">
          <ac:chgData name="Marguerite P Gore" userId="S::mpgore@syr.edu::b9478ead-2167-4b35-8942-6fbb820a0fd9" providerId="AD" clId="Web-{94C1EC88-B7D1-4133-85B6-E7411A9BB65B}" dt="2023-04-18T16:10:10.539" v="0" actId="20577"/>
          <ac:spMkLst>
            <pc:docMk/>
            <pc:sldMk cId="2586058810" sldId="256"/>
            <ac:spMk id="3" creationId="{0236A1B4-B8D1-4A72-8E20-0703F54BF1FE}"/>
          </ac:spMkLst>
        </pc:spChg>
      </pc:sldChg>
    </pc:docChg>
  </pc:docChgLst>
  <pc:docChgLst>
    <pc:chgData name="Riyadh Ishmael" userId="S::rishmael@syr.edu::71b7ab09-0343-4f25-8229-0a6f28ed85f0" providerId="AD" clId="Web-{CB9ACC63-7ED7-3509-DB8F-58566E848BA0}"/>
    <pc:docChg chg="modSld">
      <pc:chgData name="Riyadh Ishmael" userId="S::rishmael@syr.edu::71b7ab09-0343-4f25-8229-0a6f28ed85f0" providerId="AD" clId="Web-{CB9ACC63-7ED7-3509-DB8F-58566E848BA0}" dt="2023-04-24T23:11:16.517" v="18" actId="20577"/>
      <pc:docMkLst>
        <pc:docMk/>
      </pc:docMkLst>
      <pc:sldChg chg="modSp">
        <pc:chgData name="Riyadh Ishmael" userId="S::rishmael@syr.edu::71b7ab09-0343-4f25-8229-0a6f28ed85f0" providerId="AD" clId="Web-{CB9ACC63-7ED7-3509-DB8F-58566E848BA0}" dt="2023-04-24T23:11:16.517" v="18" actId="20577"/>
        <pc:sldMkLst>
          <pc:docMk/>
          <pc:sldMk cId="937538291" sldId="271"/>
        </pc:sldMkLst>
        <pc:spChg chg="mod">
          <ac:chgData name="Riyadh Ishmael" userId="S::rishmael@syr.edu::71b7ab09-0343-4f25-8229-0a6f28ed85f0" providerId="AD" clId="Web-{CB9ACC63-7ED7-3509-DB8F-58566E848BA0}" dt="2023-04-24T23:11:16.517" v="18" actId="20577"/>
          <ac:spMkLst>
            <pc:docMk/>
            <pc:sldMk cId="937538291" sldId="271"/>
            <ac:spMk id="3" creationId="{9D5232F9-FD00-464A-9F17-619C91AEF8F3}"/>
          </ac:spMkLst>
        </pc:spChg>
      </pc:sldChg>
    </pc:docChg>
  </pc:docChgLst>
  <pc:docChgLst>
    <pc:chgData name="Marguerite P Gore" userId="S::mpgore@syr.edu::b9478ead-2167-4b35-8942-6fbb820a0fd9" providerId="AD" clId="Web-{1824E49E-5DBC-281E-529A-10906671E49D}"/>
    <pc:docChg chg="addSld delSld modSld">
      <pc:chgData name="Marguerite P Gore" userId="S::mpgore@syr.edu::b9478ead-2167-4b35-8942-6fbb820a0fd9" providerId="AD" clId="Web-{1824E49E-5DBC-281E-529A-10906671E49D}" dt="2023-04-21T22:52:07.432" v="93" actId="20577"/>
      <pc:docMkLst>
        <pc:docMk/>
      </pc:docMkLst>
      <pc:sldChg chg="modSp">
        <pc:chgData name="Marguerite P Gore" userId="S::mpgore@syr.edu::b9478ead-2167-4b35-8942-6fbb820a0fd9" providerId="AD" clId="Web-{1824E49E-5DBC-281E-529A-10906671E49D}" dt="2023-04-21T22:45:57.299" v="9" actId="20577"/>
        <pc:sldMkLst>
          <pc:docMk/>
          <pc:sldMk cId="2586058810" sldId="256"/>
        </pc:sldMkLst>
        <pc:spChg chg="mod">
          <ac:chgData name="Marguerite P Gore" userId="S::mpgore@syr.edu::b9478ead-2167-4b35-8942-6fbb820a0fd9" providerId="AD" clId="Web-{1824E49E-5DBC-281E-529A-10906671E49D}" dt="2023-04-21T22:45:57.299" v="9" actId="20577"/>
          <ac:spMkLst>
            <pc:docMk/>
            <pc:sldMk cId="2586058810" sldId="256"/>
            <ac:spMk id="2" creationId="{CFE75451-6A4B-484B-9ED1-353CCE25B0F4}"/>
          </ac:spMkLst>
        </pc:spChg>
      </pc:sldChg>
      <pc:sldChg chg="del">
        <pc:chgData name="Marguerite P Gore" userId="S::mpgore@syr.edu::b9478ead-2167-4b35-8942-6fbb820a0fd9" providerId="AD" clId="Web-{1824E49E-5DBC-281E-529A-10906671E49D}" dt="2023-04-21T22:36:32.408" v="4"/>
        <pc:sldMkLst>
          <pc:docMk/>
          <pc:sldMk cId="332104327" sldId="259"/>
        </pc:sldMkLst>
      </pc:sldChg>
      <pc:sldChg chg="del">
        <pc:chgData name="Marguerite P Gore" userId="S::mpgore@syr.edu::b9478ead-2167-4b35-8942-6fbb820a0fd9" providerId="AD" clId="Web-{1824E49E-5DBC-281E-529A-10906671E49D}" dt="2023-04-21T22:36:32.033" v="3"/>
        <pc:sldMkLst>
          <pc:docMk/>
          <pc:sldMk cId="1663780162" sldId="260"/>
        </pc:sldMkLst>
      </pc:sldChg>
      <pc:sldChg chg="del">
        <pc:chgData name="Marguerite P Gore" userId="S::mpgore@syr.edu::b9478ead-2167-4b35-8942-6fbb820a0fd9" providerId="AD" clId="Web-{1824E49E-5DBC-281E-529A-10906671E49D}" dt="2023-04-21T22:36:31.595" v="2"/>
        <pc:sldMkLst>
          <pc:docMk/>
          <pc:sldMk cId="1429429409" sldId="261"/>
        </pc:sldMkLst>
      </pc:sldChg>
      <pc:sldChg chg="del">
        <pc:chgData name="Marguerite P Gore" userId="S::mpgore@syr.edu::b9478ead-2167-4b35-8942-6fbb820a0fd9" providerId="AD" clId="Web-{1824E49E-5DBC-281E-529A-10906671E49D}" dt="2023-04-21T22:36:33.611" v="6"/>
        <pc:sldMkLst>
          <pc:docMk/>
          <pc:sldMk cId="4055079983" sldId="263"/>
        </pc:sldMkLst>
      </pc:sldChg>
      <pc:sldChg chg="del">
        <pc:chgData name="Marguerite P Gore" userId="S::mpgore@syr.edu::b9478ead-2167-4b35-8942-6fbb820a0fd9" providerId="AD" clId="Web-{1824E49E-5DBC-281E-529A-10906671E49D}" dt="2023-04-21T22:36:34.330" v="7"/>
        <pc:sldMkLst>
          <pc:docMk/>
          <pc:sldMk cId="2619301236" sldId="264"/>
        </pc:sldMkLst>
      </pc:sldChg>
      <pc:sldChg chg="del">
        <pc:chgData name="Marguerite P Gore" userId="S::mpgore@syr.edu::b9478ead-2167-4b35-8942-6fbb820a0fd9" providerId="AD" clId="Web-{1824E49E-5DBC-281E-529A-10906671E49D}" dt="2023-04-21T22:36:26.830" v="1"/>
        <pc:sldMkLst>
          <pc:docMk/>
          <pc:sldMk cId="1742861620" sldId="266"/>
        </pc:sldMkLst>
      </pc:sldChg>
      <pc:sldChg chg="del">
        <pc:chgData name="Marguerite P Gore" userId="S::mpgore@syr.edu::b9478ead-2167-4b35-8942-6fbb820a0fd9" providerId="AD" clId="Web-{1824E49E-5DBC-281E-529A-10906671E49D}" dt="2023-04-21T22:36:33.080" v="5"/>
        <pc:sldMkLst>
          <pc:docMk/>
          <pc:sldMk cId="2896385493" sldId="270"/>
        </pc:sldMkLst>
      </pc:sldChg>
      <pc:sldChg chg="delSp modSp new">
        <pc:chgData name="Marguerite P Gore" userId="S::mpgore@syr.edu::b9478ead-2167-4b35-8942-6fbb820a0fd9" providerId="AD" clId="Web-{1824E49E-5DBC-281E-529A-10906671E49D}" dt="2023-04-21T22:52:07.432" v="93" actId="20577"/>
        <pc:sldMkLst>
          <pc:docMk/>
          <pc:sldMk cId="3794914507" sldId="270"/>
        </pc:sldMkLst>
        <pc:spChg chg="mod">
          <ac:chgData name="Marguerite P Gore" userId="S::mpgore@syr.edu::b9478ead-2167-4b35-8942-6fbb820a0fd9" providerId="AD" clId="Web-{1824E49E-5DBC-281E-529A-10906671E49D}" dt="2023-04-21T22:52:07.432" v="93" actId="20577"/>
          <ac:spMkLst>
            <pc:docMk/>
            <pc:sldMk cId="3794914507" sldId="270"/>
            <ac:spMk id="2" creationId="{4A59C33E-0BD1-A537-BF8F-59E2AE83C436}"/>
          </ac:spMkLst>
        </pc:spChg>
        <pc:spChg chg="del">
          <ac:chgData name="Marguerite P Gore" userId="S::mpgore@syr.edu::b9478ead-2167-4b35-8942-6fbb820a0fd9" providerId="AD" clId="Web-{1824E49E-5DBC-281E-529A-10906671E49D}" dt="2023-04-21T22:50:55.165" v="80"/>
          <ac:spMkLst>
            <pc:docMk/>
            <pc:sldMk cId="3794914507" sldId="270"/>
            <ac:spMk id="3" creationId="{9A548D1E-2549-2D96-62E8-532D666F321C}"/>
          </ac:spMkLst>
        </pc:spChg>
      </pc:sldChg>
      <pc:sldChg chg="del">
        <pc:chgData name="Marguerite P Gore" userId="S::mpgore@syr.edu::b9478ead-2167-4b35-8942-6fbb820a0fd9" providerId="AD" clId="Web-{1824E49E-5DBC-281E-529A-10906671E49D}" dt="2023-04-21T22:36:26.158" v="0"/>
        <pc:sldMkLst>
          <pc:docMk/>
          <pc:sldMk cId="1969787568" sldId="271"/>
        </pc:sldMkLst>
      </pc:sldChg>
      <pc:sldChg chg="addSp delSp modSp new">
        <pc:chgData name="Marguerite P Gore" userId="S::mpgore@syr.edu::b9478ead-2167-4b35-8942-6fbb820a0fd9" providerId="AD" clId="Web-{1824E49E-5DBC-281E-529A-10906671E49D}" dt="2023-04-21T22:47:51.255" v="31" actId="14100"/>
        <pc:sldMkLst>
          <pc:docMk/>
          <pc:sldMk cId="3708081547" sldId="271"/>
        </pc:sldMkLst>
        <pc:spChg chg="del">
          <ac:chgData name="Marguerite P Gore" userId="S::mpgore@syr.edu::b9478ead-2167-4b35-8942-6fbb820a0fd9" providerId="AD" clId="Web-{1824E49E-5DBC-281E-529A-10906671E49D}" dt="2023-04-21T22:47:37.114" v="21"/>
          <ac:spMkLst>
            <pc:docMk/>
            <pc:sldMk cId="3708081547" sldId="271"/>
            <ac:spMk id="2" creationId="{EE5D5F8F-32B5-022F-D83D-F235033DB65A}"/>
          </ac:spMkLst>
        </pc:spChg>
        <pc:spChg chg="del">
          <ac:chgData name="Marguerite P Gore" userId="S::mpgore@syr.edu::b9478ead-2167-4b35-8942-6fbb820a0fd9" providerId="AD" clId="Web-{1824E49E-5DBC-281E-529A-10906671E49D}" dt="2023-04-21T22:47:34.629" v="20"/>
          <ac:spMkLst>
            <pc:docMk/>
            <pc:sldMk cId="3708081547" sldId="271"/>
            <ac:spMk id="3" creationId="{11F54A6C-B99D-7F1B-128F-9CACD41A9DDF}"/>
          </ac:spMkLst>
        </pc:spChg>
        <pc:spChg chg="add mod">
          <ac:chgData name="Marguerite P Gore" userId="S::mpgore@syr.edu::b9478ead-2167-4b35-8942-6fbb820a0fd9" providerId="AD" clId="Web-{1824E49E-5DBC-281E-529A-10906671E49D}" dt="2023-04-21T22:47:51.255" v="31" actId="14100"/>
          <ac:spMkLst>
            <pc:docMk/>
            <pc:sldMk cId="3708081547" sldId="271"/>
            <ac:spMk id="6" creationId="{C1D69F63-C3A8-FD21-FF0C-89A6F3A3A039}"/>
          </ac:spMkLst>
        </pc:spChg>
      </pc:sldChg>
      <pc:sldChg chg="addSp delSp modSp new">
        <pc:chgData name="Marguerite P Gore" userId="S::mpgore@syr.edu::b9478ead-2167-4b35-8942-6fbb820a0fd9" providerId="AD" clId="Web-{1824E49E-5DBC-281E-529A-10906671E49D}" dt="2023-04-21T22:50:32.680" v="78" actId="20577"/>
        <pc:sldMkLst>
          <pc:docMk/>
          <pc:sldMk cId="2851767154" sldId="272"/>
        </pc:sldMkLst>
        <pc:spChg chg="del">
          <ac:chgData name="Marguerite P Gore" userId="S::mpgore@syr.edu::b9478ead-2167-4b35-8942-6fbb820a0fd9" providerId="AD" clId="Web-{1824E49E-5DBC-281E-529A-10906671E49D}" dt="2023-04-21T22:48:43.975" v="56"/>
          <ac:spMkLst>
            <pc:docMk/>
            <pc:sldMk cId="2851767154" sldId="272"/>
            <ac:spMk id="2" creationId="{5EAC1CC0-6DE1-9BD5-53CC-856FC8316B23}"/>
          </ac:spMkLst>
        </pc:spChg>
        <pc:spChg chg="del">
          <ac:chgData name="Marguerite P Gore" userId="S::mpgore@syr.edu::b9478ead-2167-4b35-8942-6fbb820a0fd9" providerId="AD" clId="Web-{1824E49E-5DBC-281E-529A-10906671E49D}" dt="2023-04-21T22:48:41.943" v="55"/>
          <ac:spMkLst>
            <pc:docMk/>
            <pc:sldMk cId="2851767154" sldId="272"/>
            <ac:spMk id="3" creationId="{5F1A25FF-0346-AC32-6570-2C18D4A045A8}"/>
          </ac:spMkLst>
        </pc:spChg>
        <pc:spChg chg="add mod">
          <ac:chgData name="Marguerite P Gore" userId="S::mpgore@syr.edu::b9478ead-2167-4b35-8942-6fbb820a0fd9" providerId="AD" clId="Web-{1824E49E-5DBC-281E-529A-10906671E49D}" dt="2023-04-21T22:50:32.680" v="78" actId="20577"/>
          <ac:spMkLst>
            <pc:docMk/>
            <pc:sldMk cId="2851767154" sldId="272"/>
            <ac:spMk id="6" creationId="{CACA2A41-04F4-E863-FC1A-B15BD3B29227}"/>
          </ac:spMkLst>
        </pc:spChg>
      </pc:sldChg>
    </pc:docChg>
  </pc:docChgLst>
  <pc:docChgLst>
    <pc:chgData name="Christopher Fredrick" userId="S::cfredric@syr.edu::1c56b9f0-91c0-4943-a750-ff0a5b9386a6" providerId="AD" clId="Web-{17BBE9D4-3907-2D97-D9BB-3EFF4F2EDB86}"/>
    <pc:docChg chg="addSld modSld">
      <pc:chgData name="Christopher Fredrick" userId="S::cfredric@syr.edu::1c56b9f0-91c0-4943-a750-ff0a5b9386a6" providerId="AD" clId="Web-{17BBE9D4-3907-2D97-D9BB-3EFF4F2EDB86}" dt="2023-04-22T00:21:26.770" v="33" actId="1076"/>
      <pc:docMkLst>
        <pc:docMk/>
      </pc:docMkLst>
      <pc:sldChg chg="addSp delSp modSp">
        <pc:chgData name="Christopher Fredrick" userId="S::cfredric@syr.edu::1c56b9f0-91c0-4943-a750-ff0a5b9386a6" providerId="AD" clId="Web-{17BBE9D4-3907-2D97-D9BB-3EFF4F2EDB86}" dt="2023-04-22T00:11:58.133" v="5" actId="14100"/>
        <pc:sldMkLst>
          <pc:docMk/>
          <pc:sldMk cId="3664550141" sldId="272"/>
        </pc:sldMkLst>
        <pc:spChg chg="del">
          <ac:chgData name="Christopher Fredrick" userId="S::cfredric@syr.edu::1c56b9f0-91c0-4943-a750-ff0a5b9386a6" providerId="AD" clId="Web-{17BBE9D4-3907-2D97-D9BB-3EFF4F2EDB86}" dt="2023-04-21T23:59:28.224" v="0"/>
          <ac:spMkLst>
            <pc:docMk/>
            <pc:sldMk cId="3664550141" sldId="272"/>
            <ac:spMk id="2" creationId="{7E6637DC-710B-B478-149D-E33F1184870F}"/>
          </ac:spMkLst>
        </pc:spChg>
        <pc:spChg chg="del">
          <ac:chgData name="Christopher Fredrick" userId="S::cfredric@syr.edu::1c56b9f0-91c0-4943-a750-ff0a5b9386a6" providerId="AD" clId="Web-{17BBE9D4-3907-2D97-D9BB-3EFF4F2EDB86}" dt="2023-04-21T23:59:30.208" v="1"/>
          <ac:spMkLst>
            <pc:docMk/>
            <pc:sldMk cId="3664550141" sldId="272"/>
            <ac:spMk id="3" creationId="{8F5531D2-4039-225A-5030-CC88F107A297}"/>
          </ac:spMkLst>
        </pc:spChg>
        <pc:picChg chg="add mod">
          <ac:chgData name="Christopher Fredrick" userId="S::cfredric@syr.edu::1c56b9f0-91c0-4943-a750-ff0a5b9386a6" providerId="AD" clId="Web-{17BBE9D4-3907-2D97-D9BB-3EFF4F2EDB86}" dt="2023-04-22T00:11:58.133" v="5" actId="14100"/>
          <ac:picMkLst>
            <pc:docMk/>
            <pc:sldMk cId="3664550141" sldId="272"/>
            <ac:picMk id="6" creationId="{30B18C91-EAB1-2710-EA1E-260326CC70A7}"/>
          </ac:picMkLst>
        </pc:picChg>
      </pc:sldChg>
      <pc:sldChg chg="addSp delSp modSp new">
        <pc:chgData name="Christopher Fredrick" userId="S::cfredric@syr.edu::1c56b9f0-91c0-4943-a750-ff0a5b9386a6" providerId="AD" clId="Web-{17BBE9D4-3907-2D97-D9BB-3EFF4F2EDB86}" dt="2023-04-22T00:16:12.342" v="12" actId="14100"/>
        <pc:sldMkLst>
          <pc:docMk/>
          <pc:sldMk cId="1324728658" sldId="273"/>
        </pc:sldMkLst>
        <pc:spChg chg="del">
          <ac:chgData name="Christopher Fredrick" userId="S::cfredric@syr.edu::1c56b9f0-91c0-4943-a750-ff0a5b9386a6" providerId="AD" clId="Web-{17BBE9D4-3907-2D97-D9BB-3EFF4F2EDB86}" dt="2023-04-22T00:13:06.994" v="7"/>
          <ac:spMkLst>
            <pc:docMk/>
            <pc:sldMk cId="1324728658" sldId="273"/>
            <ac:spMk id="2" creationId="{E11FAAA4-8A28-B248-D0D2-25536C4EE46A}"/>
          </ac:spMkLst>
        </pc:spChg>
        <pc:spChg chg="del">
          <ac:chgData name="Christopher Fredrick" userId="S::cfredric@syr.edu::1c56b9f0-91c0-4943-a750-ff0a5b9386a6" providerId="AD" clId="Web-{17BBE9D4-3907-2D97-D9BB-3EFF4F2EDB86}" dt="2023-04-22T00:13:09.525" v="8"/>
          <ac:spMkLst>
            <pc:docMk/>
            <pc:sldMk cId="1324728658" sldId="273"/>
            <ac:spMk id="3" creationId="{054428F0-5E75-7CD9-3417-A61DE0495D9C}"/>
          </ac:spMkLst>
        </pc:spChg>
        <pc:picChg chg="add mod">
          <ac:chgData name="Christopher Fredrick" userId="S::cfredric@syr.edu::1c56b9f0-91c0-4943-a750-ff0a5b9386a6" providerId="AD" clId="Web-{17BBE9D4-3907-2D97-D9BB-3EFF4F2EDB86}" dt="2023-04-22T00:16:12.342" v="12" actId="14100"/>
          <ac:picMkLst>
            <pc:docMk/>
            <pc:sldMk cId="1324728658" sldId="273"/>
            <ac:picMk id="6" creationId="{972708F2-D11C-FA18-A1D6-1D0CEC0FE6AD}"/>
          </ac:picMkLst>
        </pc:picChg>
      </pc:sldChg>
      <pc:sldChg chg="addSp delSp modSp new">
        <pc:chgData name="Christopher Fredrick" userId="S::cfredric@syr.edu::1c56b9f0-91c0-4943-a750-ff0a5b9386a6" providerId="AD" clId="Web-{17BBE9D4-3907-2D97-D9BB-3EFF4F2EDB86}" dt="2023-04-22T00:19:31.893" v="20" actId="14100"/>
        <pc:sldMkLst>
          <pc:docMk/>
          <pc:sldMk cId="2093071813" sldId="274"/>
        </pc:sldMkLst>
        <pc:spChg chg="del">
          <ac:chgData name="Christopher Fredrick" userId="S::cfredric@syr.edu::1c56b9f0-91c0-4943-a750-ff0a5b9386a6" providerId="AD" clId="Web-{17BBE9D4-3907-2D97-D9BB-3EFF4F2EDB86}" dt="2023-04-22T00:17:02.452" v="14"/>
          <ac:spMkLst>
            <pc:docMk/>
            <pc:sldMk cId="2093071813" sldId="274"/>
            <ac:spMk id="2" creationId="{8CC4C558-CD8B-450F-DF1E-60A6A930262F}"/>
          </ac:spMkLst>
        </pc:spChg>
        <pc:spChg chg="del">
          <ac:chgData name="Christopher Fredrick" userId="S::cfredric@syr.edu::1c56b9f0-91c0-4943-a750-ff0a5b9386a6" providerId="AD" clId="Web-{17BBE9D4-3907-2D97-D9BB-3EFF4F2EDB86}" dt="2023-04-22T00:17:04.874" v="15"/>
          <ac:spMkLst>
            <pc:docMk/>
            <pc:sldMk cId="2093071813" sldId="274"/>
            <ac:spMk id="3" creationId="{55406392-4EE3-0625-53DA-11A2F26F6046}"/>
          </ac:spMkLst>
        </pc:spChg>
        <pc:picChg chg="add mod">
          <ac:chgData name="Christopher Fredrick" userId="S::cfredric@syr.edu::1c56b9f0-91c0-4943-a750-ff0a5b9386a6" providerId="AD" clId="Web-{17BBE9D4-3907-2D97-D9BB-3EFF4F2EDB86}" dt="2023-04-22T00:19:31.893" v="20" actId="14100"/>
          <ac:picMkLst>
            <pc:docMk/>
            <pc:sldMk cId="2093071813" sldId="274"/>
            <ac:picMk id="6" creationId="{0BD9D252-B94C-55C1-F508-2772BB937471}"/>
          </ac:picMkLst>
        </pc:picChg>
      </pc:sldChg>
      <pc:sldChg chg="addSp delSp modSp new">
        <pc:chgData name="Christopher Fredrick" userId="S::cfredric@syr.edu::1c56b9f0-91c0-4943-a750-ff0a5b9386a6" providerId="AD" clId="Web-{17BBE9D4-3907-2D97-D9BB-3EFF4F2EDB86}" dt="2023-04-22T00:21:26.770" v="33" actId="1076"/>
        <pc:sldMkLst>
          <pc:docMk/>
          <pc:sldMk cId="2226599112" sldId="275"/>
        </pc:sldMkLst>
        <pc:spChg chg="del">
          <ac:chgData name="Christopher Fredrick" userId="S::cfredric@syr.edu::1c56b9f0-91c0-4943-a750-ff0a5b9386a6" providerId="AD" clId="Web-{17BBE9D4-3907-2D97-D9BB-3EFF4F2EDB86}" dt="2023-04-22T00:19:38.518" v="22"/>
          <ac:spMkLst>
            <pc:docMk/>
            <pc:sldMk cId="2226599112" sldId="275"/>
            <ac:spMk id="2" creationId="{3C35CBF9-38B3-99F3-AF5E-23C8508DAAA1}"/>
          </ac:spMkLst>
        </pc:spChg>
        <pc:spChg chg="del">
          <ac:chgData name="Christopher Fredrick" userId="S::cfredric@syr.edu::1c56b9f0-91c0-4943-a750-ff0a5b9386a6" providerId="AD" clId="Web-{17BBE9D4-3907-2D97-D9BB-3EFF4F2EDB86}" dt="2023-04-22T00:19:40.862" v="23"/>
          <ac:spMkLst>
            <pc:docMk/>
            <pc:sldMk cId="2226599112" sldId="275"/>
            <ac:spMk id="3" creationId="{105DB9E3-3F6E-E057-93FE-E3B35BF2DB6C}"/>
          </ac:spMkLst>
        </pc:spChg>
        <pc:picChg chg="add mod">
          <ac:chgData name="Christopher Fredrick" userId="S::cfredric@syr.edu::1c56b9f0-91c0-4943-a750-ff0a5b9386a6" providerId="AD" clId="Web-{17BBE9D4-3907-2D97-D9BB-3EFF4F2EDB86}" dt="2023-04-22T00:20:36.488" v="27" actId="1076"/>
          <ac:picMkLst>
            <pc:docMk/>
            <pc:sldMk cId="2226599112" sldId="275"/>
            <ac:picMk id="6" creationId="{7C1989AF-0B78-8625-146D-37B564080FB5}"/>
          </ac:picMkLst>
        </pc:picChg>
        <pc:picChg chg="add mod">
          <ac:chgData name="Christopher Fredrick" userId="S::cfredric@syr.edu::1c56b9f0-91c0-4943-a750-ff0a5b9386a6" providerId="AD" clId="Web-{17BBE9D4-3907-2D97-D9BB-3EFF4F2EDB86}" dt="2023-04-22T00:21:26.770" v="33" actId="1076"/>
          <ac:picMkLst>
            <pc:docMk/>
            <pc:sldMk cId="2226599112" sldId="275"/>
            <ac:picMk id="7" creationId="{FC72D672-E7D4-8C1C-6EF6-9C70DB2294DD}"/>
          </ac:picMkLst>
        </pc:picChg>
      </pc:sldChg>
    </pc:docChg>
  </pc:docChgLst>
  <pc:docChgLst>
    <pc:chgData name="Riyadh Ishmael" userId="S::rishmael@syr.edu::71b7ab09-0343-4f25-8229-0a6f28ed85f0" providerId="AD" clId="Web-{B2AB3081-2156-9529-7667-6756D3FF04A7}"/>
    <pc:docChg chg="modSld">
      <pc:chgData name="Riyadh Ishmael" userId="S::rishmael@syr.edu::71b7ab09-0343-4f25-8229-0a6f28ed85f0" providerId="AD" clId="Web-{B2AB3081-2156-9529-7667-6756D3FF04A7}" dt="2023-04-22T18:22:16.120" v="440" actId="1076"/>
      <pc:docMkLst>
        <pc:docMk/>
      </pc:docMkLst>
      <pc:sldChg chg="addSp modSp">
        <pc:chgData name="Riyadh Ishmael" userId="S::rishmael@syr.edu::71b7ab09-0343-4f25-8229-0a6f28ed85f0" providerId="AD" clId="Web-{B2AB3081-2156-9529-7667-6756D3FF04A7}" dt="2023-04-22T18:22:16.120" v="440" actId="1076"/>
        <pc:sldMkLst>
          <pc:docMk/>
          <pc:sldMk cId="3571516367" sldId="258"/>
        </pc:sldMkLst>
        <pc:spChg chg="mod">
          <ac:chgData name="Riyadh Ishmael" userId="S::rishmael@syr.edu::71b7ab09-0343-4f25-8229-0a6f28ed85f0" providerId="AD" clId="Web-{B2AB3081-2156-9529-7667-6756D3FF04A7}" dt="2023-04-22T17:54:06.177" v="390" actId="20577"/>
          <ac:spMkLst>
            <pc:docMk/>
            <pc:sldMk cId="3571516367" sldId="258"/>
            <ac:spMk id="2" creationId="{0A32731C-311B-46F7-A865-6C3AF6B09A47}"/>
          </ac:spMkLst>
        </pc:spChg>
        <pc:spChg chg="mod">
          <ac:chgData name="Riyadh Ishmael" userId="S::rishmael@syr.edu::71b7ab09-0343-4f25-8229-0a6f28ed85f0" providerId="AD" clId="Web-{B2AB3081-2156-9529-7667-6756D3FF04A7}" dt="2023-04-22T18:05:11.930" v="406" actId="20577"/>
          <ac:spMkLst>
            <pc:docMk/>
            <pc:sldMk cId="3571516367" sldId="258"/>
            <ac:spMk id="3" creationId="{9D5232F9-FD00-464A-9F17-619C91AEF8F3}"/>
          </ac:spMkLst>
        </pc:spChg>
        <pc:picChg chg="mod">
          <ac:chgData name="Riyadh Ishmael" userId="S::rishmael@syr.edu::71b7ab09-0343-4f25-8229-0a6f28ed85f0" providerId="AD" clId="Web-{B2AB3081-2156-9529-7667-6756D3FF04A7}" dt="2023-04-22T18:22:16.120" v="440" actId="1076"/>
          <ac:picMkLst>
            <pc:docMk/>
            <pc:sldMk cId="3571516367" sldId="258"/>
            <ac:picMk id="4" creationId="{2DC02AAF-CD92-3377-AAFC-D6270505326E}"/>
          </ac:picMkLst>
        </pc:picChg>
        <pc:picChg chg="add mod">
          <ac:chgData name="Riyadh Ishmael" userId="S::rishmael@syr.edu::71b7ab09-0343-4f25-8229-0a6f28ed85f0" providerId="AD" clId="Web-{B2AB3081-2156-9529-7667-6756D3FF04A7}" dt="2023-04-22T18:07:36.309" v="412" actId="1076"/>
          <ac:picMkLst>
            <pc:docMk/>
            <pc:sldMk cId="3571516367" sldId="258"/>
            <ac:picMk id="5" creationId="{B3BCD7D7-3C94-FFE4-D391-46C9ACC14734}"/>
          </ac:picMkLst>
        </pc:picChg>
      </pc:sldChg>
      <pc:sldChg chg="modSp">
        <pc:chgData name="Riyadh Ishmael" userId="S::rishmael@syr.edu::71b7ab09-0343-4f25-8229-0a6f28ed85f0" providerId="AD" clId="Web-{B2AB3081-2156-9529-7667-6756D3FF04A7}" dt="2023-04-22T18:06:13.760" v="408" actId="20577"/>
        <pc:sldMkLst>
          <pc:docMk/>
          <pc:sldMk cId="379728094" sldId="262"/>
        </pc:sldMkLst>
        <pc:spChg chg="mod">
          <ac:chgData name="Riyadh Ishmael" userId="S::rishmael@syr.edu::71b7ab09-0343-4f25-8229-0a6f28ed85f0" providerId="AD" clId="Web-{B2AB3081-2156-9529-7667-6756D3FF04A7}" dt="2023-04-22T18:06:13.760" v="408" actId="20577"/>
          <ac:spMkLst>
            <pc:docMk/>
            <pc:sldMk cId="379728094" sldId="262"/>
            <ac:spMk id="3" creationId="{DA8AFAA9-633A-475C-B8ED-840A34F7294D}"/>
          </ac:spMkLst>
        </pc:spChg>
      </pc:sldChg>
      <pc:sldChg chg="addSp modSp mod setBg">
        <pc:chgData name="Riyadh Ishmael" userId="S::rishmael@syr.edu::71b7ab09-0343-4f25-8229-0a6f28ed85f0" providerId="AD" clId="Web-{B2AB3081-2156-9529-7667-6756D3FF04A7}" dt="2023-04-22T18:19:27.928" v="438"/>
        <pc:sldMkLst>
          <pc:docMk/>
          <pc:sldMk cId="1280722096" sldId="270"/>
        </pc:sldMkLst>
        <pc:spChg chg="mod">
          <ac:chgData name="Riyadh Ishmael" userId="S::rishmael@syr.edu::71b7ab09-0343-4f25-8229-0a6f28ed85f0" providerId="AD" clId="Web-{B2AB3081-2156-9529-7667-6756D3FF04A7}" dt="2023-04-22T18:19:27.928" v="438"/>
          <ac:spMkLst>
            <pc:docMk/>
            <pc:sldMk cId="1280722096" sldId="270"/>
            <ac:spMk id="2" creationId="{1BEF5859-10C9-4588-9727-B9362E26C29D}"/>
          </ac:spMkLst>
        </pc:spChg>
        <pc:spChg chg="mod">
          <ac:chgData name="Riyadh Ishmael" userId="S::rishmael@syr.edu::71b7ab09-0343-4f25-8229-0a6f28ed85f0" providerId="AD" clId="Web-{B2AB3081-2156-9529-7667-6756D3FF04A7}" dt="2023-04-22T18:19:27.928" v="438"/>
          <ac:spMkLst>
            <pc:docMk/>
            <pc:sldMk cId="1280722096" sldId="270"/>
            <ac:spMk id="3" creationId="{5671D7E5-EF66-4BCD-8DAA-E9061157F0BE}"/>
          </ac:spMkLst>
        </pc:spChg>
        <pc:spChg chg="mod ord">
          <ac:chgData name="Riyadh Ishmael" userId="S::rishmael@syr.edu::71b7ab09-0343-4f25-8229-0a6f28ed85f0" providerId="AD" clId="Web-{B2AB3081-2156-9529-7667-6756D3FF04A7}" dt="2023-04-22T18:19:27.928" v="438"/>
          <ac:spMkLst>
            <pc:docMk/>
            <pc:sldMk cId="1280722096" sldId="270"/>
            <ac:spMk id="6" creationId="{7C991F00-87A7-45A6-8029-B097FA72498D}"/>
          </ac:spMkLst>
        </pc:spChg>
        <pc:spChg chg="add">
          <ac:chgData name="Riyadh Ishmael" userId="S::rishmael@syr.edu::71b7ab09-0343-4f25-8229-0a6f28ed85f0" providerId="AD" clId="Web-{B2AB3081-2156-9529-7667-6756D3FF04A7}" dt="2023-04-22T18:19:27.928" v="438"/>
          <ac:spMkLst>
            <pc:docMk/>
            <pc:sldMk cId="1280722096" sldId="270"/>
            <ac:spMk id="11" creationId="{5A0118C5-4F8D-4CF4-BADD-53FEACC6C42A}"/>
          </ac:spMkLst>
        </pc:spChg>
        <pc:spChg chg="add">
          <ac:chgData name="Riyadh Ishmael" userId="S::rishmael@syr.edu::71b7ab09-0343-4f25-8229-0a6f28ed85f0" providerId="AD" clId="Web-{B2AB3081-2156-9529-7667-6756D3FF04A7}" dt="2023-04-22T18:19:27.928" v="438"/>
          <ac:spMkLst>
            <pc:docMk/>
            <pc:sldMk cId="1280722096" sldId="270"/>
            <ac:spMk id="13" creationId="{52D7FCC1-2D52-49CE-A986-EE6E0CA64957}"/>
          </ac:spMkLst>
        </pc:spChg>
        <pc:spChg chg="add">
          <ac:chgData name="Riyadh Ishmael" userId="S::rishmael@syr.edu::71b7ab09-0343-4f25-8229-0a6f28ed85f0" providerId="AD" clId="Web-{B2AB3081-2156-9529-7667-6756D3FF04A7}" dt="2023-04-22T18:19:27.928" v="438"/>
          <ac:spMkLst>
            <pc:docMk/>
            <pc:sldMk cId="1280722096" sldId="270"/>
            <ac:spMk id="15" creationId="{28C3CACD-E5A7-4AAC-AE47-75CF7D30FF7C}"/>
          </ac:spMkLst>
        </pc:spChg>
        <pc:grpChg chg="add">
          <ac:chgData name="Riyadh Ishmael" userId="S::rishmael@syr.edu::71b7ab09-0343-4f25-8229-0a6f28ed85f0" providerId="AD" clId="Web-{B2AB3081-2156-9529-7667-6756D3FF04A7}" dt="2023-04-22T18:19:27.928" v="438"/>
          <ac:grpSpMkLst>
            <pc:docMk/>
            <pc:sldMk cId="1280722096" sldId="270"/>
            <ac:grpSpMk id="17" creationId="{3A35C15A-135A-4FD3-BA11-A046CFA3907A}"/>
          </ac:grpSpMkLst>
        </pc:grpChg>
        <pc:grpChg chg="add">
          <ac:chgData name="Riyadh Ishmael" userId="S::rishmael@syr.edu::71b7ab09-0343-4f25-8229-0a6f28ed85f0" providerId="AD" clId="Web-{B2AB3081-2156-9529-7667-6756D3FF04A7}" dt="2023-04-22T18:19:27.928" v="438"/>
          <ac:grpSpMkLst>
            <pc:docMk/>
            <pc:sldMk cId="1280722096" sldId="270"/>
            <ac:grpSpMk id="25" creationId="{03AF83E4-4DE2-499C-9F36-0279E7E4FBBE}"/>
          </ac:grpSpMkLst>
        </pc:grpChg>
        <pc:picChg chg="mod">
          <ac:chgData name="Riyadh Ishmael" userId="S::rishmael@syr.edu::71b7ab09-0343-4f25-8229-0a6f28ed85f0" providerId="AD" clId="Web-{B2AB3081-2156-9529-7667-6756D3FF04A7}" dt="2023-04-22T18:19:27.928" v="438"/>
          <ac:picMkLst>
            <pc:docMk/>
            <pc:sldMk cId="1280722096" sldId="270"/>
            <ac:picMk id="4" creationId="{6CDDDF0B-19B5-2E59-515C-ABECAC28DAEB}"/>
          </ac:picMkLst>
        </pc:picChg>
      </pc:sldChg>
      <pc:sldChg chg="addSp delSp modSp">
        <pc:chgData name="Riyadh Ishmael" userId="S::rishmael@syr.edu::71b7ab09-0343-4f25-8229-0a6f28ed85f0" providerId="AD" clId="Web-{B2AB3081-2156-9529-7667-6756D3FF04A7}" dt="2023-04-22T18:18:02.894" v="436" actId="1076"/>
        <pc:sldMkLst>
          <pc:docMk/>
          <pc:sldMk cId="937538291" sldId="271"/>
        </pc:sldMkLst>
        <pc:spChg chg="mod">
          <ac:chgData name="Riyadh Ishmael" userId="S::rishmael@syr.edu::71b7ab09-0343-4f25-8229-0a6f28ed85f0" providerId="AD" clId="Web-{B2AB3081-2156-9529-7667-6756D3FF04A7}" dt="2023-04-22T17:54:17.740" v="393" actId="20577"/>
          <ac:spMkLst>
            <pc:docMk/>
            <pc:sldMk cId="937538291" sldId="271"/>
            <ac:spMk id="2" creationId="{0A32731C-311B-46F7-A865-6C3AF6B09A47}"/>
          </ac:spMkLst>
        </pc:spChg>
        <pc:spChg chg="mod">
          <ac:chgData name="Riyadh Ishmael" userId="S::rishmael@syr.edu::71b7ab09-0343-4f25-8229-0a6f28ed85f0" providerId="AD" clId="Web-{B2AB3081-2156-9529-7667-6756D3FF04A7}" dt="2023-04-22T18:17:14.283" v="431" actId="20577"/>
          <ac:spMkLst>
            <pc:docMk/>
            <pc:sldMk cId="937538291" sldId="271"/>
            <ac:spMk id="3" creationId="{9D5232F9-FD00-464A-9F17-619C91AEF8F3}"/>
          </ac:spMkLst>
        </pc:spChg>
        <pc:picChg chg="add del mod">
          <ac:chgData name="Riyadh Ishmael" userId="S::rishmael@syr.edu::71b7ab09-0343-4f25-8229-0a6f28ed85f0" providerId="AD" clId="Web-{B2AB3081-2156-9529-7667-6756D3FF04A7}" dt="2023-04-22T18:17:38.175" v="434"/>
          <ac:picMkLst>
            <pc:docMk/>
            <pc:sldMk cId="937538291" sldId="271"/>
            <ac:picMk id="5" creationId="{AF7E4801-016E-08C1-300D-0722FEFCA662}"/>
          </ac:picMkLst>
        </pc:picChg>
        <pc:picChg chg="add mod">
          <ac:chgData name="Riyadh Ishmael" userId="S::rishmael@syr.edu::71b7ab09-0343-4f25-8229-0a6f28ed85f0" providerId="AD" clId="Web-{B2AB3081-2156-9529-7667-6756D3FF04A7}" dt="2023-04-22T18:18:02.894" v="436" actId="1076"/>
          <ac:picMkLst>
            <pc:docMk/>
            <pc:sldMk cId="937538291" sldId="271"/>
            <ac:picMk id="8" creationId="{2172EA5B-139E-19FA-F1D5-B96481C57C3E}"/>
          </ac:picMkLst>
        </pc:picChg>
      </pc:sldChg>
    </pc:docChg>
  </pc:docChgLst>
  <pc:docChgLst>
    <pc:chgData name="Oluwatoyin Akinyemi" userId="2afbd56e-e4aa-4e99-8fde-f3ca883c6183" providerId="ADAL" clId="{6DC8BEE5-E7E9-F142-BC0C-6D2B6983B1AA}"/>
    <pc:docChg chg="undo redo custSel addSld modSld sldOrd">
      <pc:chgData name="Oluwatoyin Akinyemi" userId="2afbd56e-e4aa-4e99-8fde-f3ca883c6183" providerId="ADAL" clId="{6DC8BEE5-E7E9-F142-BC0C-6D2B6983B1AA}" dt="2023-04-22T18:25:28.191" v="3124" actId="478"/>
      <pc:docMkLst>
        <pc:docMk/>
      </pc:docMkLst>
      <pc:sldChg chg="modSp mod">
        <pc:chgData name="Oluwatoyin Akinyemi" userId="2afbd56e-e4aa-4e99-8fde-f3ca883c6183" providerId="ADAL" clId="{6DC8BEE5-E7E9-F142-BC0C-6D2B6983B1AA}" dt="2023-04-22T18:02:51.888" v="2987" actId="1076"/>
        <pc:sldMkLst>
          <pc:docMk/>
          <pc:sldMk cId="2586058810" sldId="256"/>
        </pc:sldMkLst>
        <pc:spChg chg="mod">
          <ac:chgData name="Oluwatoyin Akinyemi" userId="2afbd56e-e4aa-4e99-8fde-f3ca883c6183" providerId="ADAL" clId="{6DC8BEE5-E7E9-F142-BC0C-6D2B6983B1AA}" dt="2023-04-22T18:02:51.888" v="2987" actId="1076"/>
          <ac:spMkLst>
            <pc:docMk/>
            <pc:sldMk cId="2586058810" sldId="256"/>
            <ac:spMk id="2" creationId="{CFE75451-6A4B-484B-9ED1-353CCE25B0F4}"/>
          </ac:spMkLst>
        </pc:spChg>
      </pc:sldChg>
      <pc:sldChg chg="addSp delSp modSp mod setBg modNotesTx">
        <pc:chgData name="Oluwatoyin Akinyemi" userId="2afbd56e-e4aa-4e99-8fde-f3ca883c6183" providerId="ADAL" clId="{6DC8BEE5-E7E9-F142-BC0C-6D2B6983B1AA}" dt="2023-04-22T18:25:28.191" v="3124" actId="478"/>
        <pc:sldMkLst>
          <pc:docMk/>
          <pc:sldMk cId="3571516367" sldId="258"/>
        </pc:sldMkLst>
        <pc:spChg chg="mod">
          <ac:chgData name="Oluwatoyin Akinyemi" userId="2afbd56e-e4aa-4e99-8fde-f3ca883c6183" providerId="ADAL" clId="{6DC8BEE5-E7E9-F142-BC0C-6D2B6983B1AA}" dt="2023-04-22T18:25:24.791" v="3123" actId="26606"/>
          <ac:spMkLst>
            <pc:docMk/>
            <pc:sldMk cId="3571516367" sldId="258"/>
            <ac:spMk id="2" creationId="{0A32731C-311B-46F7-A865-6C3AF6B09A47}"/>
          </ac:spMkLst>
        </pc:spChg>
        <pc:spChg chg="mod">
          <ac:chgData name="Oluwatoyin Akinyemi" userId="2afbd56e-e4aa-4e99-8fde-f3ca883c6183" providerId="ADAL" clId="{6DC8BEE5-E7E9-F142-BC0C-6D2B6983B1AA}" dt="2023-04-22T18:25:24.791" v="3123" actId="26606"/>
          <ac:spMkLst>
            <pc:docMk/>
            <pc:sldMk cId="3571516367" sldId="258"/>
            <ac:spMk id="3" creationId="{9D5232F9-FD00-464A-9F17-619C91AEF8F3}"/>
          </ac:spMkLst>
        </pc:spChg>
        <pc:spChg chg="add del mod">
          <ac:chgData name="Oluwatoyin Akinyemi" userId="2afbd56e-e4aa-4e99-8fde-f3ca883c6183" providerId="ADAL" clId="{6DC8BEE5-E7E9-F142-BC0C-6D2B6983B1AA}" dt="2023-04-22T17:14:24.797" v="1777" actId="478"/>
          <ac:spMkLst>
            <pc:docMk/>
            <pc:sldMk cId="3571516367" sldId="258"/>
            <ac:spMk id="4" creationId="{DDA8C665-C9DF-2BD6-FE2E-2CE429229A76}"/>
          </ac:spMkLst>
        </pc:spChg>
        <pc:spChg chg="mod ord">
          <ac:chgData name="Oluwatoyin Akinyemi" userId="2afbd56e-e4aa-4e99-8fde-f3ca883c6183" providerId="ADAL" clId="{6DC8BEE5-E7E9-F142-BC0C-6D2B6983B1AA}" dt="2023-04-22T18:25:24.791" v="3123" actId="26606"/>
          <ac:spMkLst>
            <pc:docMk/>
            <pc:sldMk cId="3571516367" sldId="258"/>
            <ac:spMk id="6" creationId="{7BC1787E-7110-4989-B0B8-DD4E0ACC09DF}"/>
          </ac:spMkLst>
        </pc:spChg>
        <pc:spChg chg="add del">
          <ac:chgData name="Oluwatoyin Akinyemi" userId="2afbd56e-e4aa-4e99-8fde-f3ca883c6183" providerId="ADAL" clId="{6DC8BEE5-E7E9-F142-BC0C-6D2B6983B1AA}" dt="2023-04-22T18:25:17.595" v="3120" actId="26606"/>
          <ac:spMkLst>
            <pc:docMk/>
            <pc:sldMk cId="3571516367" sldId="258"/>
            <ac:spMk id="8" creationId="{B87C619C-EBAB-488E-96B9-153AA4C9B440}"/>
          </ac:spMkLst>
        </pc:spChg>
        <pc:spChg chg="add del">
          <ac:chgData name="Oluwatoyin Akinyemi" userId="2afbd56e-e4aa-4e99-8fde-f3ca883c6183" providerId="ADAL" clId="{6DC8BEE5-E7E9-F142-BC0C-6D2B6983B1AA}" dt="2023-04-22T18:25:17.595" v="3120" actId="26606"/>
          <ac:spMkLst>
            <pc:docMk/>
            <pc:sldMk cId="3571516367" sldId="258"/>
            <ac:spMk id="9" creationId="{130DA1C1-36FD-41D8-9826-EE797BF39BAB}"/>
          </ac:spMkLst>
        </pc:spChg>
        <pc:spChg chg="add del">
          <ac:chgData name="Oluwatoyin Akinyemi" userId="2afbd56e-e4aa-4e99-8fde-f3ca883c6183" providerId="ADAL" clId="{6DC8BEE5-E7E9-F142-BC0C-6D2B6983B1AA}" dt="2023-04-22T18:25:17.595" v="3120" actId="26606"/>
          <ac:spMkLst>
            <pc:docMk/>
            <pc:sldMk cId="3571516367" sldId="258"/>
            <ac:spMk id="10" creationId="{35BC54F7-1315-4D6C-9420-A5BF0CDDBC04}"/>
          </ac:spMkLst>
        </pc:spChg>
        <pc:spChg chg="add del">
          <ac:chgData name="Oluwatoyin Akinyemi" userId="2afbd56e-e4aa-4e99-8fde-f3ca883c6183" providerId="ADAL" clId="{6DC8BEE5-E7E9-F142-BC0C-6D2B6983B1AA}" dt="2023-04-22T18:25:10.626" v="3117" actId="26606"/>
          <ac:spMkLst>
            <pc:docMk/>
            <pc:sldMk cId="3571516367" sldId="258"/>
            <ac:spMk id="11" creationId="{7ADD6C35-4B10-4BFC-BAD6-56B49A790F4B}"/>
          </ac:spMkLst>
        </pc:spChg>
        <pc:spChg chg="add del">
          <ac:chgData name="Oluwatoyin Akinyemi" userId="2afbd56e-e4aa-4e99-8fde-f3ca883c6183" providerId="ADAL" clId="{6DC8BEE5-E7E9-F142-BC0C-6D2B6983B1AA}" dt="2023-04-22T18:25:24.791" v="3123" actId="26606"/>
          <ac:spMkLst>
            <pc:docMk/>
            <pc:sldMk cId="3571516367" sldId="258"/>
            <ac:spMk id="12" creationId="{C497725C-6431-496A-B11C-691354780DCD}"/>
          </ac:spMkLst>
        </pc:spChg>
        <pc:spChg chg="add del">
          <ac:chgData name="Oluwatoyin Akinyemi" userId="2afbd56e-e4aa-4e99-8fde-f3ca883c6183" providerId="ADAL" clId="{6DC8BEE5-E7E9-F142-BC0C-6D2B6983B1AA}" dt="2023-04-22T18:25:24.791" v="3123" actId="26606"/>
          <ac:spMkLst>
            <pc:docMk/>
            <pc:sldMk cId="3571516367" sldId="258"/>
            <ac:spMk id="18" creationId="{B81933D1-5615-42C7-9C0B-4EB7105CCE2D}"/>
          </ac:spMkLst>
        </pc:spChg>
        <pc:spChg chg="add del">
          <ac:chgData name="Oluwatoyin Akinyemi" userId="2afbd56e-e4aa-4e99-8fde-f3ca883c6183" providerId="ADAL" clId="{6DC8BEE5-E7E9-F142-BC0C-6D2B6983B1AA}" dt="2023-04-22T18:25:24.791" v="3123" actId="26606"/>
          <ac:spMkLst>
            <pc:docMk/>
            <pc:sldMk cId="3571516367" sldId="258"/>
            <ac:spMk id="20" creationId="{B089A89A-1E9C-4761-9DFF-53C275FBF870}"/>
          </ac:spMkLst>
        </pc:spChg>
        <pc:spChg chg="add del">
          <ac:chgData name="Oluwatoyin Akinyemi" userId="2afbd56e-e4aa-4e99-8fde-f3ca883c6183" providerId="ADAL" clId="{6DC8BEE5-E7E9-F142-BC0C-6D2B6983B1AA}" dt="2023-04-22T18:25:24.791" v="3123" actId="26606"/>
          <ac:spMkLst>
            <pc:docMk/>
            <pc:sldMk cId="3571516367" sldId="258"/>
            <ac:spMk id="22" creationId="{19C9EAEA-39D0-4B0E-A0EB-51E7B26740B1}"/>
          </ac:spMkLst>
        </pc:spChg>
        <pc:grpChg chg="add del">
          <ac:chgData name="Oluwatoyin Akinyemi" userId="2afbd56e-e4aa-4e99-8fde-f3ca883c6183" providerId="ADAL" clId="{6DC8BEE5-E7E9-F142-BC0C-6D2B6983B1AA}" dt="2023-04-22T18:25:10.626" v="3117" actId="26606"/>
          <ac:grpSpMkLst>
            <pc:docMk/>
            <pc:sldMk cId="3571516367" sldId="258"/>
            <ac:grpSpMk id="13" creationId="{32AFDD1C-2418-460A-B0D3-EEF55EC823F5}"/>
          </ac:grpSpMkLst>
        </pc:grpChg>
        <pc:grpChg chg="add del">
          <ac:chgData name="Oluwatoyin Akinyemi" userId="2afbd56e-e4aa-4e99-8fde-f3ca883c6183" providerId="ADAL" clId="{6DC8BEE5-E7E9-F142-BC0C-6D2B6983B1AA}" dt="2023-04-22T18:25:24.791" v="3123" actId="26606"/>
          <ac:grpSpMkLst>
            <pc:docMk/>
            <pc:sldMk cId="3571516367" sldId="258"/>
            <ac:grpSpMk id="17" creationId="{032D8612-31EB-44CF-A1D0-14FD4C705424}"/>
          </ac:grpSpMkLst>
        </pc:grpChg>
        <pc:grpChg chg="add del">
          <ac:chgData name="Oluwatoyin Akinyemi" userId="2afbd56e-e4aa-4e99-8fde-f3ca883c6183" providerId="ADAL" clId="{6DC8BEE5-E7E9-F142-BC0C-6D2B6983B1AA}" dt="2023-04-22T18:25:10.626" v="3117" actId="26606"/>
          <ac:grpSpMkLst>
            <pc:docMk/>
            <pc:sldMk cId="3571516367" sldId="258"/>
            <ac:grpSpMk id="19" creationId="{61D22245-3D67-419C-A6B5-DD0EB0D83990}"/>
          </ac:grpSpMkLst>
        </pc:grpChg>
        <pc:picChg chg="add del mod">
          <ac:chgData name="Oluwatoyin Akinyemi" userId="2afbd56e-e4aa-4e99-8fde-f3ca883c6183" providerId="ADAL" clId="{6DC8BEE5-E7E9-F142-BC0C-6D2B6983B1AA}" dt="2023-04-22T18:25:28.191" v="3124" actId="478"/>
          <ac:picMkLst>
            <pc:docMk/>
            <pc:sldMk cId="3571516367" sldId="258"/>
            <ac:picMk id="4" creationId="{2DC02AAF-CD92-3377-AAFC-D6270505326E}"/>
          </ac:picMkLst>
        </pc:picChg>
        <pc:picChg chg="mod ord">
          <ac:chgData name="Oluwatoyin Akinyemi" userId="2afbd56e-e4aa-4e99-8fde-f3ca883c6183" providerId="ADAL" clId="{6DC8BEE5-E7E9-F142-BC0C-6D2B6983B1AA}" dt="2023-04-22T18:25:24.791" v="3123" actId="26606"/>
          <ac:picMkLst>
            <pc:docMk/>
            <pc:sldMk cId="3571516367" sldId="258"/>
            <ac:picMk id="5" creationId="{B3BCD7D7-3C94-FFE4-D391-46C9ACC14734}"/>
          </ac:picMkLst>
        </pc:picChg>
      </pc:sldChg>
      <pc:sldChg chg="addSp delSp modSp mod">
        <pc:chgData name="Oluwatoyin Akinyemi" userId="2afbd56e-e4aa-4e99-8fde-f3ca883c6183" providerId="ADAL" clId="{6DC8BEE5-E7E9-F142-BC0C-6D2B6983B1AA}" dt="2023-04-22T16:29:07.921" v="140" actId="20577"/>
        <pc:sldMkLst>
          <pc:docMk/>
          <pc:sldMk cId="379728094" sldId="262"/>
        </pc:sldMkLst>
        <pc:spChg chg="mod">
          <ac:chgData name="Oluwatoyin Akinyemi" userId="2afbd56e-e4aa-4e99-8fde-f3ca883c6183" providerId="ADAL" clId="{6DC8BEE5-E7E9-F142-BC0C-6D2B6983B1AA}" dt="2023-04-22T16:29:07.921" v="140" actId="20577"/>
          <ac:spMkLst>
            <pc:docMk/>
            <pc:sldMk cId="379728094" sldId="262"/>
            <ac:spMk id="2" creationId="{B1FE5F11-B7B9-4B80-8C6A-A8A7A7190B77}"/>
          </ac:spMkLst>
        </pc:spChg>
        <pc:spChg chg="mod">
          <ac:chgData name="Oluwatoyin Akinyemi" userId="2afbd56e-e4aa-4e99-8fde-f3ca883c6183" providerId="ADAL" clId="{6DC8BEE5-E7E9-F142-BC0C-6D2B6983B1AA}" dt="2023-04-22T16:29:00.814" v="139" actId="20577"/>
          <ac:spMkLst>
            <pc:docMk/>
            <pc:sldMk cId="379728094" sldId="262"/>
            <ac:spMk id="3" creationId="{DA8AFAA9-633A-475C-B8ED-840A34F7294D}"/>
          </ac:spMkLst>
        </pc:spChg>
        <pc:spChg chg="add del mod">
          <ac:chgData name="Oluwatoyin Akinyemi" userId="2afbd56e-e4aa-4e99-8fde-f3ca883c6183" providerId="ADAL" clId="{6DC8BEE5-E7E9-F142-BC0C-6D2B6983B1AA}" dt="2023-04-22T16:25:30.376" v="75"/>
          <ac:spMkLst>
            <pc:docMk/>
            <pc:sldMk cId="379728094" sldId="262"/>
            <ac:spMk id="5" creationId="{B8FF870B-5B3A-6890-3D45-94A14EE1EEA7}"/>
          </ac:spMkLst>
        </pc:spChg>
        <pc:spChg chg="add del mod">
          <ac:chgData name="Oluwatoyin Akinyemi" userId="2afbd56e-e4aa-4e99-8fde-f3ca883c6183" providerId="ADAL" clId="{6DC8BEE5-E7E9-F142-BC0C-6D2B6983B1AA}" dt="2023-04-22T16:25:31.923" v="77"/>
          <ac:spMkLst>
            <pc:docMk/>
            <pc:sldMk cId="379728094" sldId="262"/>
            <ac:spMk id="6" creationId="{7344F614-A8E2-B249-DA0F-756FB81BD4AC}"/>
          </ac:spMkLst>
        </pc:spChg>
        <pc:graphicFrameChg chg="add mod">
          <ac:chgData name="Oluwatoyin Akinyemi" userId="2afbd56e-e4aa-4e99-8fde-f3ca883c6183" providerId="ADAL" clId="{6DC8BEE5-E7E9-F142-BC0C-6D2B6983B1AA}" dt="2023-04-22T16:24:18.298" v="70" actId="1076"/>
          <ac:graphicFrameMkLst>
            <pc:docMk/>
            <pc:sldMk cId="379728094" sldId="262"/>
            <ac:graphicFrameMk id="4" creationId="{E281E5F6-FC6C-D337-E263-DDC27ABBB4AD}"/>
          </ac:graphicFrameMkLst>
        </pc:graphicFrameChg>
      </pc:sldChg>
      <pc:sldChg chg="addSp modSp mod">
        <pc:chgData name="Oluwatoyin Akinyemi" userId="2afbd56e-e4aa-4e99-8fde-f3ca883c6183" providerId="ADAL" clId="{6DC8BEE5-E7E9-F142-BC0C-6D2B6983B1AA}" dt="2023-04-22T18:05:40.800" v="2996" actId="1076"/>
        <pc:sldMkLst>
          <pc:docMk/>
          <pc:sldMk cId="2499682613" sldId="269"/>
        </pc:sldMkLst>
        <pc:spChg chg="mod">
          <ac:chgData name="Oluwatoyin Akinyemi" userId="2afbd56e-e4aa-4e99-8fde-f3ca883c6183" providerId="ADAL" clId="{6DC8BEE5-E7E9-F142-BC0C-6D2B6983B1AA}" dt="2023-04-22T18:05:40.800" v="2996" actId="1076"/>
          <ac:spMkLst>
            <pc:docMk/>
            <pc:sldMk cId="2499682613" sldId="269"/>
            <ac:spMk id="3" creationId="{3E5FEE2D-79E5-4C1D-8BF7-EE619CA7039A}"/>
          </ac:spMkLst>
        </pc:spChg>
        <pc:spChg chg="mod">
          <ac:chgData name="Oluwatoyin Akinyemi" userId="2afbd56e-e4aa-4e99-8fde-f3ca883c6183" providerId="ADAL" clId="{6DC8BEE5-E7E9-F142-BC0C-6D2B6983B1AA}" dt="2023-04-22T17:32:06.039" v="2388" actId="20577"/>
          <ac:spMkLst>
            <pc:docMk/>
            <pc:sldMk cId="2499682613" sldId="269"/>
            <ac:spMk id="7" creationId="{ADA8045A-5CF2-11F6-E05C-53DF522012E0}"/>
          </ac:spMkLst>
        </pc:spChg>
        <pc:picChg chg="add mod">
          <ac:chgData name="Oluwatoyin Akinyemi" userId="2afbd56e-e4aa-4e99-8fde-f3ca883c6183" providerId="ADAL" clId="{6DC8BEE5-E7E9-F142-BC0C-6D2B6983B1AA}" dt="2023-04-22T16:29:51.470" v="145" actId="1076"/>
          <ac:picMkLst>
            <pc:docMk/>
            <pc:sldMk cId="2499682613" sldId="269"/>
            <ac:picMk id="2" creationId="{44B3BCE2-8ACC-D2C5-83AC-51D2E5280E5F}"/>
          </ac:picMkLst>
        </pc:picChg>
        <pc:picChg chg="add mod">
          <ac:chgData name="Oluwatoyin Akinyemi" userId="2afbd56e-e4aa-4e99-8fde-f3ca883c6183" providerId="ADAL" clId="{6DC8BEE5-E7E9-F142-BC0C-6D2B6983B1AA}" dt="2023-04-22T16:30:46.820" v="153" actId="1076"/>
          <ac:picMkLst>
            <pc:docMk/>
            <pc:sldMk cId="2499682613" sldId="269"/>
            <ac:picMk id="4" creationId="{43D2F135-BB88-19AD-913C-9863214F0A91}"/>
          </ac:picMkLst>
        </pc:picChg>
      </pc:sldChg>
      <pc:sldChg chg="modSp mod">
        <pc:chgData name="Oluwatoyin Akinyemi" userId="2afbd56e-e4aa-4e99-8fde-f3ca883c6183" providerId="ADAL" clId="{6DC8BEE5-E7E9-F142-BC0C-6D2B6983B1AA}" dt="2023-04-22T18:13:24.106" v="2997" actId="20577"/>
        <pc:sldMkLst>
          <pc:docMk/>
          <pc:sldMk cId="1280722096" sldId="270"/>
        </pc:sldMkLst>
        <pc:spChg chg="mod">
          <ac:chgData name="Oluwatoyin Akinyemi" userId="2afbd56e-e4aa-4e99-8fde-f3ca883c6183" providerId="ADAL" clId="{6DC8BEE5-E7E9-F142-BC0C-6D2B6983B1AA}" dt="2023-04-22T17:53:14.307" v="2910" actId="1076"/>
          <ac:spMkLst>
            <pc:docMk/>
            <pc:sldMk cId="1280722096" sldId="270"/>
            <ac:spMk id="2" creationId="{1BEF5859-10C9-4588-9727-B9362E26C29D}"/>
          </ac:spMkLst>
        </pc:spChg>
        <pc:spChg chg="mod">
          <ac:chgData name="Oluwatoyin Akinyemi" userId="2afbd56e-e4aa-4e99-8fde-f3ca883c6183" providerId="ADAL" clId="{6DC8BEE5-E7E9-F142-BC0C-6D2B6983B1AA}" dt="2023-04-22T18:13:24.106" v="2997" actId="20577"/>
          <ac:spMkLst>
            <pc:docMk/>
            <pc:sldMk cId="1280722096" sldId="270"/>
            <ac:spMk id="3" creationId="{5671D7E5-EF66-4BCD-8DAA-E9061157F0BE}"/>
          </ac:spMkLst>
        </pc:spChg>
      </pc:sldChg>
      <pc:sldChg chg="modSp mod">
        <pc:chgData name="Oluwatoyin Akinyemi" userId="2afbd56e-e4aa-4e99-8fde-f3ca883c6183" providerId="ADAL" clId="{6DC8BEE5-E7E9-F142-BC0C-6D2B6983B1AA}" dt="2023-04-22T18:16:05.675" v="3078" actId="20577"/>
        <pc:sldMkLst>
          <pc:docMk/>
          <pc:sldMk cId="937538291" sldId="271"/>
        </pc:sldMkLst>
        <pc:spChg chg="mod">
          <ac:chgData name="Oluwatoyin Akinyemi" userId="2afbd56e-e4aa-4e99-8fde-f3ca883c6183" providerId="ADAL" clId="{6DC8BEE5-E7E9-F142-BC0C-6D2B6983B1AA}" dt="2023-04-22T16:45:09.081" v="471" actId="1076"/>
          <ac:spMkLst>
            <pc:docMk/>
            <pc:sldMk cId="937538291" sldId="271"/>
            <ac:spMk id="2" creationId="{0A32731C-311B-46F7-A865-6C3AF6B09A47}"/>
          </ac:spMkLst>
        </pc:spChg>
        <pc:spChg chg="mod">
          <ac:chgData name="Oluwatoyin Akinyemi" userId="2afbd56e-e4aa-4e99-8fde-f3ca883c6183" providerId="ADAL" clId="{6DC8BEE5-E7E9-F142-BC0C-6D2B6983B1AA}" dt="2023-04-22T18:16:05.675" v="3078" actId="20577"/>
          <ac:spMkLst>
            <pc:docMk/>
            <pc:sldMk cId="937538291" sldId="271"/>
            <ac:spMk id="3" creationId="{9D5232F9-FD00-464A-9F17-619C91AEF8F3}"/>
          </ac:spMkLst>
        </pc:spChg>
      </pc:sldChg>
      <pc:sldChg chg="addSp delSp modSp mod">
        <pc:chgData name="Oluwatoyin Akinyemi" userId="2afbd56e-e4aa-4e99-8fde-f3ca883c6183" providerId="ADAL" clId="{6DC8BEE5-E7E9-F142-BC0C-6D2B6983B1AA}" dt="2023-04-22T18:19:09.784" v="3102" actId="1076"/>
        <pc:sldMkLst>
          <pc:docMk/>
          <pc:sldMk cId="3664550141" sldId="272"/>
        </pc:sldMkLst>
        <pc:spChg chg="add mod">
          <ac:chgData name="Oluwatoyin Akinyemi" userId="2afbd56e-e4aa-4e99-8fde-f3ca883c6183" providerId="ADAL" clId="{6DC8BEE5-E7E9-F142-BC0C-6D2B6983B1AA}" dt="2023-04-22T18:19:09.784" v="3102" actId="1076"/>
          <ac:spMkLst>
            <pc:docMk/>
            <pc:sldMk cId="3664550141" sldId="272"/>
            <ac:spMk id="7" creationId="{5B8106C1-89D2-A092-56E9-E58B9B4C55C8}"/>
          </ac:spMkLst>
        </pc:spChg>
        <pc:picChg chg="del mod">
          <ac:chgData name="Oluwatoyin Akinyemi" userId="2afbd56e-e4aa-4e99-8fde-f3ca883c6183" providerId="ADAL" clId="{6DC8BEE5-E7E9-F142-BC0C-6D2B6983B1AA}" dt="2023-04-22T18:17:31.387" v="3083" actId="21"/>
          <ac:picMkLst>
            <pc:docMk/>
            <pc:sldMk cId="3664550141" sldId="272"/>
            <ac:picMk id="3" creationId="{4CC43428-76E0-9710-AD12-036EE1100B30}"/>
          </ac:picMkLst>
        </pc:picChg>
        <pc:picChg chg="del mod">
          <ac:chgData name="Oluwatoyin Akinyemi" userId="2afbd56e-e4aa-4e99-8fde-f3ca883c6183" providerId="ADAL" clId="{6DC8BEE5-E7E9-F142-BC0C-6D2B6983B1AA}" dt="2023-04-22T16:29:40.957" v="142" actId="21"/>
          <ac:picMkLst>
            <pc:docMk/>
            <pc:sldMk cId="3664550141" sldId="272"/>
            <ac:picMk id="6" creationId="{30B18C91-EAB1-2710-EA1E-260326CC70A7}"/>
          </ac:picMkLst>
        </pc:picChg>
      </pc:sldChg>
      <pc:sldChg chg="delSp mod">
        <pc:chgData name="Oluwatoyin Akinyemi" userId="2afbd56e-e4aa-4e99-8fde-f3ca883c6183" providerId="ADAL" clId="{6DC8BEE5-E7E9-F142-BC0C-6D2B6983B1AA}" dt="2023-04-22T16:30:33.366" v="149" actId="21"/>
        <pc:sldMkLst>
          <pc:docMk/>
          <pc:sldMk cId="2226599112" sldId="275"/>
        </pc:sldMkLst>
        <pc:picChg chg="del">
          <ac:chgData name="Oluwatoyin Akinyemi" userId="2afbd56e-e4aa-4e99-8fde-f3ca883c6183" providerId="ADAL" clId="{6DC8BEE5-E7E9-F142-BC0C-6D2B6983B1AA}" dt="2023-04-22T16:30:33.366" v="149" actId="21"/>
          <ac:picMkLst>
            <pc:docMk/>
            <pc:sldMk cId="2226599112" sldId="275"/>
            <ac:picMk id="7" creationId="{FC72D672-E7D4-8C1C-6EF6-9C70DB2294DD}"/>
          </ac:picMkLst>
        </pc:picChg>
      </pc:sldChg>
      <pc:sldChg chg="addSp modSp new mod ord">
        <pc:chgData name="Oluwatoyin Akinyemi" userId="2afbd56e-e4aa-4e99-8fde-f3ca883c6183" providerId="ADAL" clId="{6DC8BEE5-E7E9-F142-BC0C-6D2B6983B1AA}" dt="2023-04-22T16:23:48.979" v="68" actId="20577"/>
        <pc:sldMkLst>
          <pc:docMk/>
          <pc:sldMk cId="1976602800" sldId="276"/>
        </pc:sldMkLst>
        <pc:spChg chg="mod">
          <ac:chgData name="Oluwatoyin Akinyemi" userId="2afbd56e-e4aa-4e99-8fde-f3ca883c6183" providerId="ADAL" clId="{6DC8BEE5-E7E9-F142-BC0C-6D2B6983B1AA}" dt="2023-04-22T16:22:08.751" v="23" actId="20577"/>
          <ac:spMkLst>
            <pc:docMk/>
            <pc:sldMk cId="1976602800" sldId="276"/>
            <ac:spMk id="2" creationId="{4E0D3A75-F2A1-9377-EAD8-0B0853CF4CB3}"/>
          </ac:spMkLst>
        </pc:spChg>
        <pc:graphicFrameChg chg="add mod modGraphic">
          <ac:chgData name="Oluwatoyin Akinyemi" userId="2afbd56e-e4aa-4e99-8fde-f3ca883c6183" providerId="ADAL" clId="{6DC8BEE5-E7E9-F142-BC0C-6D2B6983B1AA}" dt="2023-04-22T16:23:48.979" v="68" actId="20577"/>
          <ac:graphicFrameMkLst>
            <pc:docMk/>
            <pc:sldMk cId="1976602800" sldId="276"/>
            <ac:graphicFrameMk id="4" creationId="{A45982BC-8021-EC08-B0F5-EEA25DB6095E}"/>
          </ac:graphicFrameMkLst>
        </pc:graphicFrameChg>
      </pc:sldChg>
      <pc:sldChg chg="new ord">
        <pc:chgData name="Oluwatoyin Akinyemi" userId="2afbd56e-e4aa-4e99-8fde-f3ca883c6183" providerId="ADAL" clId="{6DC8BEE5-E7E9-F142-BC0C-6D2B6983B1AA}" dt="2023-04-22T18:21:47.607" v="3104" actId="20578"/>
        <pc:sldMkLst>
          <pc:docMk/>
          <pc:sldMk cId="1909688298" sldId="278"/>
        </pc:sldMkLst>
      </pc:sldChg>
    </pc:docChg>
  </pc:docChgLst>
  <pc:docChgLst>
    <pc:chgData name="Marguerite P Gore" userId="S::mpgore@syr.edu::b9478ead-2167-4b35-8942-6fbb820a0fd9" providerId="AD" clId="Web-{EDFFAB6A-E657-FC92-5DF8-88D441C6EA52}"/>
    <pc:docChg chg="delSld modSld">
      <pc:chgData name="Marguerite P Gore" userId="S::mpgore@syr.edu::b9478ead-2167-4b35-8942-6fbb820a0fd9" providerId="AD" clId="Web-{EDFFAB6A-E657-FC92-5DF8-88D441C6EA52}" dt="2023-04-24T21:19:48.307" v="479" actId="20577"/>
      <pc:docMkLst>
        <pc:docMk/>
      </pc:docMkLst>
      <pc:sldChg chg="modSp">
        <pc:chgData name="Marguerite P Gore" userId="S::mpgore@syr.edu::b9478ead-2167-4b35-8942-6fbb820a0fd9" providerId="AD" clId="Web-{EDFFAB6A-E657-FC92-5DF8-88D441C6EA52}" dt="2023-04-24T21:11:19.512" v="451" actId="20577"/>
        <pc:sldMkLst>
          <pc:docMk/>
          <pc:sldMk cId="2586058810" sldId="256"/>
        </pc:sldMkLst>
        <pc:spChg chg="mod">
          <ac:chgData name="Marguerite P Gore" userId="S::mpgore@syr.edu::b9478ead-2167-4b35-8942-6fbb820a0fd9" providerId="AD" clId="Web-{EDFFAB6A-E657-FC92-5DF8-88D441C6EA52}" dt="2023-04-24T21:11:19.512" v="451" actId="20577"/>
          <ac:spMkLst>
            <pc:docMk/>
            <pc:sldMk cId="2586058810" sldId="256"/>
            <ac:spMk id="3" creationId="{0236A1B4-B8D1-4A72-8E20-0703F54BF1FE}"/>
          </ac:spMkLst>
        </pc:spChg>
      </pc:sldChg>
      <pc:sldChg chg="addSp delSp modSp mod setBg setClrOvrMap">
        <pc:chgData name="Marguerite P Gore" userId="S::mpgore@syr.edu::b9478ead-2167-4b35-8942-6fbb820a0fd9" providerId="AD" clId="Web-{EDFFAB6A-E657-FC92-5DF8-88D441C6EA52}" dt="2023-04-24T21:19:48.307" v="479" actId="20577"/>
        <pc:sldMkLst>
          <pc:docMk/>
          <pc:sldMk cId="3571516367" sldId="258"/>
        </pc:sldMkLst>
        <pc:spChg chg="mod">
          <ac:chgData name="Marguerite P Gore" userId="S::mpgore@syr.edu::b9478ead-2167-4b35-8942-6fbb820a0fd9" providerId="AD" clId="Web-{EDFFAB6A-E657-FC92-5DF8-88D441C6EA52}" dt="2023-04-24T20:59:32.150" v="439" actId="1076"/>
          <ac:spMkLst>
            <pc:docMk/>
            <pc:sldMk cId="3571516367" sldId="258"/>
            <ac:spMk id="2" creationId="{0A32731C-311B-46F7-A865-6C3AF6B09A47}"/>
          </ac:spMkLst>
        </pc:spChg>
        <pc:spChg chg="add del mod">
          <ac:chgData name="Marguerite P Gore" userId="S::mpgore@syr.edu::b9478ead-2167-4b35-8942-6fbb820a0fd9" providerId="AD" clId="Web-{EDFFAB6A-E657-FC92-5DF8-88D441C6EA52}" dt="2023-04-24T20:52:20.310" v="329"/>
          <ac:spMkLst>
            <pc:docMk/>
            <pc:sldMk cId="3571516367" sldId="258"/>
            <ac:spMk id="3" creationId="{9D5232F9-FD00-464A-9F17-619C91AEF8F3}"/>
          </ac:spMkLst>
        </pc:spChg>
        <pc:spChg chg="mod">
          <ac:chgData name="Marguerite P Gore" userId="S::mpgore@syr.edu::b9478ead-2167-4b35-8942-6fbb820a0fd9" providerId="AD" clId="Web-{EDFFAB6A-E657-FC92-5DF8-88D441C6EA52}" dt="2023-04-24T20:58:09.366" v="413"/>
          <ac:spMkLst>
            <pc:docMk/>
            <pc:sldMk cId="3571516367" sldId="258"/>
            <ac:spMk id="6" creationId="{7BC1787E-7110-4989-B0B8-DD4E0ACC09DF}"/>
          </ac:spMkLst>
        </pc:spChg>
        <pc:spChg chg="add del">
          <ac:chgData name="Marguerite P Gore" userId="S::mpgore@syr.edu::b9478ead-2167-4b35-8942-6fbb820a0fd9" providerId="AD" clId="Web-{EDFFAB6A-E657-FC92-5DF8-88D441C6EA52}" dt="2023-04-24T20:54:01.001" v="348"/>
          <ac:spMkLst>
            <pc:docMk/>
            <pc:sldMk cId="3571516367" sldId="258"/>
            <ac:spMk id="21" creationId="{71B2258F-86CA-4D4D-8270-BC05FCDEBFB3}"/>
          </ac:spMkLst>
        </pc:spChg>
        <pc:spChg chg="add mod">
          <ac:chgData name="Marguerite P Gore" userId="S::mpgore@syr.edu::b9478ead-2167-4b35-8942-6fbb820a0fd9" providerId="AD" clId="Web-{EDFFAB6A-E657-FC92-5DF8-88D441C6EA52}" dt="2023-04-24T21:19:48.307" v="479" actId="20577"/>
          <ac:spMkLst>
            <pc:docMk/>
            <pc:sldMk cId="3571516367" sldId="258"/>
            <ac:spMk id="23" creationId="{9D5232F9-FD00-464A-9F17-619C91AEF8F3}"/>
          </ac:spMkLst>
        </pc:spChg>
        <pc:spChg chg="add del">
          <ac:chgData name="Marguerite P Gore" userId="S::mpgore@syr.edu::b9478ead-2167-4b35-8942-6fbb820a0fd9" providerId="AD" clId="Web-{EDFFAB6A-E657-FC92-5DF8-88D441C6EA52}" dt="2023-04-24T20:56:49.896" v="378"/>
          <ac:spMkLst>
            <pc:docMk/>
            <pc:sldMk cId="3571516367" sldId="258"/>
            <ac:spMk id="28" creationId="{657F69E0-C4B0-4BEC-A689-4F8D877F05D4}"/>
          </ac:spMkLst>
        </pc:spChg>
        <pc:spChg chg="add del">
          <ac:chgData name="Marguerite P Gore" userId="S::mpgore@syr.edu::b9478ead-2167-4b35-8942-6fbb820a0fd9" providerId="AD" clId="Web-{EDFFAB6A-E657-FC92-5DF8-88D441C6EA52}" dt="2023-04-24T20:56:49.896" v="378"/>
          <ac:spMkLst>
            <pc:docMk/>
            <pc:sldMk cId="3571516367" sldId="258"/>
            <ac:spMk id="30" creationId="{9F6380B4-6A1C-481E-8408-B4E6C75B9B81}"/>
          </ac:spMkLst>
        </pc:spChg>
        <pc:spChg chg="add del">
          <ac:chgData name="Marguerite P Gore" userId="S::mpgore@syr.edu::b9478ead-2167-4b35-8942-6fbb820a0fd9" providerId="AD" clId="Web-{EDFFAB6A-E657-FC92-5DF8-88D441C6EA52}" dt="2023-04-24T20:58:09.366" v="413"/>
          <ac:spMkLst>
            <pc:docMk/>
            <pc:sldMk cId="3571516367" sldId="258"/>
            <ac:spMk id="35" creationId="{0DBF1ABE-8590-450D-BB49-BDDCCF3EEA9E}"/>
          </ac:spMkLst>
        </pc:spChg>
        <pc:spChg chg="add del">
          <ac:chgData name="Marguerite P Gore" userId="S::mpgore@syr.edu::b9478ead-2167-4b35-8942-6fbb820a0fd9" providerId="AD" clId="Web-{EDFFAB6A-E657-FC92-5DF8-88D441C6EA52}" dt="2023-04-24T20:58:09.366" v="413"/>
          <ac:spMkLst>
            <pc:docMk/>
            <pc:sldMk cId="3571516367" sldId="258"/>
            <ac:spMk id="37" creationId="{F6DD4703-FD80-4610-ACE9-01DCD86D8C18}"/>
          </ac:spMkLst>
        </pc:spChg>
        <pc:spChg chg="add del">
          <ac:chgData name="Marguerite P Gore" userId="S::mpgore@syr.edu::b9478ead-2167-4b35-8942-6fbb820a0fd9" providerId="AD" clId="Web-{EDFFAB6A-E657-FC92-5DF8-88D441C6EA52}" dt="2023-04-24T20:58:09.366" v="413"/>
          <ac:spMkLst>
            <pc:docMk/>
            <pc:sldMk cId="3571516367" sldId="258"/>
            <ac:spMk id="39" creationId="{9CEFCBC2-6F82-4011-8D8D-90F43DCB1DAF}"/>
          </ac:spMkLst>
        </pc:spChg>
        <pc:spChg chg="add del">
          <ac:chgData name="Marguerite P Gore" userId="S::mpgore@syr.edu::b9478ead-2167-4b35-8942-6fbb820a0fd9" providerId="AD" clId="Web-{EDFFAB6A-E657-FC92-5DF8-88D441C6EA52}" dt="2023-04-24T20:58:09.366" v="413"/>
          <ac:spMkLst>
            <pc:docMk/>
            <pc:sldMk cId="3571516367" sldId="258"/>
            <ac:spMk id="41" creationId="{2E9DED9E-DE30-402A-B9D1-AC3C24025AD4}"/>
          </ac:spMkLst>
        </pc:spChg>
        <pc:spChg chg="add del">
          <ac:chgData name="Marguerite P Gore" userId="S::mpgore@syr.edu::b9478ead-2167-4b35-8942-6fbb820a0fd9" providerId="AD" clId="Web-{EDFFAB6A-E657-FC92-5DF8-88D441C6EA52}" dt="2023-04-24T20:58:09.366" v="413"/>
          <ac:spMkLst>
            <pc:docMk/>
            <pc:sldMk cId="3571516367" sldId="258"/>
            <ac:spMk id="43" creationId="{5CCB7C65-BA06-49C5-8D3C-51F97B409D65}"/>
          </ac:spMkLst>
        </pc:spChg>
        <pc:spChg chg="add">
          <ac:chgData name="Marguerite P Gore" userId="S::mpgore@syr.edu::b9478ead-2167-4b35-8942-6fbb820a0fd9" providerId="AD" clId="Web-{EDFFAB6A-E657-FC92-5DF8-88D441C6EA52}" dt="2023-04-24T20:58:09.366" v="413"/>
          <ac:spMkLst>
            <pc:docMk/>
            <pc:sldMk cId="3571516367" sldId="258"/>
            <ac:spMk id="48" creationId="{2B577FF9-3543-4875-815D-3D87BD8A2002}"/>
          </ac:spMkLst>
        </pc:spChg>
        <pc:spChg chg="add">
          <ac:chgData name="Marguerite P Gore" userId="S::mpgore@syr.edu::b9478ead-2167-4b35-8942-6fbb820a0fd9" providerId="AD" clId="Web-{EDFFAB6A-E657-FC92-5DF8-88D441C6EA52}" dt="2023-04-24T20:58:09.366" v="413"/>
          <ac:spMkLst>
            <pc:docMk/>
            <pc:sldMk cId="3571516367" sldId="258"/>
            <ac:spMk id="50" creationId="{F5569EEC-E12F-4856-B407-02B2813A4AA5}"/>
          </ac:spMkLst>
        </pc:spChg>
        <pc:spChg chg="add">
          <ac:chgData name="Marguerite P Gore" userId="S::mpgore@syr.edu::b9478ead-2167-4b35-8942-6fbb820a0fd9" providerId="AD" clId="Web-{EDFFAB6A-E657-FC92-5DF8-88D441C6EA52}" dt="2023-04-24T20:58:09.366" v="413"/>
          <ac:spMkLst>
            <pc:docMk/>
            <pc:sldMk cId="3571516367" sldId="258"/>
            <ac:spMk id="52" creationId="{CF860788-3A6A-45A3-B3F1-06F159665603}"/>
          </ac:spMkLst>
        </pc:spChg>
        <pc:spChg chg="add">
          <ac:chgData name="Marguerite P Gore" userId="S::mpgore@syr.edu::b9478ead-2167-4b35-8942-6fbb820a0fd9" providerId="AD" clId="Web-{EDFFAB6A-E657-FC92-5DF8-88D441C6EA52}" dt="2023-04-24T20:58:09.366" v="413"/>
          <ac:spMkLst>
            <pc:docMk/>
            <pc:sldMk cId="3571516367" sldId="258"/>
            <ac:spMk id="54" creationId="{DF1E3393-B852-4883-B778-ED3525112942}"/>
          </ac:spMkLst>
        </pc:spChg>
        <pc:spChg chg="add">
          <ac:chgData name="Marguerite P Gore" userId="S::mpgore@syr.edu::b9478ead-2167-4b35-8942-6fbb820a0fd9" providerId="AD" clId="Web-{EDFFAB6A-E657-FC92-5DF8-88D441C6EA52}" dt="2023-04-24T20:58:09.366" v="413"/>
          <ac:spMkLst>
            <pc:docMk/>
            <pc:sldMk cId="3571516367" sldId="258"/>
            <ac:spMk id="56" creationId="{39853D09-4205-4CC7-83EB-288E886AC9E4}"/>
          </ac:spMkLst>
        </pc:spChg>
        <pc:spChg chg="add">
          <ac:chgData name="Marguerite P Gore" userId="S::mpgore@syr.edu::b9478ead-2167-4b35-8942-6fbb820a0fd9" providerId="AD" clId="Web-{EDFFAB6A-E657-FC92-5DF8-88D441C6EA52}" dt="2023-04-24T20:58:09.366" v="413"/>
          <ac:spMkLst>
            <pc:docMk/>
            <pc:sldMk cId="3571516367" sldId="258"/>
            <ac:spMk id="58" creationId="{0D040B79-3E73-4A31-840D-D6B9C9FDFC46}"/>
          </ac:spMkLst>
        </pc:spChg>
        <pc:spChg chg="add">
          <ac:chgData name="Marguerite P Gore" userId="S::mpgore@syr.edu::b9478ead-2167-4b35-8942-6fbb820a0fd9" providerId="AD" clId="Web-{EDFFAB6A-E657-FC92-5DF8-88D441C6EA52}" dt="2023-04-24T20:58:09.366" v="413"/>
          <ac:spMkLst>
            <pc:docMk/>
            <pc:sldMk cId="3571516367" sldId="258"/>
            <ac:spMk id="60" creationId="{156C6AE5-3F8B-42AC-9EA4-1B686A11E93F}"/>
          </ac:spMkLst>
        </pc:spChg>
        <pc:graphicFrameChg chg="add del">
          <ac:chgData name="Marguerite P Gore" userId="S::mpgore@syr.edu::b9478ead-2167-4b35-8942-6fbb820a0fd9" providerId="AD" clId="Web-{EDFFAB6A-E657-FC92-5DF8-88D441C6EA52}" dt="2023-04-24T20:52:09.310" v="326"/>
          <ac:graphicFrameMkLst>
            <pc:docMk/>
            <pc:sldMk cId="3571516367" sldId="258"/>
            <ac:graphicFrameMk id="14" creationId="{40CAB981-3B91-4C64-E348-6D97A6B870C7}"/>
          </ac:graphicFrameMkLst>
        </pc:graphicFrameChg>
        <pc:graphicFrameChg chg="add del">
          <ac:chgData name="Marguerite P Gore" userId="S::mpgore@syr.edu::b9478ead-2167-4b35-8942-6fbb820a0fd9" providerId="AD" clId="Web-{EDFFAB6A-E657-FC92-5DF8-88D441C6EA52}" dt="2023-04-24T20:52:20.264" v="328"/>
          <ac:graphicFrameMkLst>
            <pc:docMk/>
            <pc:sldMk cId="3571516367" sldId="258"/>
            <ac:graphicFrameMk id="16" creationId="{4BBA2B83-A979-6BD9-25C6-975775DA5D4B}"/>
          </ac:graphicFrameMkLst>
        </pc:graphicFrameChg>
        <pc:picChg chg="add mod ord">
          <ac:chgData name="Marguerite P Gore" userId="S::mpgore@syr.edu::b9478ead-2167-4b35-8942-6fbb820a0fd9" providerId="AD" clId="Web-{EDFFAB6A-E657-FC92-5DF8-88D441C6EA52}" dt="2023-04-24T20:58:09.366" v="413"/>
          <ac:picMkLst>
            <pc:docMk/>
            <pc:sldMk cId="3571516367" sldId="258"/>
            <ac:picMk id="4" creationId="{74947CF2-DB04-E214-B0DF-8177A84CA78F}"/>
          </ac:picMkLst>
        </pc:picChg>
        <pc:picChg chg="del mod">
          <ac:chgData name="Marguerite P Gore" userId="S::mpgore@syr.edu::b9478ead-2167-4b35-8942-6fbb820a0fd9" providerId="AD" clId="Web-{EDFFAB6A-E657-FC92-5DF8-88D441C6EA52}" dt="2023-04-24T20:51:44.044" v="324"/>
          <ac:picMkLst>
            <pc:docMk/>
            <pc:sldMk cId="3571516367" sldId="258"/>
            <ac:picMk id="5" creationId="{B3BCD7D7-3C94-FFE4-D391-46C9ACC14734}"/>
          </ac:picMkLst>
        </pc:picChg>
      </pc:sldChg>
      <pc:sldChg chg="modSp">
        <pc:chgData name="Marguerite P Gore" userId="S::mpgore@syr.edu::b9478ead-2167-4b35-8942-6fbb820a0fd9" providerId="AD" clId="Web-{EDFFAB6A-E657-FC92-5DF8-88D441C6EA52}" dt="2023-04-22T16:27:46.895" v="90" actId="20577"/>
        <pc:sldMkLst>
          <pc:docMk/>
          <pc:sldMk cId="379728094" sldId="262"/>
        </pc:sldMkLst>
        <pc:spChg chg="mod">
          <ac:chgData name="Marguerite P Gore" userId="S::mpgore@syr.edu::b9478ead-2167-4b35-8942-6fbb820a0fd9" providerId="AD" clId="Web-{EDFFAB6A-E657-FC92-5DF8-88D441C6EA52}" dt="2023-04-22T16:27:46.895" v="90" actId="20577"/>
          <ac:spMkLst>
            <pc:docMk/>
            <pc:sldMk cId="379728094" sldId="262"/>
            <ac:spMk id="2" creationId="{B1FE5F11-B7B9-4B80-8C6A-A8A7A7190B77}"/>
          </ac:spMkLst>
        </pc:spChg>
      </pc:sldChg>
      <pc:sldChg chg="addSp modSp">
        <pc:chgData name="Marguerite P Gore" userId="S::mpgore@syr.edu::b9478ead-2167-4b35-8942-6fbb820a0fd9" providerId="AD" clId="Web-{EDFFAB6A-E657-FC92-5DF8-88D441C6EA52}" dt="2023-04-24T20:43:35.250" v="117" actId="1076"/>
        <pc:sldMkLst>
          <pc:docMk/>
          <pc:sldMk cId="2093071813" sldId="274"/>
        </pc:sldMkLst>
        <pc:spChg chg="add mod">
          <ac:chgData name="Marguerite P Gore" userId="S::mpgore@syr.edu::b9478ead-2167-4b35-8942-6fbb820a0fd9" providerId="AD" clId="Web-{EDFFAB6A-E657-FC92-5DF8-88D441C6EA52}" dt="2023-04-24T20:43:35.250" v="117" actId="1076"/>
          <ac:spMkLst>
            <pc:docMk/>
            <pc:sldMk cId="2093071813" sldId="274"/>
            <ac:spMk id="2" creationId="{EA857C85-7A28-EDFF-2AA9-B8733148314A}"/>
          </ac:spMkLst>
        </pc:spChg>
        <pc:picChg chg="mod">
          <ac:chgData name="Marguerite P Gore" userId="S::mpgore@syr.edu::b9478ead-2167-4b35-8942-6fbb820a0fd9" providerId="AD" clId="Web-{EDFFAB6A-E657-FC92-5DF8-88D441C6EA52}" dt="2023-04-24T20:43:05.593" v="95" actId="1076"/>
          <ac:picMkLst>
            <pc:docMk/>
            <pc:sldMk cId="2093071813" sldId="274"/>
            <ac:picMk id="6" creationId="{0BD9D252-B94C-55C1-F508-2772BB937471}"/>
          </ac:picMkLst>
        </pc:picChg>
      </pc:sldChg>
      <pc:sldChg chg="delSp del">
        <pc:chgData name="Marguerite P Gore" userId="S::mpgore@syr.edu::b9478ead-2167-4b35-8942-6fbb820a0fd9" providerId="AD" clId="Web-{EDFFAB6A-E657-FC92-5DF8-88D441C6EA52}" dt="2023-04-24T20:42:58.952" v="93"/>
        <pc:sldMkLst>
          <pc:docMk/>
          <pc:sldMk cId="1909688298" sldId="278"/>
        </pc:sldMkLst>
        <pc:spChg chg="del">
          <ac:chgData name="Marguerite P Gore" userId="S::mpgore@syr.edu::b9478ead-2167-4b35-8942-6fbb820a0fd9" providerId="AD" clId="Web-{EDFFAB6A-E657-FC92-5DF8-88D441C6EA52}" dt="2023-04-24T20:42:51.329" v="91"/>
          <ac:spMkLst>
            <pc:docMk/>
            <pc:sldMk cId="1909688298" sldId="278"/>
            <ac:spMk id="2" creationId="{DC5DB9A3-40AE-994C-12B6-DCEC3A07A6E6}"/>
          </ac:spMkLst>
        </pc:spChg>
        <pc:spChg chg="del">
          <ac:chgData name="Marguerite P Gore" userId="S::mpgore@syr.edu::b9478ead-2167-4b35-8942-6fbb820a0fd9" providerId="AD" clId="Web-{EDFFAB6A-E657-FC92-5DF8-88D441C6EA52}" dt="2023-04-24T20:42:55.358" v="92"/>
          <ac:spMkLst>
            <pc:docMk/>
            <pc:sldMk cId="1909688298" sldId="278"/>
            <ac:spMk id="3" creationId="{492E6C84-4EA2-FB76-4436-A35E9582483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cap="all">
                <a:solidFill>
                  <a:srgbClr val="040F1A"/>
                </a:solidFill>
                <a:latin typeface="Segoe UI"/>
                <a:cs typeface="Segoe UI"/>
              </a:rPr>
              <a:t>We were thinking of having Different products for each cluster</a:t>
            </a:r>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2659384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6000" y="3805778"/>
            <a:ext cx="6271260" cy="1828004"/>
          </a:xfrm>
        </p:spPr>
        <p:txBody>
          <a:bodyPr/>
          <a:lstStyle/>
          <a:p>
            <a:r>
              <a:rPr lang="en-US"/>
              <a:t>Mar 653: marketing analytics hw #1</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1783538" y="5621492"/>
            <a:ext cx="9574273" cy="472670"/>
          </a:xfrm>
        </p:spPr>
        <p:txBody>
          <a:bodyPr vert="horz" lIns="91440" tIns="45720" rIns="91440" bIns="45720" rtlCol="0" anchor="t">
            <a:noAutofit/>
          </a:bodyPr>
          <a:lstStyle/>
          <a:p>
            <a:r>
              <a:rPr lang="en-US" sz="2000"/>
              <a:t>GROUP 6: TOYIN AKINYEMI, CHRIS FREDRICK, MARGUERITE GORE, RIYADH ISHMAEL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D29499-D563-D63D-F2DF-E21E29FC95A3}"/>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1BE69E78-E449-58F6-84CA-7B9298E4F6BC}"/>
              </a:ext>
            </a:extLst>
          </p:cNvPr>
          <p:cNvSpPr>
            <a:spLocks noGrp="1"/>
          </p:cNvSpPr>
          <p:nvPr>
            <p:ph type="sldNum" sz="quarter" idx="12"/>
          </p:nvPr>
        </p:nvSpPr>
        <p:spPr/>
        <p:txBody>
          <a:bodyPr/>
          <a:lstStyle/>
          <a:p>
            <a:fld id="{A49DFD55-3C28-40EF-9E31-A92D2E4017FF}" type="slidenum">
              <a:rPr lang="en-US" smtClean="0"/>
              <a:pPr/>
              <a:t>10</a:t>
            </a:fld>
            <a:endParaRPr lang="en-US"/>
          </a:p>
        </p:txBody>
      </p:sp>
      <p:pic>
        <p:nvPicPr>
          <p:cNvPr id="6" name="Picture 6" descr="A picture containing chart&#10;&#10;Description automatically generated">
            <a:extLst>
              <a:ext uri="{FF2B5EF4-FFF2-40B4-BE49-F238E27FC236}">
                <a16:creationId xmlns:a16="http://schemas.microsoft.com/office/drawing/2014/main" id="{7C1989AF-0B78-8625-146D-37B564080FB5}"/>
              </a:ext>
            </a:extLst>
          </p:cNvPr>
          <p:cNvPicPr>
            <a:picLocks noChangeAspect="1"/>
          </p:cNvPicPr>
          <p:nvPr/>
        </p:nvPicPr>
        <p:blipFill>
          <a:blip r:embed="rId2"/>
          <a:stretch>
            <a:fillRect/>
          </a:stretch>
        </p:blipFill>
        <p:spPr>
          <a:xfrm>
            <a:off x="1187570" y="368981"/>
            <a:ext cx="9141124" cy="929811"/>
          </a:xfrm>
          <a:prstGeom prst="rect">
            <a:avLst/>
          </a:prstGeom>
        </p:spPr>
      </p:pic>
      <p:pic>
        <p:nvPicPr>
          <p:cNvPr id="3" name="Picture 7" descr="Chart, line chart&#10;&#10;Description automatically generated">
            <a:extLst>
              <a:ext uri="{FF2B5EF4-FFF2-40B4-BE49-F238E27FC236}">
                <a16:creationId xmlns:a16="http://schemas.microsoft.com/office/drawing/2014/main" id="{E3D5949D-34F1-AB10-76C7-2373D1C23597}"/>
              </a:ext>
            </a:extLst>
          </p:cNvPr>
          <p:cNvPicPr>
            <a:picLocks noChangeAspect="1"/>
          </p:cNvPicPr>
          <p:nvPr/>
        </p:nvPicPr>
        <p:blipFill>
          <a:blip r:embed="rId3"/>
          <a:stretch>
            <a:fillRect/>
          </a:stretch>
        </p:blipFill>
        <p:spPr>
          <a:xfrm>
            <a:off x="1240168" y="1514583"/>
            <a:ext cx="5390147" cy="4845387"/>
          </a:xfrm>
          <a:prstGeom prst="rect">
            <a:avLst/>
          </a:prstGeom>
        </p:spPr>
      </p:pic>
    </p:spTree>
    <p:extLst>
      <p:ext uri="{BB962C8B-B14F-4D97-AF65-F5344CB8AC3E}">
        <p14:creationId xmlns:p14="http://schemas.microsoft.com/office/powerpoint/2010/main" val="222659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E83ED1-58D9-7FDA-1A68-3B23ECA488EA}"/>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9FE348B8-49D8-4E16-2576-1955BCC4E6D2}"/>
              </a:ext>
            </a:extLst>
          </p:cNvPr>
          <p:cNvSpPr>
            <a:spLocks noGrp="1"/>
          </p:cNvSpPr>
          <p:nvPr>
            <p:ph type="sldNum" sz="quarter" idx="12"/>
          </p:nvPr>
        </p:nvSpPr>
        <p:spPr/>
        <p:txBody>
          <a:bodyPr/>
          <a:lstStyle/>
          <a:p>
            <a:fld id="{A49DFD55-3C28-40EF-9E31-A92D2E4017FF}" type="slidenum">
              <a:rPr lang="en-US" smtClean="0"/>
              <a:pPr/>
              <a:t>11</a:t>
            </a:fld>
            <a:endParaRPr lang="en-US"/>
          </a:p>
        </p:txBody>
      </p:sp>
      <p:pic>
        <p:nvPicPr>
          <p:cNvPr id="6" name="Picture 6" descr="Table&#10;&#10;Description automatically generated">
            <a:extLst>
              <a:ext uri="{FF2B5EF4-FFF2-40B4-BE49-F238E27FC236}">
                <a16:creationId xmlns:a16="http://schemas.microsoft.com/office/drawing/2014/main" id="{4B78D0A4-CBC8-CD36-1333-09A98BA3F97E}"/>
              </a:ext>
            </a:extLst>
          </p:cNvPr>
          <p:cNvPicPr>
            <a:picLocks noChangeAspect="1"/>
          </p:cNvPicPr>
          <p:nvPr/>
        </p:nvPicPr>
        <p:blipFill>
          <a:blip r:embed="rId2"/>
          <a:stretch>
            <a:fillRect/>
          </a:stretch>
        </p:blipFill>
        <p:spPr>
          <a:xfrm>
            <a:off x="2498" y="98930"/>
            <a:ext cx="8739264" cy="6760074"/>
          </a:xfrm>
          <a:prstGeom prst="rect">
            <a:avLst/>
          </a:prstGeom>
        </p:spPr>
      </p:pic>
    </p:spTree>
    <p:extLst>
      <p:ext uri="{BB962C8B-B14F-4D97-AF65-F5344CB8AC3E}">
        <p14:creationId xmlns:p14="http://schemas.microsoft.com/office/powerpoint/2010/main" val="52832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80724C4-0BDD-FF1E-1DB2-C85050EA8B73}"/>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8B2CC802-771F-7D44-36F8-F9964AA44D57}"/>
              </a:ext>
            </a:extLst>
          </p:cNvPr>
          <p:cNvSpPr>
            <a:spLocks noGrp="1"/>
          </p:cNvSpPr>
          <p:nvPr>
            <p:ph type="sldNum" sz="quarter" idx="12"/>
          </p:nvPr>
        </p:nvSpPr>
        <p:spPr/>
        <p:txBody>
          <a:bodyPr/>
          <a:lstStyle/>
          <a:p>
            <a:fld id="{A49DFD55-3C28-40EF-9E31-A92D2E4017FF}" type="slidenum">
              <a:rPr lang="en-US" smtClean="0"/>
              <a:pPr/>
              <a:t>12</a:t>
            </a:fld>
            <a:endParaRPr lang="en-US"/>
          </a:p>
        </p:txBody>
      </p:sp>
      <p:pic>
        <p:nvPicPr>
          <p:cNvPr id="6" name="Picture 6">
            <a:extLst>
              <a:ext uri="{FF2B5EF4-FFF2-40B4-BE49-F238E27FC236}">
                <a16:creationId xmlns:a16="http://schemas.microsoft.com/office/drawing/2014/main" id="{A2F34220-6847-EF2F-1BD8-7F30F65DD57E}"/>
              </a:ext>
            </a:extLst>
          </p:cNvPr>
          <p:cNvPicPr>
            <a:picLocks noChangeAspect="1"/>
          </p:cNvPicPr>
          <p:nvPr/>
        </p:nvPicPr>
        <p:blipFill>
          <a:blip r:embed="rId2"/>
          <a:stretch>
            <a:fillRect/>
          </a:stretch>
        </p:blipFill>
        <p:spPr>
          <a:xfrm>
            <a:off x="2499" y="-2052"/>
            <a:ext cx="8214609" cy="6837119"/>
          </a:xfrm>
          <a:prstGeom prst="rect">
            <a:avLst/>
          </a:prstGeom>
        </p:spPr>
      </p:pic>
    </p:spTree>
    <p:extLst>
      <p:ext uri="{BB962C8B-B14F-4D97-AF65-F5344CB8AC3E}">
        <p14:creationId xmlns:p14="http://schemas.microsoft.com/office/powerpoint/2010/main" val="145628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12548" y="2912080"/>
            <a:ext cx="3024553" cy="2519363"/>
          </a:xfrm>
        </p:spPr>
        <p:txBody>
          <a:bodyPr vert="horz" lIns="91440" tIns="45720" rIns="91440" bIns="45720" rtlCol="0" anchor="t">
            <a:normAutofit/>
          </a:bodyPr>
          <a:lstStyle/>
          <a:p>
            <a:pPr>
              <a:buAutoNum type="arabicPeriod"/>
            </a:pPr>
            <a:r>
              <a:rPr lang="en-US">
                <a:ea typeface="+mn-lt"/>
                <a:cs typeface="+mn-lt"/>
              </a:rPr>
              <a:t> Executive Summary</a:t>
            </a:r>
          </a:p>
          <a:p>
            <a:pPr marL="171450" indent="-171450">
              <a:buAutoNum type="arabicPeriod"/>
            </a:pPr>
            <a:r>
              <a:rPr lang="en-US">
                <a:ea typeface="+mn-lt"/>
                <a:cs typeface="+mn-lt"/>
              </a:rPr>
              <a:t>Analyses Insights</a:t>
            </a:r>
            <a:endParaRPr lang="en-US"/>
          </a:p>
          <a:p>
            <a:r>
              <a:rPr lang="en-US"/>
              <a:t>3. Profiles of the Segments</a:t>
            </a:r>
          </a:p>
          <a:p>
            <a:r>
              <a:rPr lang="en-US"/>
              <a:t>4. Characteristics of Target Segment</a:t>
            </a:r>
          </a:p>
          <a:p>
            <a:r>
              <a:rPr lang="en-US"/>
              <a:t>5. Decision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dirty="0"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90460" y="-1905168"/>
            <a:ext cx="5221185" cy="3072015"/>
          </a:xfrm>
        </p:spPr>
        <p:txBody>
          <a:bodyPr vert="horz" lIns="91440" tIns="45720" rIns="91440" bIns="45720" rtlCol="0" anchor="b">
            <a:normAutofit/>
          </a:bodyPr>
          <a:lstStyle/>
          <a:p>
            <a:pPr algn="ctr"/>
            <a:r>
              <a:rPr lang="en-US" sz="3800" kern="1200">
                <a:ln w="22225">
                  <a:solidFill>
                    <a:schemeClr val="tx1"/>
                  </a:solidFill>
                  <a:miter lim="800000"/>
                </a:ln>
                <a:solidFill>
                  <a:schemeClr val="tx1"/>
                </a:solidFill>
                <a:latin typeface="+mj-lt"/>
                <a:ea typeface="+mj-ea"/>
                <a:cs typeface="+mj-cs"/>
              </a:rPr>
              <a:t>Executive summary</a:t>
            </a:r>
            <a:endParaRPr lang="en-US" sz="3800" kern="1200">
              <a:ln w="22225">
                <a:solidFill>
                  <a:prstClr val="white"/>
                </a:solidFill>
                <a:miter lim="800000"/>
              </a:ln>
              <a:solidFill>
                <a:schemeClr val="tx1"/>
              </a:solidFill>
              <a:latin typeface="+mj-lt"/>
              <a:ea typeface="+mj-ea"/>
              <a:cs typeface="+mj-cs"/>
            </a:endParaRPr>
          </a:p>
        </p:txBody>
      </p:sp>
      <p:sp>
        <p:nvSpPr>
          <p:cNvPr id="2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34954" y="963954"/>
            <a:ext cx="5221185" cy="2102108"/>
          </a:xfrm>
        </p:spPr>
        <p:txBody>
          <a:bodyPr vert="horz" lIns="91440" tIns="45720" rIns="91440" bIns="45720" rtlCol="0" anchor="t">
            <a:noAutofit/>
          </a:bodyPr>
          <a:lstStyle/>
          <a:p>
            <a:pPr>
              <a:lnSpc>
                <a:spcPct val="90000"/>
              </a:lnSpc>
            </a:pPr>
            <a:endParaRPr lang="en-US" sz="900" kern="1200" cap="all">
              <a:solidFill>
                <a:schemeClr val="tx1"/>
              </a:solidFill>
              <a:latin typeface="+mn-lt"/>
              <a:ea typeface="+mn-ea"/>
              <a:cs typeface="+mn-cs"/>
            </a:endParaRPr>
          </a:p>
          <a:p>
            <a:pPr>
              <a:lnSpc>
                <a:spcPct val="90000"/>
              </a:lnSpc>
            </a:pPr>
            <a:endParaRPr lang="en-US" sz="900" kern="1200" cap="all">
              <a:solidFill>
                <a:schemeClr val="tx1"/>
              </a:solidFill>
              <a:latin typeface="+mn-lt"/>
              <a:ea typeface="+mn-ea"/>
              <a:cs typeface="+mn-cs"/>
            </a:endParaRPr>
          </a:p>
          <a:p>
            <a:pPr>
              <a:lnSpc>
                <a:spcPct val="90000"/>
              </a:lnSpc>
            </a:pPr>
            <a:r>
              <a:rPr lang="en-US" sz="1800" b="1" kern="1200" cap="all">
                <a:latin typeface="+mn-lt"/>
                <a:ea typeface="+mn-ea"/>
                <a:cs typeface="+mn-cs"/>
              </a:rPr>
              <a:t>Recommendations</a:t>
            </a:r>
            <a:endParaRPr lang="en-US" sz="1800" b="1" kern="1200" cap="all">
              <a:latin typeface="+mn-lt"/>
            </a:endParaRPr>
          </a:p>
          <a:p>
            <a:pPr>
              <a:lnSpc>
                <a:spcPct val="90000"/>
              </a:lnSpc>
            </a:pPr>
            <a:r>
              <a:rPr lang="en-US" sz="900" b="1" i="1" kern="1200" cap="all">
                <a:latin typeface="+mn-lt"/>
                <a:ea typeface="+mn-ea"/>
                <a:cs typeface="+mn-cs"/>
              </a:rPr>
              <a:t>different products to hit all clusters</a:t>
            </a:r>
            <a:r>
              <a:rPr lang="en-US" sz="900" b="1" kern="1200" cap="all">
                <a:latin typeface="+mn-lt"/>
                <a:ea typeface="+mn-ea"/>
                <a:cs typeface="+mn-cs"/>
              </a:rPr>
              <a:t>: </a:t>
            </a:r>
            <a:endParaRPr lang="en-US" sz="900" b="1" kern="1200" cap="all">
              <a:latin typeface="+mn-lt"/>
            </a:endParaRPr>
          </a:p>
          <a:p>
            <a:pPr marL="171450" lvl="1" indent="-171450">
              <a:spcBef>
                <a:spcPts val="1000"/>
              </a:spcBef>
              <a:buChar char="•"/>
            </a:pPr>
            <a:r>
              <a:rPr lang="en-US" sz="900" b="1" kern="1200" cap="all" spc="50">
                <a:solidFill>
                  <a:schemeClr val="tx1"/>
                </a:solidFill>
                <a:latin typeface="+mn-lt"/>
                <a:ea typeface="+mn-ea"/>
                <a:cs typeface="+mn-cs"/>
              </a:rPr>
              <a:t>Baseline</a:t>
            </a:r>
            <a:r>
              <a:rPr lang="en-US" sz="900" kern="1200" cap="all" spc="50">
                <a:solidFill>
                  <a:schemeClr val="tx1"/>
                </a:solidFill>
                <a:latin typeface="+mn-lt"/>
                <a:ea typeface="+mn-ea"/>
                <a:cs typeface="+mn-cs"/>
              </a:rPr>
              <a:t> (</a:t>
            </a:r>
            <a:r>
              <a:rPr lang="en-US" sz="900" kern="1200" cap="all" spc="50" err="1">
                <a:solidFill>
                  <a:schemeClr val="tx1"/>
                </a:solidFill>
                <a:latin typeface="+mn-lt"/>
                <a:ea typeface="+mn-ea"/>
                <a:cs typeface="+mn-cs"/>
              </a:rPr>
              <a:t>Youtube</a:t>
            </a:r>
            <a:r>
              <a:rPr lang="en-US" sz="900" kern="1200" cap="all" spc="50">
                <a:solidFill>
                  <a:schemeClr val="tx1"/>
                </a:solidFill>
                <a:latin typeface="+mn-lt"/>
                <a:ea typeface="+mn-ea"/>
                <a:cs typeface="+mn-cs"/>
              </a:rPr>
              <a:t> courses, customizable style options, Base app functionality)</a:t>
            </a:r>
            <a:endParaRPr lang="en-US" sz="900" kern="1200" cap="all" spc="50">
              <a:solidFill>
                <a:schemeClr val="tx1"/>
              </a:solidFill>
              <a:latin typeface="+mn-lt"/>
            </a:endParaRPr>
          </a:p>
          <a:p>
            <a:pPr marL="171450" lvl="1" indent="-171450">
              <a:spcBef>
                <a:spcPts val="1000"/>
              </a:spcBef>
              <a:buChar char="•"/>
            </a:pPr>
            <a:r>
              <a:rPr lang="en-US" sz="900" b="1" kern="1200" cap="all" spc="50">
                <a:solidFill>
                  <a:schemeClr val="tx1"/>
                </a:solidFill>
                <a:latin typeface="+mn-lt"/>
                <a:ea typeface="+mn-ea"/>
                <a:cs typeface="+mn-cs"/>
              </a:rPr>
              <a:t>Intermediate</a:t>
            </a:r>
            <a:r>
              <a:rPr lang="en-US" sz="900" kern="1200" cap="all" spc="50">
                <a:solidFill>
                  <a:schemeClr val="tx1"/>
                </a:solidFill>
                <a:latin typeface="+mn-lt"/>
                <a:ea typeface="+mn-ea"/>
                <a:cs typeface="+mn-cs"/>
              </a:rPr>
              <a:t> (</a:t>
            </a:r>
            <a:r>
              <a:rPr lang="en-US" sz="900" cap="all" spc="50">
                <a:solidFill>
                  <a:schemeClr val="tx1"/>
                </a:solidFill>
              </a:rPr>
              <a:t>includes</a:t>
            </a:r>
            <a:r>
              <a:rPr lang="en-US" sz="900" kern="1200" cap="all" spc="50">
                <a:solidFill>
                  <a:schemeClr val="tx1"/>
                </a:solidFill>
                <a:latin typeface="+mn-lt"/>
                <a:ea typeface="+mn-ea"/>
                <a:cs typeface="+mn-cs"/>
              </a:rPr>
              <a:t> A BATTERY THAT LASTS LONGER FOR USERS WHO WORK OUT MORE)</a:t>
            </a:r>
            <a:endParaRPr lang="en-US" sz="900" kern="1200" cap="all" spc="50">
              <a:solidFill>
                <a:schemeClr val="tx1"/>
              </a:solidFill>
              <a:latin typeface="+mn-lt"/>
            </a:endParaRPr>
          </a:p>
          <a:p>
            <a:pPr marL="171450" lvl="1" indent="-171450">
              <a:spcBef>
                <a:spcPts val="1000"/>
              </a:spcBef>
              <a:buChar char="•"/>
            </a:pPr>
            <a:r>
              <a:rPr lang="en-US" sz="900" b="1" kern="1200" cap="all" spc="50">
                <a:solidFill>
                  <a:schemeClr val="tx1"/>
                </a:solidFill>
                <a:latin typeface="+mn-lt"/>
                <a:ea typeface="+mn-ea"/>
                <a:cs typeface="+mn-cs"/>
              </a:rPr>
              <a:t>Top of the line</a:t>
            </a:r>
            <a:r>
              <a:rPr lang="en-US" sz="900" kern="1200" cap="all" spc="50">
                <a:solidFill>
                  <a:schemeClr val="tx1"/>
                </a:solidFill>
                <a:latin typeface="+mn-lt"/>
                <a:ea typeface="+mn-ea"/>
                <a:cs typeface="+mn-cs"/>
              </a:rPr>
              <a:t> (Full access app and</a:t>
            </a:r>
            <a:r>
              <a:rPr lang="en-US" sz="900" cap="all" spc="50">
                <a:solidFill>
                  <a:schemeClr val="tx1"/>
                </a:solidFill>
              </a:rPr>
              <a:t> live</a:t>
            </a:r>
            <a:r>
              <a:rPr lang="en-US" sz="900" kern="1200" cap="all" spc="50">
                <a:solidFill>
                  <a:schemeClr val="tx1"/>
                </a:solidFill>
                <a:latin typeface="+mn-lt"/>
                <a:ea typeface="+mn-ea"/>
                <a:cs typeface="+mn-cs"/>
              </a:rPr>
              <a:t> chat with other athletes)</a:t>
            </a:r>
            <a:endParaRPr lang="en-US" sz="900" kern="1200" cap="all" spc="50">
              <a:solidFill>
                <a:schemeClr val="tx1"/>
              </a:solidFill>
              <a:latin typeface="+mn-lt"/>
            </a:endParaRPr>
          </a:p>
          <a:p>
            <a:pPr marL="0" lvl="1">
              <a:spcBef>
                <a:spcPts val="1000"/>
              </a:spcBef>
            </a:pPr>
            <a:endParaRPr lang="en-US" sz="900" kern="1200" cap="all">
              <a:solidFill>
                <a:schemeClr val="tx1"/>
              </a:solidFill>
              <a:latin typeface="+mn-lt"/>
              <a:ea typeface="+mn-ea"/>
              <a:cs typeface="+mn-cs"/>
            </a:endParaRPr>
          </a:p>
          <a:p>
            <a:pPr>
              <a:lnSpc>
                <a:spcPct val="90000"/>
              </a:lnSpc>
            </a:pPr>
            <a:r>
              <a:rPr lang="en-US" sz="900" b="1" i="1" kern="1200" cap="all">
                <a:latin typeface="+mn-lt"/>
                <a:ea typeface="+mn-ea"/>
                <a:cs typeface="+mn-cs"/>
              </a:rPr>
              <a:t>Growth strategies:</a:t>
            </a:r>
            <a:endParaRPr lang="en-US" sz="900" b="1" i="1" kern="1200" cap="all">
              <a:latin typeface="+mn-lt"/>
            </a:endParaRPr>
          </a:p>
          <a:p>
            <a:pPr marL="171450" lvl="1" indent="-171450">
              <a:spcBef>
                <a:spcPts val="1000"/>
              </a:spcBef>
              <a:buChar char="•"/>
            </a:pPr>
            <a:r>
              <a:rPr lang="en-US" sz="900" kern="1200" cap="all" spc="50">
                <a:solidFill>
                  <a:schemeClr val="tx1"/>
                </a:solidFill>
                <a:latin typeface="+mn-lt"/>
                <a:ea typeface="+mn-ea"/>
                <a:cs typeface="+mn-cs"/>
              </a:rPr>
              <a:t>Offering app to hit different segments</a:t>
            </a:r>
            <a:endParaRPr lang="en-US" sz="900" kern="1200" cap="all" spc="50">
              <a:solidFill>
                <a:schemeClr val="tx1"/>
              </a:solidFill>
              <a:latin typeface="+mn-lt"/>
            </a:endParaRPr>
          </a:p>
          <a:p>
            <a:pPr marL="171450" lvl="1" indent="-171450">
              <a:spcBef>
                <a:spcPts val="1000"/>
              </a:spcBef>
              <a:buChar char="•"/>
            </a:pPr>
            <a:r>
              <a:rPr lang="en-US" sz="900" kern="1200" cap="all" spc="50">
                <a:solidFill>
                  <a:schemeClr val="tx1"/>
                </a:solidFill>
                <a:latin typeface="+mn-lt"/>
                <a:ea typeface="+mn-ea"/>
                <a:cs typeface="+mn-cs"/>
              </a:rPr>
              <a:t>Providing specific deals based on what Segment you fall into</a:t>
            </a:r>
            <a:endParaRPr lang="en-US" sz="900" kern="1200" cap="all" spc="50">
              <a:solidFill>
                <a:schemeClr val="tx1"/>
              </a:solidFill>
              <a:latin typeface="+mn-lt"/>
            </a:endParaRPr>
          </a:p>
          <a:p>
            <a:pPr marL="171450" lvl="1" indent="-171450">
              <a:spcBef>
                <a:spcPts val="1000"/>
              </a:spcBef>
              <a:buChar char="•"/>
            </a:pPr>
            <a:r>
              <a:rPr lang="en-US" sz="900" kern="1200" cap="all" spc="50">
                <a:solidFill>
                  <a:schemeClr val="tx1"/>
                </a:solidFill>
                <a:latin typeface="+mn-lt"/>
                <a:ea typeface="+mn-ea"/>
                <a:cs typeface="+mn-cs"/>
              </a:rPr>
              <a:t>sponsorships with athletes and clubs</a:t>
            </a:r>
            <a:endParaRPr lang="en-US" sz="900" kern="1200" cap="all" spc="50">
              <a:solidFill>
                <a:schemeClr val="tx1"/>
              </a:solidFill>
              <a:latin typeface="+mn-lt"/>
            </a:endParaRPr>
          </a:p>
          <a:p>
            <a:pPr marL="171450" lvl="1" indent="-171450">
              <a:spcBef>
                <a:spcPts val="1000"/>
              </a:spcBef>
              <a:buChar char="•"/>
            </a:pPr>
            <a:r>
              <a:rPr lang="en-US" sz="900" kern="1200" cap="all" spc="50">
                <a:solidFill>
                  <a:schemeClr val="tx1"/>
                </a:solidFill>
                <a:latin typeface="+mn-lt"/>
                <a:ea typeface="+mn-ea"/>
                <a:cs typeface="+mn-cs"/>
              </a:rPr>
              <a:t>OFFERING AN INDOOR CYCLE BIKE ALLOWING YOU TO CYCLE / COMPETE WITH FRIENDS / FITNESS CIRCLES</a:t>
            </a:r>
            <a:endParaRPr lang="en-US" sz="900" kern="1200" cap="all" spc="50">
              <a:solidFill>
                <a:schemeClr val="tx1"/>
              </a:solidFill>
              <a:latin typeface="+mn-lt"/>
            </a:endParaRPr>
          </a:p>
          <a:p>
            <a:pPr marL="171450" lvl="1" indent="-171450">
              <a:spcBef>
                <a:spcPts val="1000"/>
              </a:spcBef>
              <a:buChar char="•"/>
            </a:pPr>
            <a:r>
              <a:rPr lang="en-US" sz="900" kern="1200" cap="all" spc="50">
                <a:solidFill>
                  <a:schemeClr val="tx1"/>
                </a:solidFill>
                <a:latin typeface="+mn-lt"/>
                <a:ea typeface="+mn-ea"/>
                <a:cs typeface="+mn-cs"/>
              </a:rPr>
              <a:t>ABILITY TO INTERMINGLE THE WATCHES, BIKE COMPUTER, ETC. WITH EACH PRODUCT TO MAKE SWITCHING BETWEEN EACH SEGMENT MORE ACCESSIBLE</a:t>
            </a:r>
            <a:endParaRPr lang="en-US" sz="900" kern="1200" cap="all" spc="50">
              <a:solidFill>
                <a:schemeClr val="tx1"/>
              </a:solidFill>
              <a:latin typeface="+mn-lt"/>
            </a:endParaRPr>
          </a:p>
          <a:p>
            <a:pPr marL="0" lvl="1">
              <a:spcBef>
                <a:spcPts val="1000"/>
              </a:spcBef>
            </a:pPr>
            <a:endParaRPr lang="en-US" sz="900" kern="1200" cap="all">
              <a:solidFill>
                <a:schemeClr val="tx1"/>
              </a:solidFill>
              <a:latin typeface="+mn-lt"/>
              <a:ea typeface="+mn-ea"/>
              <a:cs typeface="+mn-cs"/>
            </a:endParaRPr>
          </a:p>
          <a:p>
            <a:pPr>
              <a:lnSpc>
                <a:spcPct val="90000"/>
              </a:lnSpc>
            </a:pPr>
            <a:r>
              <a:rPr lang="en-US" sz="900" b="1" i="1" kern="1200" cap="all">
                <a:latin typeface="+mn-lt"/>
                <a:ea typeface="+mn-ea"/>
                <a:cs typeface="+mn-cs"/>
              </a:rPr>
              <a:t>Segment and Profiles</a:t>
            </a:r>
            <a:r>
              <a:rPr lang="en-US" sz="900" b="1" kern="1200" cap="all">
                <a:latin typeface="+mn-lt"/>
                <a:ea typeface="+mn-ea"/>
                <a:cs typeface="+mn-cs"/>
              </a:rPr>
              <a:t>:</a:t>
            </a:r>
            <a:endParaRPr lang="en-US" sz="900" b="1" kern="1200" cap="all">
              <a:latin typeface="+mn-lt"/>
            </a:endParaRPr>
          </a:p>
          <a:p>
            <a:pPr marL="171450" lvl="1" indent="-171450">
              <a:spcBef>
                <a:spcPts val="1000"/>
              </a:spcBef>
              <a:buChar char="•"/>
            </a:pPr>
            <a:r>
              <a:rPr lang="en-US" sz="900" b="1" cap="all" spc="50">
                <a:solidFill>
                  <a:schemeClr val="tx1"/>
                </a:solidFill>
              </a:rPr>
              <a:t>Leisure </a:t>
            </a:r>
            <a:r>
              <a:rPr lang="en-US" sz="900" cap="all" spc="50">
                <a:solidFill>
                  <a:schemeClr val="tx1"/>
                </a:solidFill>
              </a:rPr>
              <a:t>-</a:t>
            </a:r>
            <a:r>
              <a:rPr lang="en-US" sz="900" kern="1200" cap="all" spc="50">
                <a:solidFill>
                  <a:schemeClr val="tx1"/>
                </a:solidFill>
                <a:latin typeface="+mn-lt"/>
                <a:ea typeface="+mn-ea"/>
                <a:cs typeface="+mn-cs"/>
              </a:rPr>
              <a:t> Middle sample</a:t>
            </a:r>
            <a:endParaRPr lang="en-US" sz="900" kern="1200" cap="all" spc="50">
              <a:solidFill>
                <a:schemeClr val="tx1"/>
              </a:solidFill>
              <a:latin typeface="+mn-lt"/>
            </a:endParaRPr>
          </a:p>
          <a:p>
            <a:pPr marL="171450" lvl="1" indent="-171450">
              <a:spcBef>
                <a:spcPts val="1000"/>
              </a:spcBef>
              <a:buChar char="•"/>
            </a:pPr>
            <a:r>
              <a:rPr lang="en-US" sz="900" b="1" cap="all" spc="50">
                <a:solidFill>
                  <a:schemeClr val="tx1"/>
                </a:solidFill>
              </a:rPr>
              <a:t>Intermediate </a:t>
            </a:r>
            <a:r>
              <a:rPr lang="en-US" sz="900" cap="all" spc="50">
                <a:solidFill>
                  <a:schemeClr val="tx1"/>
                </a:solidFill>
              </a:rPr>
              <a:t>- Largest </a:t>
            </a:r>
            <a:r>
              <a:rPr lang="en-US" sz="900" kern="1200" cap="all" spc="50">
                <a:solidFill>
                  <a:schemeClr val="tx1"/>
                </a:solidFill>
                <a:latin typeface="+mn-lt"/>
                <a:ea typeface="+mn-ea"/>
                <a:cs typeface="+mn-cs"/>
              </a:rPr>
              <a:t>sample </a:t>
            </a:r>
            <a:endParaRPr lang="en-US" sz="900" kern="1200" cap="all" spc="50">
              <a:solidFill>
                <a:schemeClr val="tx1"/>
              </a:solidFill>
              <a:latin typeface="+mn-lt"/>
            </a:endParaRPr>
          </a:p>
          <a:p>
            <a:pPr marL="171450" lvl="1" indent="-171450">
              <a:spcBef>
                <a:spcPts val="1000"/>
              </a:spcBef>
              <a:buChar char="•"/>
            </a:pPr>
            <a:r>
              <a:rPr lang="en-US" sz="900" b="1" cap="all" spc="50">
                <a:solidFill>
                  <a:schemeClr val="tx1"/>
                </a:solidFill>
              </a:rPr>
              <a:t>Competitive </a:t>
            </a:r>
            <a:r>
              <a:rPr lang="en-US" sz="900" cap="all" spc="50">
                <a:solidFill>
                  <a:schemeClr val="tx1"/>
                </a:solidFill>
              </a:rPr>
              <a:t>- Smallest</a:t>
            </a:r>
            <a:r>
              <a:rPr lang="en-US" sz="900" kern="1200" cap="all" spc="50">
                <a:solidFill>
                  <a:schemeClr val="tx1"/>
                </a:solidFill>
                <a:latin typeface="+mn-lt"/>
                <a:ea typeface="+mn-ea"/>
                <a:cs typeface="+mn-cs"/>
              </a:rPr>
              <a:t> </a:t>
            </a:r>
            <a:r>
              <a:rPr lang="en-US" sz="900" kern="1200" cap="all" spc="50" err="1">
                <a:solidFill>
                  <a:schemeClr val="tx1"/>
                </a:solidFill>
                <a:latin typeface="+mn-lt"/>
                <a:ea typeface="+mn-ea"/>
                <a:cs typeface="+mn-cs"/>
              </a:rPr>
              <a:t>samplE</a:t>
            </a:r>
            <a:endParaRPr lang="en-US" sz="900" kern="1200" cap="all" spc="50">
              <a:solidFill>
                <a:schemeClr val="tx1"/>
              </a:solidFill>
              <a:latin typeface="+mn-lt"/>
            </a:endParaRPr>
          </a:p>
          <a:p>
            <a:pPr marL="0" lvl="1">
              <a:spcBef>
                <a:spcPts val="1000"/>
              </a:spcBef>
            </a:pPr>
            <a:endParaRPr lang="en-US" sz="900" kern="1200" cap="all" spc="50">
              <a:solidFill>
                <a:schemeClr val="tx1"/>
              </a:solidFill>
              <a:latin typeface="+mn-lt"/>
              <a:ea typeface="+mn-ea"/>
              <a:cs typeface="+mn-cs"/>
            </a:endParaRPr>
          </a:p>
          <a:p>
            <a:pPr marL="0" lvl="1">
              <a:spcBef>
                <a:spcPts val="1000"/>
              </a:spcBef>
            </a:pPr>
            <a:endParaRPr lang="en-US" sz="900" kern="1200" cap="all" spc="50">
              <a:solidFill>
                <a:schemeClr val="tx1"/>
              </a:solidFill>
              <a:latin typeface="+mn-lt"/>
              <a:ea typeface="+mn-ea"/>
              <a:cs typeface="+mn-cs"/>
            </a:endParaRPr>
          </a:p>
          <a:p>
            <a:pPr marL="0" lvl="1">
              <a:spcBef>
                <a:spcPts val="1000"/>
              </a:spcBef>
            </a:pPr>
            <a:endParaRPr lang="en-US" sz="900" kern="1200" cap="all" spc="50">
              <a:solidFill>
                <a:schemeClr val="tx1"/>
              </a:solidFill>
              <a:latin typeface="+mn-lt"/>
              <a:ea typeface="+mn-ea"/>
              <a:cs typeface="+mn-cs"/>
            </a:endParaRPr>
          </a:p>
          <a:p>
            <a:pPr marL="0" lvl="1">
              <a:spcBef>
                <a:spcPts val="1000"/>
              </a:spcBef>
            </a:pPr>
            <a:endParaRPr lang="en-US" sz="900" kern="1200" cap="all" spc="50">
              <a:solidFill>
                <a:schemeClr val="tx1"/>
              </a:solidFill>
              <a:latin typeface="+mn-lt"/>
              <a:ea typeface="+mn-ea"/>
              <a:cs typeface="+mn-cs"/>
            </a:endParaRPr>
          </a:p>
        </p:txBody>
      </p:sp>
      <p:sp>
        <p:nvSpPr>
          <p:cNvPr id="50" name="Freeform: Shape 4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A picture containing diagram&#10;&#10;Description automatically generated">
            <a:extLst>
              <a:ext uri="{FF2B5EF4-FFF2-40B4-BE49-F238E27FC236}">
                <a16:creationId xmlns:a16="http://schemas.microsoft.com/office/drawing/2014/main" id="{74947CF2-DB04-E214-B0DF-8177A84CA78F}"/>
              </a:ext>
            </a:extLst>
          </p:cNvPr>
          <p:cNvPicPr>
            <a:picLocks noChangeAspect="1"/>
          </p:cNvPicPr>
          <p:nvPr/>
        </p:nvPicPr>
        <p:blipFill rotWithShape="1">
          <a:blip r:embed="rId3"/>
          <a:srcRect l="12771" r="8138"/>
          <a:stretch/>
        </p:blipFill>
        <p:spPr>
          <a:xfrm>
            <a:off x="6651243" y="1847937"/>
            <a:ext cx="4939504" cy="277917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4" name="Freeform: Shape 5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defRPr/>
            </a:pPr>
            <a:fld id="{A49DFD55-3C28-40EF-9E31-A92D2E4017FF}" type="slidenum">
              <a:rPr lang="en-US" sz="1200"/>
              <a:pPr>
                <a:spcAft>
                  <a:spcPts val="600"/>
                </a:spcAft>
                <a:defRPr/>
              </a:pPr>
              <a:t>3</a:t>
            </a:fld>
            <a:endParaRPr lang="en-US" sz="1200"/>
          </a:p>
        </p:txBody>
      </p:sp>
      <p:sp>
        <p:nvSpPr>
          <p:cNvPr id="56" name="Freeform: Shape 5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00638" y="260404"/>
            <a:ext cx="4179570" cy="365125"/>
          </a:xfrm>
        </p:spPr>
        <p:txBody>
          <a:bodyPr vert="horz" lIns="91440" tIns="45720" rIns="91440" bIns="45720" rtlCol="0" anchor="t">
            <a:normAutofit fontScale="77500" lnSpcReduction="20000"/>
          </a:bodyPr>
          <a:lstStyle/>
          <a:p>
            <a:r>
              <a:rPr lang="en-US" sz="2800"/>
              <a:t> ANALYSES INSIGHTS</a:t>
            </a:r>
          </a:p>
        </p:txBody>
      </p:sp>
      <p:sp>
        <p:nvSpPr>
          <p:cNvPr id="5" name="Rectangle: Rounded Corners 4">
            <a:extLst>
              <a:ext uri="{FF2B5EF4-FFF2-40B4-BE49-F238E27FC236}">
                <a16:creationId xmlns:a16="http://schemas.microsoft.com/office/drawing/2014/main" id="{E225E3B7-EC00-539C-A1CE-E9468A667B70}"/>
              </a:ext>
            </a:extLst>
          </p:cNvPr>
          <p:cNvSpPr/>
          <p:nvPr/>
        </p:nvSpPr>
        <p:spPr>
          <a:xfrm>
            <a:off x="5998723" y="2002276"/>
            <a:ext cx="2800585" cy="143993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23B20EAD-9352-0D9D-29DC-BF254ADB1C58}"/>
              </a:ext>
            </a:extLst>
          </p:cNvPr>
          <p:cNvSpPr txBox="1"/>
          <p:nvPr/>
        </p:nvSpPr>
        <p:spPr>
          <a:xfrm>
            <a:off x="6241914" y="2091447"/>
            <a:ext cx="2618361"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bg1"/>
                </a:solidFill>
              </a:rPr>
              <a:t>Leisure:</a:t>
            </a:r>
          </a:p>
          <a:p>
            <a:r>
              <a:rPr lang="en-US" sz="1200">
                <a:solidFill>
                  <a:schemeClr val="bg1"/>
                </a:solidFill>
                <a:ea typeface="+mn-lt"/>
                <a:cs typeface="+mn-lt"/>
              </a:rPr>
              <a:t>Users in this cohort tend to participate in their sport when they have free time. They are mostly participating for entertainment purposes.</a:t>
            </a:r>
            <a:endParaRPr lang="en-US" sz="1200">
              <a:solidFill>
                <a:schemeClr val="bg1"/>
              </a:solidFill>
            </a:endParaRPr>
          </a:p>
          <a:p>
            <a:endParaRPr lang="en-US" sz="1200"/>
          </a:p>
        </p:txBody>
      </p:sp>
      <p:sp>
        <p:nvSpPr>
          <p:cNvPr id="7" name="Rectangle: Rounded Corners 6">
            <a:extLst>
              <a:ext uri="{FF2B5EF4-FFF2-40B4-BE49-F238E27FC236}">
                <a16:creationId xmlns:a16="http://schemas.microsoft.com/office/drawing/2014/main" id="{11E90CE4-9181-092F-98F8-E7CBBCCBC5CF}"/>
              </a:ext>
            </a:extLst>
          </p:cNvPr>
          <p:cNvSpPr/>
          <p:nvPr/>
        </p:nvSpPr>
        <p:spPr>
          <a:xfrm>
            <a:off x="9265595" y="2002275"/>
            <a:ext cx="2723745" cy="145914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6B0801-2906-13AB-FCAE-E82EF58F16B3}"/>
              </a:ext>
            </a:extLst>
          </p:cNvPr>
          <p:cNvSpPr txBox="1"/>
          <p:nvPr/>
        </p:nvSpPr>
        <p:spPr>
          <a:xfrm>
            <a:off x="9435829" y="2140084"/>
            <a:ext cx="2253573"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bg1"/>
                </a:solidFill>
              </a:rPr>
              <a:t>Intermediate:</a:t>
            </a:r>
          </a:p>
          <a:p>
            <a:r>
              <a:rPr lang="en-US" sz="1200">
                <a:solidFill>
                  <a:schemeClr val="bg1"/>
                </a:solidFill>
                <a:ea typeface="+mn-lt"/>
                <a:cs typeface="+mn-lt"/>
              </a:rPr>
              <a:t>Users in this cluster aren’t super competitive but are more serious than the leisure cohort.</a:t>
            </a:r>
            <a:endParaRPr lang="en-US" sz="1200">
              <a:solidFill>
                <a:schemeClr val="bg1"/>
              </a:solidFill>
            </a:endParaRPr>
          </a:p>
          <a:p>
            <a:endParaRPr lang="en-US" sz="1200">
              <a:solidFill>
                <a:schemeClr val="bg1"/>
              </a:solidFill>
            </a:endParaRPr>
          </a:p>
        </p:txBody>
      </p:sp>
      <p:sp>
        <p:nvSpPr>
          <p:cNvPr id="9" name="Rectangle: Rounded Corners 8">
            <a:extLst>
              <a:ext uri="{FF2B5EF4-FFF2-40B4-BE49-F238E27FC236}">
                <a16:creationId xmlns:a16="http://schemas.microsoft.com/office/drawing/2014/main" id="{F1F82893-A4F4-320B-EF7C-0251AE724BAB}"/>
              </a:ext>
            </a:extLst>
          </p:cNvPr>
          <p:cNvSpPr/>
          <p:nvPr/>
        </p:nvSpPr>
        <p:spPr>
          <a:xfrm>
            <a:off x="7492000" y="4151011"/>
            <a:ext cx="2787778" cy="145914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EB829E-1CBD-120A-2CE7-388E5255A09B}"/>
              </a:ext>
            </a:extLst>
          </p:cNvPr>
          <p:cNvSpPr txBox="1"/>
          <p:nvPr/>
        </p:nvSpPr>
        <p:spPr>
          <a:xfrm>
            <a:off x="7552152" y="4264093"/>
            <a:ext cx="2707531"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bg1"/>
                </a:solidFill>
              </a:rPr>
              <a:t>Competitive:</a:t>
            </a:r>
          </a:p>
          <a:p>
            <a:r>
              <a:rPr lang="en-US" sz="1200">
                <a:solidFill>
                  <a:schemeClr val="bg1"/>
                </a:solidFill>
                <a:ea typeface="+mn-lt"/>
                <a:cs typeface="+mn-lt"/>
              </a:rPr>
              <a:t>Users in this cluster tend to take their sport more seriously. They are focused on improving performance and therefore invest in training and products that track their activity.</a:t>
            </a:r>
            <a:endParaRPr lang="en-US">
              <a:solidFill>
                <a:schemeClr val="bg1"/>
              </a:solidFill>
            </a:endParaRPr>
          </a:p>
        </p:txBody>
      </p:sp>
      <p:sp>
        <p:nvSpPr>
          <p:cNvPr id="13" name="TextBox 12">
            <a:extLst>
              <a:ext uri="{FF2B5EF4-FFF2-40B4-BE49-F238E27FC236}">
                <a16:creationId xmlns:a16="http://schemas.microsoft.com/office/drawing/2014/main" id="{98F6502F-0B79-5562-9741-295172B6EAB7}"/>
              </a:ext>
            </a:extLst>
          </p:cNvPr>
          <p:cNvSpPr txBox="1"/>
          <p:nvPr/>
        </p:nvSpPr>
        <p:spPr>
          <a:xfrm>
            <a:off x="5860915" y="794425"/>
            <a:ext cx="62175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a:solidFill>
                  <a:schemeClr val="bg1"/>
                </a:solidFill>
                <a:ea typeface="+mn-lt"/>
                <a:cs typeface="+mn-lt"/>
              </a:rPr>
              <a:t>The K-means algorithm produced 3 clusters based on the survey and demographic data. We renamed these clusters based on common characteristics.</a:t>
            </a:r>
            <a:endParaRPr lang="en-US">
              <a:solidFill>
                <a:schemeClr val="bg1"/>
              </a:solidFill>
            </a:endParaRPr>
          </a:p>
        </p:txBody>
      </p:sp>
      <p:sp>
        <p:nvSpPr>
          <p:cNvPr id="14" name="TextBox 13">
            <a:extLst>
              <a:ext uri="{FF2B5EF4-FFF2-40B4-BE49-F238E27FC236}">
                <a16:creationId xmlns:a16="http://schemas.microsoft.com/office/drawing/2014/main" id="{0A96C637-3C9A-8109-9C87-9F661BB9D85E}"/>
              </a:ext>
            </a:extLst>
          </p:cNvPr>
          <p:cNvSpPr txBox="1"/>
          <p:nvPr/>
        </p:nvSpPr>
        <p:spPr>
          <a:xfrm>
            <a:off x="6787562" y="3464218"/>
            <a:ext cx="1728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144 Total</a:t>
            </a:r>
          </a:p>
        </p:txBody>
      </p:sp>
      <p:sp>
        <p:nvSpPr>
          <p:cNvPr id="15" name="TextBox 14">
            <a:extLst>
              <a:ext uri="{FF2B5EF4-FFF2-40B4-BE49-F238E27FC236}">
                <a16:creationId xmlns:a16="http://schemas.microsoft.com/office/drawing/2014/main" id="{B483B173-32CE-83E3-D52F-B9BC0BDE279A}"/>
              </a:ext>
            </a:extLst>
          </p:cNvPr>
          <p:cNvSpPr txBox="1"/>
          <p:nvPr/>
        </p:nvSpPr>
        <p:spPr>
          <a:xfrm>
            <a:off x="10091695" y="3509041"/>
            <a:ext cx="1728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276 Total</a:t>
            </a:r>
          </a:p>
        </p:txBody>
      </p:sp>
      <p:sp>
        <p:nvSpPr>
          <p:cNvPr id="16" name="TextBox 15">
            <a:extLst>
              <a:ext uri="{FF2B5EF4-FFF2-40B4-BE49-F238E27FC236}">
                <a16:creationId xmlns:a16="http://schemas.microsoft.com/office/drawing/2014/main" id="{E604A495-EB66-C891-024E-E57749873B80}"/>
              </a:ext>
            </a:extLst>
          </p:cNvPr>
          <p:cNvSpPr txBox="1"/>
          <p:nvPr/>
        </p:nvSpPr>
        <p:spPr>
          <a:xfrm>
            <a:off x="8362788" y="5679780"/>
            <a:ext cx="1728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93 Total</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peech Bubble: Rectangle with Corners Rounded 14">
            <a:extLst>
              <a:ext uri="{FF2B5EF4-FFF2-40B4-BE49-F238E27FC236}">
                <a16:creationId xmlns:a16="http://schemas.microsoft.com/office/drawing/2014/main" id="{E49FDCCB-3EFB-6CB2-AA5F-A171752AF21A}"/>
              </a:ext>
            </a:extLst>
          </p:cNvPr>
          <p:cNvSpPr/>
          <p:nvPr/>
        </p:nvSpPr>
        <p:spPr>
          <a:xfrm>
            <a:off x="643943" y="761998"/>
            <a:ext cx="10367492" cy="1438141"/>
          </a:xfrm>
          <a:prstGeom prst="wedgeRoundRectCallou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214425"/>
            <a:ext cx="10515600" cy="1325563"/>
          </a:xfrm>
        </p:spPr>
        <p:txBody>
          <a:bodyPr/>
          <a:lstStyle/>
          <a:p>
            <a:r>
              <a:rPr lang="en-US"/>
              <a:t>Profiles of the segments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5</a:t>
            </a:fld>
            <a:endParaRPr lang="en-US"/>
          </a:p>
        </p:txBody>
      </p:sp>
      <p:sp>
        <p:nvSpPr>
          <p:cNvPr id="6" name="TextBox 5">
            <a:extLst>
              <a:ext uri="{FF2B5EF4-FFF2-40B4-BE49-F238E27FC236}">
                <a16:creationId xmlns:a16="http://schemas.microsoft.com/office/drawing/2014/main" id="{AD6148EB-C350-E9EF-0C0F-09EB9A6782E7}"/>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040F1A"/>
                </a:solidFill>
                <a:latin typeface="Segoe UI"/>
                <a:cs typeface="Segoe UI"/>
              </a:rPr>
              <a:t>​</a:t>
            </a:r>
            <a:endParaRPr lang="en-US" sz="1400" cap="all">
              <a:solidFill>
                <a:srgbClr val="040F1A"/>
              </a:solidFill>
              <a:latin typeface="Segoe UI"/>
              <a:cs typeface="Segoe UI"/>
            </a:endParaRPr>
          </a:p>
        </p:txBody>
      </p:sp>
      <p:sp>
        <p:nvSpPr>
          <p:cNvPr id="2" name="TextBox 1">
            <a:extLst>
              <a:ext uri="{FF2B5EF4-FFF2-40B4-BE49-F238E27FC236}">
                <a16:creationId xmlns:a16="http://schemas.microsoft.com/office/drawing/2014/main" id="{4C9B1E4F-E40B-EB53-AB7F-CC894F2E8C03}"/>
              </a:ext>
            </a:extLst>
          </p:cNvPr>
          <p:cNvSpPr txBox="1"/>
          <p:nvPr/>
        </p:nvSpPr>
        <p:spPr>
          <a:xfrm>
            <a:off x="1223493" y="880055"/>
            <a:ext cx="92083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Below are a few examples of why we named the groups the way we did based on responses to survey questions. For Q1, the lower the average score, the more the group agrees with the first statement Vs. The second. For Q2, the higher the average score, the more  people agree with the statement presented.</a:t>
            </a:r>
          </a:p>
        </p:txBody>
      </p:sp>
      <p:pic>
        <p:nvPicPr>
          <p:cNvPr id="8" name="Picture 9" descr="A picture containing chart&#10;&#10;Description automatically generated">
            <a:extLst>
              <a:ext uri="{FF2B5EF4-FFF2-40B4-BE49-F238E27FC236}">
                <a16:creationId xmlns:a16="http://schemas.microsoft.com/office/drawing/2014/main" id="{F541AE8D-6CC6-C808-FA56-877BADFB9095}"/>
              </a:ext>
            </a:extLst>
          </p:cNvPr>
          <p:cNvPicPr>
            <a:picLocks noChangeAspect="1"/>
          </p:cNvPicPr>
          <p:nvPr/>
        </p:nvPicPr>
        <p:blipFill>
          <a:blip r:embed="rId2"/>
          <a:stretch>
            <a:fillRect/>
          </a:stretch>
        </p:blipFill>
        <p:spPr>
          <a:xfrm>
            <a:off x="5976551" y="2439908"/>
            <a:ext cx="2864795" cy="2076946"/>
          </a:xfrm>
          <a:prstGeom prst="rect">
            <a:avLst/>
          </a:prstGeom>
        </p:spPr>
      </p:pic>
      <p:pic>
        <p:nvPicPr>
          <p:cNvPr id="10" name="Picture 10" descr="A picture containing chart&#10;&#10;Description automatically generated">
            <a:extLst>
              <a:ext uri="{FF2B5EF4-FFF2-40B4-BE49-F238E27FC236}">
                <a16:creationId xmlns:a16="http://schemas.microsoft.com/office/drawing/2014/main" id="{92D787F7-FC5B-22BA-4BF0-8231B55E7368}"/>
              </a:ext>
            </a:extLst>
          </p:cNvPr>
          <p:cNvPicPr>
            <a:picLocks noChangeAspect="1"/>
          </p:cNvPicPr>
          <p:nvPr/>
        </p:nvPicPr>
        <p:blipFill>
          <a:blip r:embed="rId3"/>
          <a:stretch>
            <a:fillRect/>
          </a:stretch>
        </p:blipFill>
        <p:spPr>
          <a:xfrm>
            <a:off x="3257945" y="4558985"/>
            <a:ext cx="2953965" cy="2158010"/>
          </a:xfrm>
          <a:prstGeom prst="rect">
            <a:avLst/>
          </a:prstGeom>
        </p:spPr>
      </p:pic>
      <p:pic>
        <p:nvPicPr>
          <p:cNvPr id="11" name="Picture 11" descr="A picture containing chart&#10;&#10;Description automatically generated">
            <a:extLst>
              <a:ext uri="{FF2B5EF4-FFF2-40B4-BE49-F238E27FC236}">
                <a16:creationId xmlns:a16="http://schemas.microsoft.com/office/drawing/2014/main" id="{6DD9A360-B378-21DC-2D43-BA5D021F3EB0}"/>
              </a:ext>
            </a:extLst>
          </p:cNvPr>
          <p:cNvPicPr>
            <a:picLocks noChangeAspect="1"/>
          </p:cNvPicPr>
          <p:nvPr/>
        </p:nvPicPr>
        <p:blipFill>
          <a:blip r:embed="rId4"/>
          <a:stretch>
            <a:fillRect/>
          </a:stretch>
        </p:blipFill>
        <p:spPr>
          <a:xfrm>
            <a:off x="8506085" y="4558985"/>
            <a:ext cx="2953965" cy="2158010"/>
          </a:xfrm>
          <a:prstGeom prst="rect">
            <a:avLst/>
          </a:prstGeom>
        </p:spPr>
      </p:pic>
      <p:sp>
        <p:nvSpPr>
          <p:cNvPr id="12" name="TextBox 11">
            <a:extLst>
              <a:ext uri="{FF2B5EF4-FFF2-40B4-BE49-F238E27FC236}">
                <a16:creationId xmlns:a16="http://schemas.microsoft.com/office/drawing/2014/main" id="{7CD9A9AA-E9AC-83A0-785A-BD361770C65D}"/>
              </a:ext>
            </a:extLst>
          </p:cNvPr>
          <p:cNvSpPr txBox="1"/>
          <p:nvPr/>
        </p:nvSpPr>
        <p:spPr>
          <a:xfrm>
            <a:off x="3048001" y="2650901"/>
            <a:ext cx="288701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Q1_5 - </a:t>
            </a:r>
            <a:r>
              <a:rPr lang="en-US" sz="1600">
                <a:ea typeface="+mn-lt"/>
                <a:cs typeface="+mn-lt"/>
              </a:rPr>
              <a:t>Improving my performance is important to me Vs. Enjoying my activity is important to me</a:t>
            </a:r>
          </a:p>
        </p:txBody>
      </p:sp>
      <p:pic>
        <p:nvPicPr>
          <p:cNvPr id="13" name="Picture 13" descr="A picture containing chart&#10;&#10;Description automatically generated">
            <a:extLst>
              <a:ext uri="{FF2B5EF4-FFF2-40B4-BE49-F238E27FC236}">
                <a16:creationId xmlns:a16="http://schemas.microsoft.com/office/drawing/2014/main" id="{910C4C3B-E7B3-0050-B412-1A9F5F02C5C3}"/>
              </a:ext>
            </a:extLst>
          </p:cNvPr>
          <p:cNvPicPr>
            <a:picLocks noChangeAspect="1"/>
          </p:cNvPicPr>
          <p:nvPr/>
        </p:nvPicPr>
        <p:blipFill>
          <a:blip r:embed="rId5"/>
          <a:stretch>
            <a:fillRect/>
          </a:stretch>
        </p:blipFill>
        <p:spPr>
          <a:xfrm>
            <a:off x="189165" y="2439908"/>
            <a:ext cx="2856689" cy="2076946"/>
          </a:xfrm>
          <a:prstGeom prst="rect">
            <a:avLst/>
          </a:prstGeom>
        </p:spPr>
      </p:pic>
      <p:sp>
        <p:nvSpPr>
          <p:cNvPr id="14" name="TextBox 13">
            <a:extLst>
              <a:ext uri="{FF2B5EF4-FFF2-40B4-BE49-F238E27FC236}">
                <a16:creationId xmlns:a16="http://schemas.microsoft.com/office/drawing/2014/main" id="{5974A36B-93C8-B6BC-46E1-9FCEC524A735}"/>
              </a:ext>
            </a:extLst>
          </p:cNvPr>
          <p:cNvSpPr txBox="1"/>
          <p:nvPr/>
        </p:nvSpPr>
        <p:spPr>
          <a:xfrm>
            <a:off x="8918621" y="2511379"/>
            <a:ext cx="2887012"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Q1_10- </a:t>
            </a:r>
            <a:r>
              <a:rPr lang="en-US" sz="1600">
                <a:ea typeface="+mn-lt"/>
                <a:cs typeface="+mn-lt"/>
              </a:rPr>
              <a:t>I don’t have enough time for my sport activity / training Vs. I make time to pursue my sport activity / training</a:t>
            </a:r>
          </a:p>
        </p:txBody>
      </p:sp>
      <p:sp>
        <p:nvSpPr>
          <p:cNvPr id="16" name="TextBox 15">
            <a:extLst>
              <a:ext uri="{FF2B5EF4-FFF2-40B4-BE49-F238E27FC236}">
                <a16:creationId xmlns:a16="http://schemas.microsoft.com/office/drawing/2014/main" id="{62A65471-A3EE-51F3-26D6-92D5C53731B9}"/>
              </a:ext>
            </a:extLst>
          </p:cNvPr>
          <p:cNvSpPr txBox="1"/>
          <p:nvPr/>
        </p:nvSpPr>
        <p:spPr>
          <a:xfrm>
            <a:off x="632298" y="4815191"/>
            <a:ext cx="225357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Q2_1 - </a:t>
            </a:r>
            <a:r>
              <a:rPr lang="en-US" sz="1600">
                <a:ea typeface="+mn-lt"/>
                <a:cs typeface="+mn-lt"/>
              </a:rPr>
              <a:t>I manage my recovery time and sleep to improve sport performance</a:t>
            </a:r>
          </a:p>
          <a:p>
            <a:endParaRPr lang="en-US"/>
          </a:p>
        </p:txBody>
      </p:sp>
      <p:sp>
        <p:nvSpPr>
          <p:cNvPr id="17" name="TextBox 16">
            <a:extLst>
              <a:ext uri="{FF2B5EF4-FFF2-40B4-BE49-F238E27FC236}">
                <a16:creationId xmlns:a16="http://schemas.microsoft.com/office/drawing/2014/main" id="{A5FB7EE4-851D-32CF-ADEB-9D1E187EB5A1}"/>
              </a:ext>
            </a:extLst>
          </p:cNvPr>
          <p:cNvSpPr txBox="1"/>
          <p:nvPr/>
        </p:nvSpPr>
        <p:spPr>
          <a:xfrm>
            <a:off x="6631021" y="4815190"/>
            <a:ext cx="179961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Q2_4 - </a:t>
            </a:r>
            <a:r>
              <a:rPr lang="en-US" sz="1600">
                <a:ea typeface="+mn-lt"/>
                <a:cs typeface="+mn-lt"/>
              </a:rPr>
              <a:t>I follow a structured training plan to improve my performance</a:t>
            </a:r>
          </a:p>
          <a:p>
            <a:endParaRPr lang="en-US"/>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946521" y="396117"/>
            <a:ext cx="5217172" cy="1158857"/>
          </a:xfrm>
        </p:spPr>
        <p:txBody>
          <a:bodyPr anchor="b">
            <a:normAutofit/>
          </a:bodyPr>
          <a:lstStyle/>
          <a:p>
            <a:r>
              <a:rPr lang="en-US"/>
              <a:t>CHARACTERISTICS OF TARGET SEGMENT </a:t>
            </a:r>
          </a:p>
        </p:txBody>
      </p:sp>
      <p:sp>
        <p:nvSpPr>
          <p:cNvPr id="13"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946520" y="1747592"/>
            <a:ext cx="5217173" cy="4351338"/>
          </a:xfrm>
        </p:spPr>
        <p:txBody>
          <a:bodyPr vert="horz" lIns="91440" tIns="45720" rIns="91440" bIns="45720" rtlCol="0">
            <a:normAutofit/>
          </a:bodyPr>
          <a:lstStyle/>
          <a:p>
            <a:pPr marL="285750" indent="-285750">
              <a:lnSpc>
                <a:spcPct val="140000"/>
              </a:lnSpc>
              <a:buChar char="•"/>
            </a:pPr>
            <a:r>
              <a:rPr lang="en-US" sz="1100">
                <a:latin typeface="Segoe UI"/>
                <a:cs typeface="Segoe UI"/>
              </a:rPr>
              <a:t>Demographic Characteristics (Age and Gender): </a:t>
            </a:r>
          </a:p>
          <a:p>
            <a:pPr marL="742950" lvl="1" indent="-285750">
              <a:lnSpc>
                <a:spcPct val="140000"/>
              </a:lnSpc>
              <a:buChar char="•"/>
            </a:pPr>
            <a:r>
              <a:rPr lang="en-US" sz="1100">
                <a:latin typeface="Segoe UI"/>
                <a:cs typeface="Segoe UI"/>
              </a:rPr>
              <a:t>The range of age surveyed was from 30-65. year older</a:t>
            </a:r>
          </a:p>
          <a:p>
            <a:pPr marL="742950" lvl="1" indent="-285750">
              <a:lnSpc>
                <a:spcPct val="140000"/>
              </a:lnSpc>
              <a:buChar char="•"/>
            </a:pPr>
            <a:r>
              <a:rPr lang="en-US" sz="1100">
                <a:latin typeface="Segoe UI"/>
                <a:cs typeface="Segoe UI"/>
              </a:rPr>
              <a:t>80% of the Leisure and Competitive cluster were made up by male</a:t>
            </a:r>
          </a:p>
          <a:p>
            <a:pPr marL="742950" lvl="1" indent="-285750">
              <a:lnSpc>
                <a:spcPct val="140000"/>
              </a:lnSpc>
              <a:buChar char="•"/>
            </a:pPr>
            <a:r>
              <a:rPr lang="en-US" sz="1100">
                <a:latin typeface="Segoe UI"/>
                <a:cs typeface="Segoe UI"/>
              </a:rPr>
              <a:t>89% of Intermediate were male</a:t>
            </a:r>
          </a:p>
          <a:p>
            <a:pPr marL="285750" indent="-285750">
              <a:lnSpc>
                <a:spcPct val="140000"/>
              </a:lnSpc>
              <a:buChar char="•"/>
            </a:pPr>
            <a:r>
              <a:rPr lang="en-US" sz="1100">
                <a:latin typeface="Segoe UI"/>
                <a:cs typeface="Segoe UI"/>
              </a:rPr>
              <a:t>Fitness Preferences: </a:t>
            </a:r>
          </a:p>
          <a:p>
            <a:pPr marL="742950" lvl="1" indent="-285750">
              <a:lnSpc>
                <a:spcPct val="140000"/>
              </a:lnSpc>
              <a:buChar char="•"/>
            </a:pPr>
            <a:r>
              <a:rPr lang="en-US" sz="1100">
                <a:latin typeface="Segoe UI"/>
                <a:cs typeface="Segoe UI"/>
              </a:rPr>
              <a:t>Leisure - Minimal fitness activity</a:t>
            </a:r>
          </a:p>
          <a:p>
            <a:pPr marL="742950" lvl="1" indent="-285750">
              <a:lnSpc>
                <a:spcPct val="140000"/>
              </a:lnSpc>
              <a:buChar char="•"/>
            </a:pPr>
            <a:r>
              <a:rPr lang="en-US" sz="1100">
                <a:latin typeface="Segoe UI"/>
                <a:cs typeface="Segoe UI"/>
              </a:rPr>
              <a:t>Intermediate – Intermediate Fitness Activity</a:t>
            </a:r>
          </a:p>
          <a:p>
            <a:pPr marL="742950" lvl="1" indent="-285750">
              <a:lnSpc>
                <a:spcPct val="140000"/>
              </a:lnSpc>
              <a:buChar char="•"/>
            </a:pPr>
            <a:r>
              <a:rPr lang="en-US" sz="1100">
                <a:latin typeface="Segoe UI"/>
                <a:cs typeface="Segoe UI"/>
              </a:rPr>
              <a:t>Competitive – Professional Fitness Activity</a:t>
            </a:r>
          </a:p>
          <a:p>
            <a:pPr marL="285750" indent="-285750">
              <a:lnSpc>
                <a:spcPct val="140000"/>
              </a:lnSpc>
              <a:buChar char="•"/>
            </a:pPr>
            <a:r>
              <a:rPr lang="en-US" sz="1100">
                <a:latin typeface="Segoe UI"/>
                <a:cs typeface="Segoe UI"/>
              </a:rPr>
              <a:t>Budget:</a:t>
            </a:r>
          </a:p>
          <a:p>
            <a:pPr marL="742950" lvl="1" indent="-285750">
              <a:lnSpc>
                <a:spcPct val="140000"/>
              </a:lnSpc>
              <a:buChar char="•"/>
            </a:pPr>
            <a:r>
              <a:rPr lang="en-US" sz="1100">
                <a:latin typeface="Segoe UI"/>
                <a:cs typeface="Segoe UI"/>
              </a:rPr>
              <a:t>Leisure - 63% of cluster 1 spends more than $2,000 on fitness</a:t>
            </a:r>
          </a:p>
          <a:p>
            <a:pPr marL="742950" lvl="1" indent="-285750">
              <a:lnSpc>
                <a:spcPct val="140000"/>
              </a:lnSpc>
              <a:buChar char="•"/>
            </a:pPr>
            <a:r>
              <a:rPr lang="en-US" sz="1100">
                <a:latin typeface="Segoe UI"/>
                <a:cs typeface="Segoe UI"/>
              </a:rPr>
              <a:t>Intermediate -  70% of cluster 2 spends more than $2,000 on fitness</a:t>
            </a:r>
          </a:p>
          <a:p>
            <a:pPr marL="742950" lvl="1" indent="-285750">
              <a:lnSpc>
                <a:spcPct val="140000"/>
              </a:lnSpc>
              <a:buFont typeface="Arial" panose="020B0604020202020204" pitchFamily="34" charset="0"/>
              <a:buChar char="•"/>
            </a:pPr>
            <a:r>
              <a:rPr lang="en-US" sz="1100">
                <a:latin typeface="Segoe UI"/>
                <a:cs typeface="Segoe UI"/>
              </a:rPr>
              <a:t>Competitive -68% of cluster 3 spends more than $2,000 on fitness</a:t>
            </a:r>
          </a:p>
          <a:p>
            <a:pPr marL="742950" lvl="1" indent="-285750">
              <a:lnSpc>
                <a:spcPct val="140000"/>
              </a:lnSpc>
              <a:buChar char="•"/>
            </a:pPr>
            <a:endParaRPr lang="en-US" sz="1100">
              <a:latin typeface="Segoe UI"/>
              <a:cs typeface="Segoe UI"/>
            </a:endParaRPr>
          </a:p>
          <a:p>
            <a:pPr marL="742950" lvl="1" indent="-285750">
              <a:lnSpc>
                <a:spcPct val="140000"/>
              </a:lnSpc>
              <a:buChar char="•"/>
            </a:pPr>
            <a:endParaRPr lang="en-US" sz="1100">
              <a:latin typeface="Segoe UI"/>
              <a:cs typeface="Segoe UI"/>
            </a:endParaRPr>
          </a:p>
          <a:p>
            <a:pPr>
              <a:lnSpc>
                <a:spcPct val="140000"/>
              </a:lnSpc>
            </a:pPr>
            <a:endParaRPr lang="en-US" sz="1100">
              <a:latin typeface="Segoe UI"/>
              <a:cs typeface="Segoe UI"/>
            </a:endParaRPr>
          </a:p>
        </p:txBody>
      </p:sp>
      <p:grpSp>
        <p:nvGrpSpPr>
          <p:cNvPr id="17" name="Group 16">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8"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2" name="Freeform: Shape 21">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9"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pic>
        <p:nvPicPr>
          <p:cNvPr id="4" name="Picture 4">
            <a:extLst>
              <a:ext uri="{FF2B5EF4-FFF2-40B4-BE49-F238E27FC236}">
                <a16:creationId xmlns:a16="http://schemas.microsoft.com/office/drawing/2014/main" id="{6CDDDF0B-19B5-2E59-515C-ABECAC28DAEB}"/>
              </a:ext>
            </a:extLst>
          </p:cNvPr>
          <p:cNvPicPr>
            <a:picLocks noChangeAspect="1"/>
          </p:cNvPicPr>
          <p:nvPr/>
        </p:nvPicPr>
        <p:blipFill>
          <a:blip r:embed="rId2"/>
          <a:stretch>
            <a:fillRect/>
          </a:stretch>
        </p:blipFill>
        <p:spPr>
          <a:xfrm>
            <a:off x="7253021" y="2409264"/>
            <a:ext cx="3555043" cy="2039472"/>
          </a:xfrm>
          <a:prstGeom prst="rect">
            <a:avLst/>
          </a:prstGeom>
        </p:spPr>
      </p:pic>
      <p:grpSp>
        <p:nvGrpSpPr>
          <p:cNvPr id="25" name="Group 24">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4" y="4452523"/>
            <a:ext cx="1443404" cy="1443428"/>
            <a:chOff x="10154384" y="4452523"/>
            <a:chExt cx="1443404" cy="1443428"/>
          </a:xfrm>
          <a:solidFill>
            <a:schemeClr val="bg1"/>
          </a:solidFill>
        </p:grpSpPr>
        <p:grpSp>
          <p:nvGrpSpPr>
            <p:cNvPr id="26"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4" y="4452523"/>
              <a:ext cx="1443404" cy="1443428"/>
              <a:chOff x="5734037" y="3067039"/>
              <a:chExt cx="724483" cy="724489"/>
            </a:xfrm>
            <a:grpFill/>
          </p:grpSpPr>
          <p:sp>
            <p:nvSpPr>
              <p:cNvPr id="197" name="Freeform: Shape 196">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27"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4" y="4452523"/>
              <a:ext cx="1443404" cy="1443428"/>
              <a:chOff x="5734037" y="3067039"/>
              <a:chExt cx="724483" cy="724489"/>
            </a:xfrm>
            <a:grpFill/>
          </p:grpSpPr>
          <p:sp>
            <p:nvSpPr>
              <p:cNvPr id="28" name="Freeform: Shape 27">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a:solidFill>
                  <a:schemeClr val="bg1"/>
                </a:solidFill>
              </a:rPr>
              <a:pPr>
                <a:spcAft>
                  <a:spcPts val="600"/>
                </a:spcAft>
              </a:pPr>
              <a:t>6</a:t>
            </a:fld>
            <a:endParaRPr lang="en-US">
              <a:solidFill>
                <a:schemeClr val="bg1"/>
              </a:solidFill>
            </a:endParaRPr>
          </a:p>
        </p:txBody>
      </p:sp>
    </p:spTree>
    <p:extLst>
      <p:ext uri="{BB962C8B-B14F-4D97-AF65-F5344CB8AC3E}">
        <p14:creationId xmlns:p14="http://schemas.microsoft.com/office/powerpoint/2010/main" val="128072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3234" y="65269"/>
            <a:ext cx="5111750" cy="1204912"/>
          </a:xfrm>
        </p:spPr>
        <p:txBody>
          <a:bodyPr/>
          <a:lstStyle/>
          <a:p>
            <a:r>
              <a:rPr lang="en-US"/>
              <a:t> decision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29728" y="1610100"/>
            <a:ext cx="5111750" cy="4140995"/>
          </a:xfrm>
        </p:spPr>
        <p:txBody>
          <a:bodyPr vert="horz" lIns="91440" tIns="45720" rIns="91440" bIns="45720" rtlCol="0" anchor="t">
            <a:normAutofit fontScale="62500" lnSpcReduction="20000"/>
          </a:bodyPr>
          <a:lstStyle/>
          <a:p>
            <a:pPr>
              <a:lnSpc>
                <a:spcPct val="150000"/>
              </a:lnSpc>
            </a:pPr>
            <a:r>
              <a:rPr lang="en-US" b="1">
                <a:latin typeface="Segoe UI"/>
                <a:cs typeface="Segoe UI"/>
              </a:rPr>
              <a:t>Recommendation for Wahoo’s Growth:</a:t>
            </a:r>
          </a:p>
          <a:p>
            <a:pPr>
              <a:lnSpc>
                <a:spcPct val="150000"/>
              </a:lnSpc>
            </a:pPr>
            <a:r>
              <a:rPr lang="en-US">
                <a:latin typeface="Segoe UI"/>
                <a:cs typeface="Segoe UI"/>
              </a:rPr>
              <a:t>We would recommend Wahoo to continue to find a way to integrate their products to other fitness technology products that will lead the company to growth. </a:t>
            </a:r>
          </a:p>
          <a:p>
            <a:pPr>
              <a:lnSpc>
                <a:spcPct val="150000"/>
              </a:lnSpc>
            </a:pPr>
            <a:r>
              <a:rPr lang="en-US" b="1">
                <a:latin typeface="Segoe UI"/>
                <a:cs typeface="Segoe UI"/>
              </a:rPr>
              <a:t>Suggestions for Targeting for Growth, New Products or New Features:</a:t>
            </a:r>
          </a:p>
          <a:p>
            <a:pPr marL="285750" indent="-285750">
              <a:lnSpc>
                <a:spcPct val="150000"/>
              </a:lnSpc>
              <a:buChar char="•"/>
            </a:pPr>
            <a:r>
              <a:rPr lang="en-US">
                <a:latin typeface="Segoe UI"/>
                <a:cs typeface="Segoe UI"/>
              </a:rPr>
              <a:t>For targeting growth for Leisure (Cluster 1) we suggest that Wahoo could explore doing a partnership with hotel gyms and university gyms to add Wahoo products to their space</a:t>
            </a:r>
          </a:p>
          <a:p>
            <a:pPr marL="285750" indent="-285750">
              <a:lnSpc>
                <a:spcPct val="150000"/>
              </a:lnSpc>
              <a:buFont typeface="Arial" panose="020B0604020202020204" pitchFamily="34" charset="0"/>
              <a:buChar char="•"/>
            </a:pPr>
            <a:r>
              <a:rPr lang="en-US">
                <a:latin typeface="Segoe UI"/>
                <a:cs typeface="Segoe UI"/>
              </a:rPr>
              <a:t>We recommend for Wahoo to continue to focus on the Intermediate group (Cluster 2), for growth. This group resonates with Wahoo products the most. Wahoo could target this market more by running ads on sport channels (CBS, Fox, ABC, ESPN ,TNT, and others) that are playing a game</a:t>
            </a:r>
          </a:p>
          <a:p>
            <a:pPr marL="285750" indent="-285750">
              <a:lnSpc>
                <a:spcPct val="150000"/>
              </a:lnSpc>
              <a:buFont typeface="Arial" panose="020B0604020202020204" pitchFamily="34" charset="0"/>
              <a:buChar char="•"/>
            </a:pPr>
            <a:r>
              <a:rPr lang="en-US">
                <a:latin typeface="Segoe UI"/>
                <a:cs typeface="Segoe UI"/>
              </a:rPr>
              <a:t>Another big opportunity for Wahoo is to partner with Tokyo, TSC London, NYC, and Boston. Wahoo would sponsor the event and would provide their runners with their products to help train for the marathon and make it a requirement for all athletes to wear it during the race </a:t>
            </a:r>
          </a:p>
          <a:p>
            <a:pPr marL="285750" indent="-285750">
              <a:lnSpc>
                <a:spcPct val="150000"/>
              </a:lnSpc>
              <a:buFont typeface="Arial" panose="020B0604020202020204" pitchFamily="34" charset="0"/>
              <a:buChar char="•"/>
            </a:pPr>
            <a:r>
              <a:rPr lang="en-US">
                <a:latin typeface="Segoe UI"/>
                <a:cs typeface="Segoe UI"/>
              </a:rPr>
              <a:t>Wahoo would have a new upcoming athletes be the face of their brand</a:t>
            </a:r>
          </a:p>
          <a:p>
            <a:pPr marL="285750" indent="-285750">
              <a:lnSpc>
                <a:spcPct val="150000"/>
              </a:lnSpc>
              <a:buFont typeface="Arial" panose="020B0604020202020204" pitchFamily="34" charset="0"/>
              <a:buChar char="•"/>
            </a:pPr>
            <a:r>
              <a:rPr lang="en-US">
                <a:latin typeface="Segoe UI"/>
                <a:cs typeface="Segoe UI"/>
              </a:rPr>
              <a:t>Having live fitness classes</a:t>
            </a:r>
          </a:p>
          <a:p>
            <a:pPr>
              <a:lnSpc>
                <a:spcPct val="150000"/>
              </a:lnSpc>
            </a:pPr>
            <a:endParaRPr lang="en-US">
              <a:latin typeface="Segoe UI"/>
              <a:cs typeface="Segoe UI"/>
            </a:endParaRPr>
          </a:p>
          <a:p>
            <a:pPr>
              <a:lnSpc>
                <a:spcPct val="150000"/>
              </a:lnSpc>
            </a:pPr>
            <a:endParaRPr lang="en-US"/>
          </a:p>
          <a:p>
            <a:pPr marL="342900" indent="-342900">
              <a:lnSpc>
                <a:spcPct val="150000"/>
              </a:lnSpc>
              <a:buAutoNum type="arabicPeriod"/>
            </a:pPr>
            <a:endParaRPr lang="en-US">
              <a:latin typeface="Arial"/>
              <a:cs typeface="Arial"/>
            </a:endParaRPr>
          </a:p>
          <a:p>
            <a:pPr>
              <a:lnSpc>
                <a:spcPct val="90000"/>
              </a:lnSpc>
              <a:spcBef>
                <a:spcPct val="0"/>
              </a:spcBef>
            </a:pPr>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pic>
        <p:nvPicPr>
          <p:cNvPr id="8" name="Picture 6" descr="A picture containing bicycle&#10;&#10;Description automatically generated">
            <a:extLst>
              <a:ext uri="{FF2B5EF4-FFF2-40B4-BE49-F238E27FC236}">
                <a16:creationId xmlns:a16="http://schemas.microsoft.com/office/drawing/2014/main" id="{2172EA5B-139E-19FA-F1D5-B96481C57C3E}"/>
              </a:ext>
            </a:extLst>
          </p:cNvPr>
          <p:cNvPicPr>
            <a:picLocks noChangeAspect="1"/>
          </p:cNvPicPr>
          <p:nvPr/>
        </p:nvPicPr>
        <p:blipFill>
          <a:blip r:embed="rId2"/>
          <a:stretch>
            <a:fillRect/>
          </a:stretch>
        </p:blipFill>
        <p:spPr>
          <a:xfrm>
            <a:off x="9188726" y="4726763"/>
            <a:ext cx="2743200" cy="2059300"/>
          </a:xfrm>
          <a:prstGeom prst="rect">
            <a:avLst/>
          </a:prstGeom>
        </p:spPr>
      </p:pic>
    </p:spTree>
    <p:extLst>
      <p:ext uri="{BB962C8B-B14F-4D97-AF65-F5344CB8AC3E}">
        <p14:creationId xmlns:p14="http://schemas.microsoft.com/office/powerpoint/2010/main" val="93753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98D5FEC-324D-A670-D2D7-B5306DB45C9B}"/>
              </a:ext>
            </a:extLst>
          </p:cNvPr>
          <p:cNvPicPr>
            <a:picLocks noChangeAspect="1"/>
          </p:cNvPicPr>
          <p:nvPr/>
        </p:nvPicPr>
        <p:blipFill rotWithShape="1">
          <a:blip r:embed="rId2"/>
          <a:srcRect l="28723" r="27727" b="-1"/>
          <a:stretch/>
        </p:blipFill>
        <p:spPr>
          <a:xfrm>
            <a:off x="4737181" y="3431588"/>
            <a:ext cx="7555832" cy="3383280"/>
          </a:xfrm>
          <a:prstGeom prst="rect">
            <a:avLst/>
          </a:prstGeom>
        </p:spPr>
      </p:pic>
      <p:sp useBgFill="1">
        <p:nvSpPr>
          <p:cNvPr id="12" name="Freeform: Shape 11">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274FCFD6-A50C-252C-00AF-DC20D02EDE3A}"/>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A49DFD55-3C28-40EF-9E31-A92D2E4017FF}" type="slidenum">
              <a:rPr lang="en-US" sz="1200">
                <a:solidFill>
                  <a:srgbClr val="FFFFFF"/>
                </a:solidFill>
              </a:rPr>
              <a:pPr>
                <a:spcAft>
                  <a:spcPts val="600"/>
                </a:spcAft>
              </a:pPr>
              <a:t>8</a:t>
            </a:fld>
            <a:endParaRPr lang="en-US" sz="1200">
              <a:solidFill>
                <a:srgbClr val="FFFFFF"/>
              </a:solidFill>
            </a:endParaRPr>
          </a:p>
        </p:txBody>
      </p:sp>
      <p:sp>
        <p:nvSpPr>
          <p:cNvPr id="7" name="TextBox 6">
            <a:extLst>
              <a:ext uri="{FF2B5EF4-FFF2-40B4-BE49-F238E27FC236}">
                <a16:creationId xmlns:a16="http://schemas.microsoft.com/office/drawing/2014/main" id="{5B8106C1-89D2-A092-56E9-E58B9B4C55C8}"/>
              </a:ext>
            </a:extLst>
          </p:cNvPr>
          <p:cNvSpPr txBox="1"/>
          <p:nvPr/>
        </p:nvSpPr>
        <p:spPr>
          <a:xfrm>
            <a:off x="4076700" y="445713"/>
            <a:ext cx="7277100" cy="1015663"/>
          </a:xfrm>
          <a:prstGeom prst="rect">
            <a:avLst/>
          </a:prstGeom>
          <a:noFill/>
        </p:spPr>
        <p:txBody>
          <a:bodyPr wrap="square" rtlCol="0">
            <a:spAutoFit/>
          </a:bodyPr>
          <a:lstStyle/>
          <a:p>
            <a:r>
              <a:rPr lang="en-US" sz="6000"/>
              <a:t>Thank you! </a:t>
            </a:r>
          </a:p>
        </p:txBody>
      </p:sp>
    </p:spTree>
    <p:extLst>
      <p:ext uri="{BB962C8B-B14F-4D97-AF65-F5344CB8AC3E}">
        <p14:creationId xmlns:p14="http://schemas.microsoft.com/office/powerpoint/2010/main" val="366455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725AB5-1849-EC1C-670C-201A80243BD6}"/>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529F2CF2-C962-7D74-F858-D48E986521E7}"/>
              </a:ext>
            </a:extLst>
          </p:cNvPr>
          <p:cNvSpPr>
            <a:spLocks noGrp="1"/>
          </p:cNvSpPr>
          <p:nvPr>
            <p:ph type="sldNum" sz="quarter" idx="12"/>
          </p:nvPr>
        </p:nvSpPr>
        <p:spPr/>
        <p:txBody>
          <a:bodyPr/>
          <a:lstStyle/>
          <a:p>
            <a:fld id="{A49DFD55-3C28-40EF-9E31-A92D2E4017FF}" type="slidenum">
              <a:rPr lang="en-US" smtClean="0"/>
              <a:pPr/>
              <a:t>9</a:t>
            </a:fld>
            <a:endParaRPr lang="en-US"/>
          </a:p>
        </p:txBody>
      </p:sp>
      <p:pic>
        <p:nvPicPr>
          <p:cNvPr id="6" name="Picture 6" descr="Table&#10;&#10;Description automatically generated">
            <a:extLst>
              <a:ext uri="{FF2B5EF4-FFF2-40B4-BE49-F238E27FC236}">
                <a16:creationId xmlns:a16="http://schemas.microsoft.com/office/drawing/2014/main" id="{0BD9D252-B94C-55C1-F508-2772BB937471}"/>
              </a:ext>
            </a:extLst>
          </p:cNvPr>
          <p:cNvPicPr>
            <a:picLocks noChangeAspect="1"/>
          </p:cNvPicPr>
          <p:nvPr/>
        </p:nvPicPr>
        <p:blipFill>
          <a:blip r:embed="rId2"/>
          <a:stretch>
            <a:fillRect/>
          </a:stretch>
        </p:blipFill>
        <p:spPr>
          <a:xfrm>
            <a:off x="2072754" y="852686"/>
            <a:ext cx="7189886" cy="5876465"/>
          </a:xfrm>
          <a:prstGeom prst="rect">
            <a:avLst/>
          </a:prstGeom>
        </p:spPr>
      </p:pic>
      <p:sp>
        <p:nvSpPr>
          <p:cNvPr id="2" name="TextBox 1">
            <a:extLst>
              <a:ext uri="{FF2B5EF4-FFF2-40B4-BE49-F238E27FC236}">
                <a16:creationId xmlns:a16="http://schemas.microsoft.com/office/drawing/2014/main" id="{EA857C85-7A28-EDFF-2AA9-B8733148314A}"/>
              </a:ext>
            </a:extLst>
          </p:cNvPr>
          <p:cNvSpPr txBox="1"/>
          <p:nvPr/>
        </p:nvSpPr>
        <p:spPr>
          <a:xfrm>
            <a:off x="4005253" y="284763"/>
            <a:ext cx="33429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APPENDIX SLIDES</a:t>
            </a:r>
          </a:p>
        </p:txBody>
      </p:sp>
    </p:spTree>
    <p:extLst>
      <p:ext uri="{BB962C8B-B14F-4D97-AF65-F5344CB8AC3E}">
        <p14:creationId xmlns:p14="http://schemas.microsoft.com/office/powerpoint/2010/main" val="20930718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Mar 653: marketing analytics hw #1</vt:lpstr>
      <vt:lpstr>AGENDA</vt:lpstr>
      <vt:lpstr>Executive summary</vt:lpstr>
      <vt:lpstr>PowerPoint Presentation</vt:lpstr>
      <vt:lpstr>Profiles of the segments</vt:lpstr>
      <vt:lpstr>CHARACTERISTICS OF TARGET SEGMENT </vt:lpstr>
      <vt:lpstr> decision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2023-04-18T16:08:45Z</dcterms:created>
  <dcterms:modified xsi:type="dcterms:W3CDTF">2023-04-24T23:11:59Z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