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81EB5-B734-4832-B830-B4514A052F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B17CF2-B58B-4487-BE96-9E0A16C81E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F9079-4481-43E6-888B-B28F474B0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B5E90-036E-46CD-A336-86C09D3CA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96DDE-3ED3-4D82-8184-29E5CE5BE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358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BC046-0892-4FDD-BDC8-FB60DC09D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47E3DC-A4CD-4A44-8A8F-BE60AECFD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F9A55-02F7-454E-A113-237D7F4A9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B3529-8440-4907-BA9D-307F54926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C3DDB-D62E-4D26-A0A1-994672E0E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99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4D038A-9A18-4449-A2E4-7D4E778EC7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096BF3-32A3-4742-B0F1-314E14974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07284-27FA-47A4-A80B-A22CE2D99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4F888-C321-49DA-A761-11B94FA1F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5E92B-F986-4E01-93B9-685633725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676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74712-E253-4624-9E83-DBC2D3D22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BD5EB-8466-44DD-B916-A1B4029F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027F7-E803-411C-B070-84492DE05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969D1-F7E7-4F59-9C92-593F554ED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8C6F3-F6BE-45FF-A8E3-DCA1B2BE6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146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B0D5D-AE48-461A-A1BA-996F0F196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59ADA-0A6E-4633-927E-56937B34B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0394D-BA4A-4E01-8C9F-4CF9CE6A5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946DC-C48C-421D-8DE8-3C0001FA2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FB04F-9CC9-4516-8701-60954072A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60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2AAC5-D479-432E-9B38-B8E27CEFC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D8F65-BD3D-40A3-B945-C68574249F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93C2D-4A8F-45B8-A05F-FA2FF2A5F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A53D4-A048-405F-B653-A79D450B0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5E214-2A64-41AA-8BB9-857488BF8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BC6E8-D30F-4570-8E18-6BD69CD1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51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1F7FF-D123-40F5-883D-EE62FA99A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E7281-5CC0-4611-995E-73197A7EE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752B65-6F92-44A4-B51D-BF2506393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07115C-A264-4CC6-BBFB-195987E1BD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C3C955-B4C0-4277-8597-C507CD3F25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E7DE89-8FE5-4F21-A160-3D5E8DAF8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C029C7-E3BE-4185-9B52-D06D5C1B4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58BB02-5982-407D-B6E3-9EC1AF8AE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41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E1587-ADC4-4356-B299-BE9A7CCEC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2BE403-02B4-4738-82AB-50B5CC055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356645-9CD2-4C1B-9334-EE532241D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EF45BA-CC12-481F-8A5C-32AA8E139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01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7C534D-06E3-46D8-972E-30E8AFF7B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B014C0-BAC4-4B52-866E-A132DB745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428D73-3B75-4FA6-897C-612CA623E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5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33762-7822-496C-8257-19E8E2C68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25C6F-4B22-4266-88DE-92627176B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010E6F-D83B-486E-B1AF-CD19AC9F8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7912A-269F-47DC-98C5-8D1EF22EF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A27A4-8B34-4C3A-B560-E97221D4C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6AC3F-15FD-4758-BF6C-81A02A94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92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C17DA-9658-49E9-BF19-99195E0BB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D2CE30-C200-474B-94DA-0948D6D776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90FE03-5597-4C14-902C-24DE623EE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F80D9-AD1C-4CFD-A4AB-2DDB5155F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06F6C-A690-4E3A-A4FD-099180132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334559-19E4-45F4-A643-2FCA0053E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1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1DE30F-A4DE-4129-AB41-6062D9869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5BBB5-7D75-4E58-AE12-8FE58A034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698D3-C852-4F8D-83A8-4EDFE9E28C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AACC7-3B3F-47D1-959A-EF58926E955E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F72B8-FCCD-4DBF-A54B-D27171B1D9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004B4-028A-4A99-BE26-57D3A6B350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5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12385-33B5-4F89-B8BD-B76E9B8A68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1870" y="749595"/>
            <a:ext cx="5645888" cy="3902149"/>
          </a:xfrm>
        </p:spPr>
        <p:txBody>
          <a:bodyPr anchor="t">
            <a:normAutofit/>
          </a:bodyPr>
          <a:lstStyle/>
          <a:p>
            <a:pPr algn="l"/>
            <a:r>
              <a:rPr lang="en-US" i="0" dirty="0"/>
              <a:t>Paint n’ Suffering</a:t>
            </a:r>
            <a:br>
              <a:rPr lang="en-US" i="0" dirty="0"/>
            </a:br>
            <a:r>
              <a:rPr lang="en-US" i="0" dirty="0"/>
              <a:t>UML Diagrams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EC68B2-23DC-46E1-8081-620243A6C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870" y="4651745"/>
            <a:ext cx="4890977" cy="999460"/>
          </a:xfrm>
        </p:spPr>
        <p:txBody>
          <a:bodyPr anchor="b">
            <a:normAutofit/>
          </a:bodyPr>
          <a:lstStyle/>
          <a:p>
            <a:pPr algn="l"/>
            <a:r>
              <a:rPr lang="en-US" b="1" dirty="0"/>
              <a:t>Made by: Christian Garcia</a:t>
            </a:r>
          </a:p>
        </p:txBody>
      </p:sp>
      <p:pic>
        <p:nvPicPr>
          <p:cNvPr id="24" name="Picture 3" descr="Chart&#10;&#10;Description automatically generated">
            <a:extLst>
              <a:ext uri="{FF2B5EF4-FFF2-40B4-BE49-F238E27FC236}">
                <a16:creationId xmlns:a16="http://schemas.microsoft.com/office/drawing/2014/main" id="{23EEABE8-76E9-4BD4-A1AC-384B73D656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4" r="38249" b="-1"/>
          <a:stretch/>
        </p:blipFill>
        <p:spPr>
          <a:xfrm>
            <a:off x="5879804" y="-6350"/>
            <a:ext cx="6312196" cy="6874330"/>
          </a:xfrm>
          <a:custGeom>
            <a:avLst/>
            <a:gdLst/>
            <a:ahLst/>
            <a:cxnLst/>
            <a:rect l="l" t="t" r="r" b="b"/>
            <a:pathLst>
              <a:path w="6312196" h="6874330">
                <a:moveTo>
                  <a:pt x="2047193" y="0"/>
                </a:moveTo>
                <a:lnTo>
                  <a:pt x="6312196" y="0"/>
                </a:lnTo>
                <a:lnTo>
                  <a:pt x="6312196" y="6874330"/>
                </a:lnTo>
                <a:lnTo>
                  <a:pt x="0" y="687433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3668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7189A-58CA-48A6-B4D1-73D945B7F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i="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Activity Diagram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29BA5F7-91A3-485A-A309-4781B3AE2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006" y="254346"/>
            <a:ext cx="5714377" cy="634930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23681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BF13A7-D042-4229-B786-0C21E8C8A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 Diagram</a:t>
            </a:r>
          </a:p>
        </p:txBody>
      </p:sp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DC88010-ACF4-4AE8-B24E-247C2590F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310834"/>
            <a:ext cx="7748123" cy="437768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45454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21ADB4-3F4F-464F-AC72-2E109B1EB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Sequence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DE4B92-67FF-4E47-AC5D-E7FAFA9B7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812" y="94726"/>
            <a:ext cx="3167559" cy="666854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48780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428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CE26A0-62B7-4DB5-BB09-4D844B45D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Case Diagram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45B9028-DD6E-4C6E-8B5E-A476BC402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083" y="150527"/>
            <a:ext cx="6343844" cy="655694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56307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</TotalTime>
  <Words>21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Paint n’ Suffering UML Diagrams</vt:lpstr>
      <vt:lpstr>Activity Diagram</vt:lpstr>
      <vt:lpstr>Class Diagram</vt:lpstr>
      <vt:lpstr>Sequence Diagram</vt:lpstr>
      <vt:lpstr>Use Case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Paint n’ Suffering UML Diagrams</dc:title>
  <dc:creator>Christian Garcia</dc:creator>
  <cp:lastModifiedBy>Christian Garcia</cp:lastModifiedBy>
  <cp:revision>4</cp:revision>
  <dcterms:created xsi:type="dcterms:W3CDTF">2021-11-17T22:28:03Z</dcterms:created>
  <dcterms:modified xsi:type="dcterms:W3CDTF">2021-11-18T14:50:03Z</dcterms:modified>
</cp:coreProperties>
</file>