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1" r:id="rId2"/>
    <p:sldId id="256" r:id="rId3"/>
    <p:sldId id="289" r:id="rId4"/>
    <p:sldId id="258" r:id="rId5"/>
    <p:sldId id="273" r:id="rId6"/>
    <p:sldId id="274" r:id="rId7"/>
    <p:sldId id="280" r:id="rId8"/>
    <p:sldId id="279" r:id="rId9"/>
    <p:sldId id="275" r:id="rId10"/>
    <p:sldId id="270" r:id="rId11"/>
    <p:sldId id="292" r:id="rId12"/>
    <p:sldId id="271" r:id="rId13"/>
    <p:sldId id="293" r:id="rId14"/>
    <p:sldId id="282" r:id="rId15"/>
    <p:sldId id="276" r:id="rId16"/>
    <p:sldId id="284" r:id="rId17"/>
    <p:sldId id="294" r:id="rId18"/>
    <p:sldId id="272" r:id="rId19"/>
    <p:sldId id="28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59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80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1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0B769-EA29-45FE-903B-CF2C69C1A0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1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5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9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9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5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29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4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1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8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4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2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9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984816-17E8-4804-BD73-DA063AE4C8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58C1247A-E364-4EC7-8FB0-FB41E02D4C18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EC03C70-F70E-4D97-86EC-1F02519F7D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88ADCC0A-75EF-4963-A396-C8DEFC1397B9}"/>
              </a:ext>
            </a:extLst>
          </p:cNvPr>
          <p:cNvSpPr>
            <a:spLocks/>
          </p:cNvSpPr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A3978EE-87B3-408D-A91B-D0A36FF639A4}"/>
              </a:ext>
            </a:extLst>
          </p:cNvPr>
          <p:cNvSpPr>
            <a:spLocks/>
          </p:cNvSpPr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D1222072-1F11-445C-8937-1B50AC4A2A36}"/>
              </a:ext>
            </a:extLst>
          </p:cNvPr>
          <p:cNvSpPr>
            <a:spLocks/>
          </p:cNvSpPr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EAEFBC92-8563-4268-A0D7-DACDB774E884}"/>
              </a:ext>
            </a:extLst>
          </p:cNvPr>
          <p:cNvSpPr>
            <a:spLocks/>
          </p:cNvSpPr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44D3A99D-36E0-4BEF-B798-01AA6A81508C}"/>
              </a:ext>
            </a:extLst>
          </p:cNvPr>
          <p:cNvSpPr>
            <a:spLocks/>
          </p:cNvSpPr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44BC6767-1009-4621-B230-D913B56BD39F}"/>
              </a:ext>
            </a:extLst>
          </p:cNvPr>
          <p:cNvSpPr>
            <a:spLocks/>
          </p:cNvSpPr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">
            <a:extLst>
              <a:ext uri="{FF2B5EF4-FFF2-40B4-BE49-F238E27FC236}">
                <a16:creationId xmlns:a16="http://schemas.microsoft.com/office/drawing/2014/main" id="{6308575C-F1D0-446B-943D-7C46D816CC00}"/>
              </a:ext>
            </a:extLst>
          </p:cNvPr>
          <p:cNvSpPr>
            <a:spLocks/>
          </p:cNvSpPr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F1587AEF-CE98-4A41-B4D6-242FDBC23ECD}"/>
              </a:ext>
            </a:extLst>
          </p:cNvPr>
          <p:cNvSpPr>
            <a:spLocks/>
          </p:cNvSpPr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7EC34812-4101-42F9-8358-59FBD347197D}"/>
              </a:ext>
            </a:extLst>
          </p:cNvPr>
          <p:cNvSpPr>
            <a:spLocks/>
          </p:cNvSpPr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65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10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30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45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55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7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1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6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90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26" name="Straight Connector 125"/>
          <p:cNvCxnSpPr/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3" name="Straight Connector 152"/>
          <p:cNvCxnSpPr/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13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/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/>
      <p:bldP spid="109" grpId="0"/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1" grpId="0" animBg="1"/>
      <p:bldP spid="142" grpId="0"/>
      <p:bldP spid="1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animBg="1"/>
      <p:bldP spid="161" grpId="0"/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85" name="Straight Connector 84"/>
          <p:cNvCxnSpPr/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3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6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animBg="1"/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animBg="1"/>
      <p:bldP spid="1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/>
      <p:bldP spid="118" grpId="0" animBg="1"/>
      <p:bldP spid="1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/>
      <p:bldP spid="139" grpId="0" animBg="1"/>
      <p:bldP spid="1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animBg="1"/>
      <p:bldP spid="1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/>
      <p:bldP spid="153" grpId="0" animBg="1"/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animBg="1"/>
      <p:bldP spid="1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43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86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5" grpId="0" animBg="1"/>
      <p:bldP spid="30" grpId="0" animBg="1"/>
      <p:bldP spid="35" grpId="0" animBg="1"/>
      <p:bldP spid="37" grpId="0" animBg="1"/>
      <p:bldP spid="51" grpId="0"/>
      <p:bldP spid="52" grpId="0"/>
      <p:bldP spid="53" grpId="0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2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6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7527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>
            <a:extLst>
              <a:ext uri="{FF2B5EF4-FFF2-40B4-BE49-F238E27FC236}">
                <a16:creationId xmlns:a16="http://schemas.microsoft.com/office/drawing/2014/main" id="{74A87E4A-B01F-4BC2-B340-8A24699EDB0F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E885489-9BD7-446D-9889-5F82F2820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2B53D691-F2F0-49F5-A5EC-68BA8E86BB44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08584396-C829-48F3-B33C-D10826D5833C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F940197-18E6-4C04-8B36-34A79B8755E9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E6D56BD4-8D6F-4FD6-8011-C645F2C8D445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4F77CF0-1458-4140-9E61-44D7565420D0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94F5964F-1AF9-4361-AF40-A99A57E074E2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20353C5A-4588-40B0-AD2F-12E283A09BB4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DC39E1E7-6B77-4D48-B3EA-2454E52CE088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5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4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</a:p>
          </p:txBody>
        </p:sp>
        <p:cxnSp>
          <p:nvCxnSpPr>
            <p:cNvPr id="25" name="Straight Connector 24"/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29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4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685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4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0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luete-map.png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1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394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74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9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2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35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0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34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30" grpId="0"/>
      <p:bldP spid="4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12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/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/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498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6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8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7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0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4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1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09FD6D3-F58D-4502-91D9-C9DE4D6CDB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EFDF74EB-32AA-439C-9999-86819FE47842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C76BA4D0-28E0-4AC8-A86C-658BF159CC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3C4363A1-C1FE-40B7-BD43-45B6CBBBE595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86B181C0-4937-4DB9-8B38-67E2C309E548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2B18A7D9-FF2E-40E9-BF5F-770D72B42844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F15C4BF0-1DE8-41FC-8F76-F95C5917F000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65ED36B1-BA23-4A34-946C-BFED841AF9F7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1F8D3AE9-BF87-4579-BBC3-889D88549D9F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DA206DA9-9744-4A14-A1E0-0028AB469800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3C5076B3-79BF-4B73-96FC-6FA82025D587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t>2020/6/23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456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7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6" r:id="rId44"/>
    <p:sldLayoutId id="2147483712" r:id="rId45"/>
    <p:sldLayoutId id="2147483713" r:id="rId46"/>
    <p:sldLayoutId id="2147483714" r:id="rId47"/>
    <p:sldLayoutId id="2147483715" r:id="rId48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278" y="2606405"/>
            <a:ext cx="10031443" cy="82259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0" dirty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基于小程序的‘救世煮’系统的设计与实现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149" y="3679677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汇报人：李志鹏      时间：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2020.06.24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6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09C4-351E-4BCD-B72B-33E7C1D3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功能介绍</a:t>
            </a:r>
          </a:p>
        </p:txBody>
      </p:sp>
      <p:grpSp>
        <p:nvGrpSpPr>
          <p:cNvPr id="5" name="15c707b8-f628-4bea-ab92-3d4b0769da4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C42B489-AF74-41D2-8725-EE1047DB99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24615" y="1159600"/>
            <a:ext cx="7537140" cy="5166838"/>
            <a:chOff x="3791745" y="1988840"/>
            <a:chExt cx="4949016" cy="3392634"/>
          </a:xfrm>
        </p:grpSpPr>
        <p:grpSp>
          <p:nvGrpSpPr>
            <p:cNvPr id="6" name="íṩḷîdê">
              <a:extLst>
                <a:ext uri="{FF2B5EF4-FFF2-40B4-BE49-F238E27FC236}">
                  <a16:creationId xmlns:a16="http://schemas.microsoft.com/office/drawing/2014/main" id="{6621CE33-38F9-478F-A627-F30870C226DB}"/>
                </a:ext>
              </a:extLst>
            </p:cNvPr>
            <p:cNvGrpSpPr/>
            <p:nvPr/>
          </p:nvGrpSpPr>
          <p:grpSpPr>
            <a:xfrm>
              <a:off x="3791745" y="1988840"/>
              <a:ext cx="3175543" cy="3392633"/>
              <a:chOff x="2851150" y="1536999"/>
              <a:chExt cx="3343914" cy="3276300"/>
            </a:xfrm>
          </p:grpSpPr>
          <p:sp>
            <p:nvSpPr>
              <p:cNvPr id="36" name="ïšḻíḑè">
                <a:extLst>
                  <a:ext uri="{FF2B5EF4-FFF2-40B4-BE49-F238E27FC236}">
                    <a16:creationId xmlns:a16="http://schemas.microsoft.com/office/drawing/2014/main" id="{3156A487-00FA-4D39-8BA1-CE6DC6CF0B30}"/>
                  </a:ext>
                </a:extLst>
              </p:cNvPr>
              <p:cNvSpPr/>
              <p:nvPr/>
            </p:nvSpPr>
            <p:spPr>
              <a:xfrm>
                <a:off x="2954357" y="1537000"/>
                <a:ext cx="3240707" cy="3276299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Slîdé">
                <a:extLst>
                  <a:ext uri="{FF2B5EF4-FFF2-40B4-BE49-F238E27FC236}">
                    <a16:creationId xmlns:a16="http://schemas.microsoft.com/office/drawing/2014/main" id="{2E36C98A-8AC7-4379-A1EB-F77E2173A12F}"/>
                  </a:ext>
                </a:extLst>
              </p:cNvPr>
              <p:cNvSpPr/>
              <p:nvPr/>
            </p:nvSpPr>
            <p:spPr>
              <a:xfrm>
                <a:off x="2851150" y="1536999"/>
                <a:ext cx="1723865" cy="3276300"/>
              </a:xfrm>
              <a:prstGeom prst="parallelogram">
                <a:avLst>
                  <a:gd name="adj" fmla="val 93965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1ïḍé">
              <a:extLst>
                <a:ext uri="{FF2B5EF4-FFF2-40B4-BE49-F238E27FC236}">
                  <a16:creationId xmlns:a16="http://schemas.microsoft.com/office/drawing/2014/main" id="{D3A3FF1B-E2C2-48DF-8019-CAA1F5F3387A}"/>
                </a:ext>
              </a:extLst>
            </p:cNvPr>
            <p:cNvGrpSpPr/>
            <p:nvPr/>
          </p:nvGrpSpPr>
          <p:grpSpPr>
            <a:xfrm>
              <a:off x="4463276" y="2612377"/>
              <a:ext cx="2589460" cy="2769096"/>
              <a:chOff x="3559745" y="2139156"/>
              <a:chExt cx="2726756" cy="2674144"/>
            </a:xfrm>
          </p:grpSpPr>
          <p:sp>
            <p:nvSpPr>
              <p:cNvPr id="34" name="iṡḷïḋè">
                <a:extLst>
                  <a:ext uri="{FF2B5EF4-FFF2-40B4-BE49-F238E27FC236}">
                    <a16:creationId xmlns:a16="http://schemas.microsoft.com/office/drawing/2014/main" id="{C6C4C577-164B-4C2B-8E16-265D4C4C858A}"/>
                  </a:ext>
                </a:extLst>
              </p:cNvPr>
              <p:cNvSpPr/>
              <p:nvPr/>
            </p:nvSpPr>
            <p:spPr>
              <a:xfrm>
                <a:off x="3661411" y="2139156"/>
                <a:ext cx="2625090" cy="267414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$ļïḍe">
                <a:extLst>
                  <a:ext uri="{FF2B5EF4-FFF2-40B4-BE49-F238E27FC236}">
                    <a16:creationId xmlns:a16="http://schemas.microsoft.com/office/drawing/2014/main" id="{12E95C9A-7E2C-4BFD-8E94-9920E49BA20C}"/>
                  </a:ext>
                </a:extLst>
              </p:cNvPr>
              <p:cNvSpPr/>
              <p:nvPr/>
            </p:nvSpPr>
            <p:spPr>
              <a:xfrm>
                <a:off x="3559745" y="2139156"/>
                <a:ext cx="1415480" cy="2674143"/>
              </a:xfrm>
              <a:prstGeom prst="parallelogram">
                <a:avLst>
                  <a:gd name="adj" fmla="val 9264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8" name="íṩḷíďé">
              <a:extLst>
                <a:ext uri="{FF2B5EF4-FFF2-40B4-BE49-F238E27FC236}">
                  <a16:creationId xmlns:a16="http://schemas.microsoft.com/office/drawing/2014/main" id="{DD1DB1FC-D938-45DA-86F3-AF1213D1CB2F}"/>
                </a:ext>
              </a:extLst>
            </p:cNvPr>
            <p:cNvGrpSpPr/>
            <p:nvPr/>
          </p:nvGrpSpPr>
          <p:grpSpPr>
            <a:xfrm>
              <a:off x="5108756" y="3218142"/>
              <a:ext cx="2044858" cy="2163331"/>
              <a:chOff x="4241174" y="2724149"/>
              <a:chExt cx="2153279" cy="2089151"/>
            </a:xfrm>
          </p:grpSpPr>
          <p:sp>
            <p:nvSpPr>
              <p:cNvPr id="32" name="ïṩliďe">
                <a:extLst>
                  <a:ext uri="{FF2B5EF4-FFF2-40B4-BE49-F238E27FC236}">
                    <a16:creationId xmlns:a16="http://schemas.microsoft.com/office/drawing/2014/main" id="{664BEA8D-9E4A-4FB1-A39F-8664864C0C8A}"/>
                  </a:ext>
                </a:extLst>
              </p:cNvPr>
              <p:cNvSpPr/>
              <p:nvPr/>
            </p:nvSpPr>
            <p:spPr>
              <a:xfrm>
                <a:off x="4348482" y="2724150"/>
                <a:ext cx="2045971" cy="208915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îṡ1ïḍé">
                <a:extLst>
                  <a:ext uri="{FF2B5EF4-FFF2-40B4-BE49-F238E27FC236}">
                    <a16:creationId xmlns:a16="http://schemas.microsoft.com/office/drawing/2014/main" id="{F3588AB6-7CEB-4753-BD40-1CFC1E05F927}"/>
                  </a:ext>
                </a:extLst>
              </p:cNvPr>
              <p:cNvSpPr/>
              <p:nvPr/>
            </p:nvSpPr>
            <p:spPr>
              <a:xfrm>
                <a:off x="4241174" y="2724149"/>
                <a:ext cx="1132839" cy="2089150"/>
              </a:xfrm>
              <a:prstGeom prst="parallelogram">
                <a:avLst>
                  <a:gd name="adj" fmla="val 9039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ṩlíḍê">
              <a:extLst>
                <a:ext uri="{FF2B5EF4-FFF2-40B4-BE49-F238E27FC236}">
                  <a16:creationId xmlns:a16="http://schemas.microsoft.com/office/drawing/2014/main" id="{30357330-5758-4B7E-917C-DC39D1C39A43}"/>
                </a:ext>
              </a:extLst>
            </p:cNvPr>
            <p:cNvGrpSpPr/>
            <p:nvPr/>
          </p:nvGrpSpPr>
          <p:grpSpPr>
            <a:xfrm>
              <a:off x="5809582" y="3901991"/>
              <a:ext cx="1427319" cy="1479483"/>
              <a:chOff x="4980779" y="3384549"/>
              <a:chExt cx="1502998" cy="1428752"/>
            </a:xfrm>
          </p:grpSpPr>
          <p:sp>
            <p:nvSpPr>
              <p:cNvPr id="30" name="íṣliďe">
                <a:extLst>
                  <a:ext uri="{FF2B5EF4-FFF2-40B4-BE49-F238E27FC236}">
                    <a16:creationId xmlns:a16="http://schemas.microsoft.com/office/drawing/2014/main" id="{169D3476-EE06-4C56-B68E-BFDB3328BDBC}"/>
                  </a:ext>
                </a:extLst>
              </p:cNvPr>
              <p:cNvSpPr/>
              <p:nvPr/>
            </p:nvSpPr>
            <p:spPr>
              <a:xfrm>
                <a:off x="5072806" y="3384551"/>
                <a:ext cx="1410971" cy="142875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iṥ1íḑe">
                <a:extLst>
                  <a:ext uri="{FF2B5EF4-FFF2-40B4-BE49-F238E27FC236}">
                    <a16:creationId xmlns:a16="http://schemas.microsoft.com/office/drawing/2014/main" id="{A9EDC4BD-0F7E-4888-AFFB-C3D7DC630CA8}"/>
                  </a:ext>
                </a:extLst>
              </p:cNvPr>
              <p:cNvSpPr/>
              <p:nvPr/>
            </p:nvSpPr>
            <p:spPr>
              <a:xfrm>
                <a:off x="4980779" y="3384549"/>
                <a:ext cx="810420" cy="1428749"/>
              </a:xfrm>
              <a:prstGeom prst="parallelogram">
                <a:avLst>
                  <a:gd name="adj" fmla="val 8718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Straight Connector 102">
              <a:extLst>
                <a:ext uri="{FF2B5EF4-FFF2-40B4-BE49-F238E27FC236}">
                  <a16:creationId xmlns:a16="http://schemas.microsoft.com/office/drawing/2014/main" id="{A967AFC3-86B7-4484-A27C-AC5983A84F86}"/>
                </a:ext>
              </a:extLst>
            </p:cNvPr>
            <p:cNvCxnSpPr/>
            <p:nvPr/>
          </p:nvCxnSpPr>
          <p:spPr>
            <a:xfrm>
              <a:off x="6802227" y="3901991"/>
              <a:ext cx="50101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Slîdê">
              <a:extLst>
                <a:ext uri="{FF2B5EF4-FFF2-40B4-BE49-F238E27FC236}">
                  <a16:creationId xmlns:a16="http://schemas.microsoft.com/office/drawing/2014/main" id="{D17B0D85-7879-4383-A780-0CDF9040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883" y="2569033"/>
              <a:ext cx="319555" cy="319640"/>
            </a:xfrm>
            <a:custGeom>
              <a:avLst/>
              <a:gdLst>
                <a:gd name="T0" fmla="*/ 239 w 480"/>
                <a:gd name="T1" fmla="*/ 0 h 480"/>
                <a:gd name="T2" fmla="*/ 239 w 480"/>
                <a:gd name="T3" fmla="*/ 0 h 480"/>
                <a:gd name="T4" fmla="*/ 0 w 480"/>
                <a:gd name="T5" fmla="*/ 248 h 480"/>
                <a:gd name="T6" fmla="*/ 239 w 480"/>
                <a:gd name="T7" fmla="*/ 479 h 480"/>
                <a:gd name="T8" fmla="*/ 479 w 480"/>
                <a:gd name="T9" fmla="*/ 240 h 480"/>
                <a:gd name="T10" fmla="*/ 239 w 480"/>
                <a:gd name="T11" fmla="*/ 0 h 480"/>
                <a:gd name="T12" fmla="*/ 239 w 480"/>
                <a:gd name="T13" fmla="*/ 426 h 480"/>
                <a:gd name="T14" fmla="*/ 239 w 480"/>
                <a:gd name="T15" fmla="*/ 426 h 480"/>
                <a:gd name="T16" fmla="*/ 53 w 480"/>
                <a:gd name="T17" fmla="*/ 248 h 480"/>
                <a:gd name="T18" fmla="*/ 239 w 480"/>
                <a:gd name="T19" fmla="*/ 53 h 480"/>
                <a:gd name="T20" fmla="*/ 426 w 480"/>
                <a:gd name="T21" fmla="*/ 240 h 480"/>
                <a:gd name="T22" fmla="*/ 239 w 480"/>
                <a:gd name="T23" fmla="*/ 426 h 480"/>
                <a:gd name="T24" fmla="*/ 123 w 480"/>
                <a:gd name="T25" fmla="*/ 354 h 480"/>
                <a:gd name="T26" fmla="*/ 123 w 480"/>
                <a:gd name="T27" fmla="*/ 354 h 480"/>
                <a:gd name="T28" fmla="*/ 283 w 480"/>
                <a:gd name="T29" fmla="*/ 293 h 480"/>
                <a:gd name="T30" fmla="*/ 354 w 480"/>
                <a:gd name="T31" fmla="*/ 124 h 480"/>
                <a:gd name="T32" fmla="*/ 186 w 480"/>
                <a:gd name="T33" fmla="*/ 195 h 480"/>
                <a:gd name="T34" fmla="*/ 123 w 480"/>
                <a:gd name="T35" fmla="*/ 354 h 480"/>
                <a:gd name="T36" fmla="*/ 213 w 480"/>
                <a:gd name="T37" fmla="*/ 213 h 480"/>
                <a:gd name="T38" fmla="*/ 213 w 480"/>
                <a:gd name="T39" fmla="*/ 213 h 480"/>
                <a:gd name="T40" fmla="*/ 310 w 480"/>
                <a:gd name="T41" fmla="*/ 169 h 480"/>
                <a:gd name="T42" fmla="*/ 266 w 480"/>
                <a:gd name="T43" fmla="*/ 266 h 480"/>
                <a:gd name="T44" fmla="*/ 213 w 480"/>
                <a:gd name="T45" fmla="*/ 266 h 480"/>
                <a:gd name="T46" fmla="*/ 213 w 480"/>
                <a:gd name="T47" fmla="*/ 21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480">
                  <a:moveTo>
                    <a:pt x="239" y="0"/>
                  </a:moveTo>
                  <a:lnTo>
                    <a:pt x="239" y="0"/>
                  </a:lnTo>
                  <a:cubicBezTo>
                    <a:pt x="107" y="9"/>
                    <a:pt x="0" y="115"/>
                    <a:pt x="0" y="248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7"/>
                    <a:pt x="363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42" y="434"/>
                    <a:pt x="53" y="346"/>
                    <a:pt x="53" y="248"/>
                  </a:cubicBezTo>
                  <a:cubicBezTo>
                    <a:pt x="53" y="142"/>
                    <a:pt x="133" y="53"/>
                    <a:pt x="239" y="53"/>
                  </a:cubicBezTo>
                  <a:cubicBezTo>
                    <a:pt x="336" y="53"/>
                    <a:pt x="426" y="133"/>
                    <a:pt x="426" y="240"/>
                  </a:cubicBezTo>
                  <a:cubicBezTo>
                    <a:pt x="426" y="346"/>
                    <a:pt x="345" y="426"/>
                    <a:pt x="239" y="426"/>
                  </a:cubicBezTo>
                  <a:close/>
                  <a:moveTo>
                    <a:pt x="123" y="354"/>
                  </a:moveTo>
                  <a:lnTo>
                    <a:pt x="123" y="354"/>
                  </a:lnTo>
                  <a:cubicBezTo>
                    <a:pt x="123" y="354"/>
                    <a:pt x="239" y="337"/>
                    <a:pt x="283" y="293"/>
                  </a:cubicBezTo>
                  <a:cubicBezTo>
                    <a:pt x="336" y="240"/>
                    <a:pt x="354" y="124"/>
                    <a:pt x="354" y="124"/>
                  </a:cubicBezTo>
                  <a:cubicBezTo>
                    <a:pt x="354" y="124"/>
                    <a:pt x="239" y="142"/>
                    <a:pt x="186" y="195"/>
                  </a:cubicBezTo>
                  <a:cubicBezTo>
                    <a:pt x="142" y="240"/>
                    <a:pt x="123" y="354"/>
                    <a:pt x="123" y="354"/>
                  </a:cubicBezTo>
                  <a:close/>
                  <a:moveTo>
                    <a:pt x="213" y="213"/>
                  </a:moveTo>
                  <a:lnTo>
                    <a:pt x="213" y="213"/>
                  </a:lnTo>
                  <a:cubicBezTo>
                    <a:pt x="239" y="195"/>
                    <a:pt x="274" y="178"/>
                    <a:pt x="310" y="169"/>
                  </a:cubicBezTo>
                  <a:cubicBezTo>
                    <a:pt x="301" y="204"/>
                    <a:pt x="283" y="248"/>
                    <a:pt x="266" y="266"/>
                  </a:cubicBezTo>
                  <a:cubicBezTo>
                    <a:pt x="248" y="275"/>
                    <a:pt x="230" y="275"/>
                    <a:pt x="213" y="266"/>
                  </a:cubicBezTo>
                  <a:cubicBezTo>
                    <a:pt x="204" y="248"/>
                    <a:pt x="204" y="231"/>
                    <a:pt x="213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ľïḍe">
              <a:extLst>
                <a:ext uri="{FF2B5EF4-FFF2-40B4-BE49-F238E27FC236}">
                  <a16:creationId xmlns:a16="http://schemas.microsoft.com/office/drawing/2014/main" id="{2CFF3DC4-9F34-4A43-A936-CF8C59C8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823" y="3192966"/>
              <a:ext cx="279611" cy="277332"/>
            </a:xfrm>
            <a:custGeom>
              <a:avLst/>
              <a:gdLst>
                <a:gd name="T0" fmla="*/ 381 w 417"/>
                <a:gd name="T1" fmla="*/ 203 h 417"/>
                <a:gd name="T2" fmla="*/ 381 w 417"/>
                <a:gd name="T3" fmla="*/ 203 h 417"/>
                <a:gd name="T4" fmla="*/ 416 w 417"/>
                <a:gd name="T5" fmla="*/ 141 h 417"/>
                <a:gd name="T6" fmla="*/ 408 w 417"/>
                <a:gd name="T7" fmla="*/ 106 h 417"/>
                <a:gd name="T8" fmla="*/ 337 w 417"/>
                <a:gd name="T9" fmla="*/ 79 h 417"/>
                <a:gd name="T10" fmla="*/ 319 w 417"/>
                <a:gd name="T11" fmla="*/ 17 h 417"/>
                <a:gd name="T12" fmla="*/ 275 w 417"/>
                <a:gd name="T13" fmla="*/ 0 h 417"/>
                <a:gd name="T14" fmla="*/ 213 w 417"/>
                <a:gd name="T15" fmla="*/ 35 h 417"/>
                <a:gd name="T16" fmla="*/ 151 w 417"/>
                <a:gd name="T17" fmla="*/ 0 h 417"/>
                <a:gd name="T18" fmla="*/ 107 w 417"/>
                <a:gd name="T19" fmla="*/ 17 h 417"/>
                <a:gd name="T20" fmla="*/ 89 w 417"/>
                <a:gd name="T21" fmla="*/ 79 h 417"/>
                <a:gd name="T22" fmla="*/ 18 w 417"/>
                <a:gd name="T23" fmla="*/ 106 h 417"/>
                <a:gd name="T24" fmla="*/ 0 w 417"/>
                <a:gd name="T25" fmla="*/ 141 h 417"/>
                <a:gd name="T26" fmla="*/ 44 w 417"/>
                <a:gd name="T27" fmla="*/ 203 h 417"/>
                <a:gd name="T28" fmla="*/ 0 w 417"/>
                <a:gd name="T29" fmla="*/ 275 h 417"/>
                <a:gd name="T30" fmla="*/ 18 w 417"/>
                <a:gd name="T31" fmla="*/ 310 h 417"/>
                <a:gd name="T32" fmla="*/ 89 w 417"/>
                <a:gd name="T33" fmla="*/ 328 h 417"/>
                <a:gd name="T34" fmla="*/ 107 w 417"/>
                <a:gd name="T35" fmla="*/ 398 h 417"/>
                <a:gd name="T36" fmla="*/ 151 w 417"/>
                <a:gd name="T37" fmla="*/ 416 h 417"/>
                <a:gd name="T38" fmla="*/ 213 w 417"/>
                <a:gd name="T39" fmla="*/ 372 h 417"/>
                <a:gd name="T40" fmla="*/ 275 w 417"/>
                <a:gd name="T41" fmla="*/ 416 h 417"/>
                <a:gd name="T42" fmla="*/ 319 w 417"/>
                <a:gd name="T43" fmla="*/ 398 h 417"/>
                <a:gd name="T44" fmla="*/ 337 w 417"/>
                <a:gd name="T45" fmla="*/ 328 h 417"/>
                <a:gd name="T46" fmla="*/ 408 w 417"/>
                <a:gd name="T47" fmla="*/ 310 h 417"/>
                <a:gd name="T48" fmla="*/ 416 w 417"/>
                <a:gd name="T49" fmla="*/ 265 h 417"/>
                <a:gd name="T50" fmla="*/ 381 w 417"/>
                <a:gd name="T51" fmla="*/ 203 h 417"/>
                <a:gd name="T52" fmla="*/ 213 w 417"/>
                <a:gd name="T53" fmla="*/ 292 h 417"/>
                <a:gd name="T54" fmla="*/ 213 w 417"/>
                <a:gd name="T55" fmla="*/ 292 h 417"/>
                <a:gd name="T56" fmla="*/ 125 w 417"/>
                <a:gd name="T57" fmla="*/ 203 h 417"/>
                <a:gd name="T58" fmla="*/ 213 w 417"/>
                <a:gd name="T59" fmla="*/ 115 h 417"/>
                <a:gd name="T60" fmla="*/ 301 w 417"/>
                <a:gd name="T61" fmla="*/ 203 h 417"/>
                <a:gd name="T62" fmla="*/ 213 w 417"/>
                <a:gd name="T63" fmla="*/ 29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ṩ1idé">
              <a:extLst>
                <a:ext uri="{FF2B5EF4-FFF2-40B4-BE49-F238E27FC236}">
                  <a16:creationId xmlns:a16="http://schemas.microsoft.com/office/drawing/2014/main" id="{5A491F53-C608-462D-B7A6-986D7A0A9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985" y="3778646"/>
              <a:ext cx="284312" cy="307888"/>
            </a:xfrm>
            <a:custGeom>
              <a:avLst/>
              <a:gdLst>
                <a:gd name="T0" fmla="*/ 327 w 426"/>
                <a:gd name="T1" fmla="*/ 186 h 462"/>
                <a:gd name="T2" fmla="*/ 327 w 426"/>
                <a:gd name="T3" fmla="*/ 186 h 462"/>
                <a:gd name="T4" fmla="*/ 150 w 426"/>
                <a:gd name="T5" fmla="*/ 18 h 462"/>
                <a:gd name="T6" fmla="*/ 97 w 426"/>
                <a:gd name="T7" fmla="*/ 10 h 462"/>
                <a:gd name="T8" fmla="*/ 70 w 426"/>
                <a:gd name="T9" fmla="*/ 54 h 462"/>
                <a:gd name="T10" fmla="*/ 35 w 426"/>
                <a:gd name="T11" fmla="*/ 293 h 462"/>
                <a:gd name="T12" fmla="*/ 26 w 426"/>
                <a:gd name="T13" fmla="*/ 408 h 462"/>
                <a:gd name="T14" fmla="*/ 248 w 426"/>
                <a:gd name="T15" fmla="*/ 417 h 462"/>
                <a:gd name="T16" fmla="*/ 407 w 426"/>
                <a:gd name="T17" fmla="*/ 266 h 462"/>
                <a:gd name="T18" fmla="*/ 327 w 426"/>
                <a:gd name="T19" fmla="*/ 186 h 462"/>
                <a:gd name="T20" fmla="*/ 238 w 426"/>
                <a:gd name="T21" fmla="*/ 391 h 462"/>
                <a:gd name="T22" fmla="*/ 238 w 426"/>
                <a:gd name="T23" fmla="*/ 391 h 462"/>
                <a:gd name="T24" fmla="*/ 53 w 426"/>
                <a:gd name="T25" fmla="*/ 391 h 462"/>
                <a:gd name="T26" fmla="*/ 194 w 426"/>
                <a:gd name="T27" fmla="*/ 284 h 462"/>
                <a:gd name="T28" fmla="*/ 372 w 426"/>
                <a:gd name="T29" fmla="*/ 275 h 462"/>
                <a:gd name="T30" fmla="*/ 238 w 426"/>
                <a:gd name="T31" fmla="*/ 391 h 462"/>
                <a:gd name="T32" fmla="*/ 203 w 426"/>
                <a:gd name="T33" fmla="*/ 301 h 462"/>
                <a:gd name="T34" fmla="*/ 203 w 426"/>
                <a:gd name="T35" fmla="*/ 301 h 462"/>
                <a:gd name="T36" fmla="*/ 97 w 426"/>
                <a:gd name="T37" fmla="*/ 363 h 462"/>
                <a:gd name="T38" fmla="*/ 167 w 426"/>
                <a:gd name="T39" fmla="*/ 363 h 462"/>
                <a:gd name="T40" fmla="*/ 221 w 426"/>
                <a:gd name="T41" fmla="*/ 293 h 462"/>
                <a:gd name="T42" fmla="*/ 221 w 426"/>
                <a:gd name="T43" fmla="*/ 293 h 462"/>
                <a:gd name="T44" fmla="*/ 203 w 426"/>
                <a:gd name="T45" fmla="*/ 30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6" h="462">
                  <a:moveTo>
                    <a:pt x="327" y="186"/>
                  </a:moveTo>
                  <a:lnTo>
                    <a:pt x="327" y="186"/>
                  </a:lnTo>
                  <a:cubicBezTo>
                    <a:pt x="274" y="63"/>
                    <a:pt x="238" y="18"/>
                    <a:pt x="150" y="18"/>
                  </a:cubicBezTo>
                  <a:cubicBezTo>
                    <a:pt x="114" y="18"/>
                    <a:pt x="123" y="0"/>
                    <a:pt x="97" y="10"/>
                  </a:cubicBezTo>
                  <a:cubicBezTo>
                    <a:pt x="70" y="18"/>
                    <a:pt x="97" y="27"/>
                    <a:pt x="70" y="54"/>
                  </a:cubicBezTo>
                  <a:cubicBezTo>
                    <a:pt x="0" y="107"/>
                    <a:pt x="8" y="169"/>
                    <a:pt x="35" y="293"/>
                  </a:cubicBezTo>
                  <a:cubicBezTo>
                    <a:pt x="53" y="346"/>
                    <a:pt x="8" y="354"/>
                    <a:pt x="26" y="408"/>
                  </a:cubicBezTo>
                  <a:cubicBezTo>
                    <a:pt x="35" y="444"/>
                    <a:pt x="141" y="461"/>
                    <a:pt x="248" y="417"/>
                  </a:cubicBezTo>
                  <a:cubicBezTo>
                    <a:pt x="354" y="382"/>
                    <a:pt x="425" y="301"/>
                    <a:pt x="407" y="266"/>
                  </a:cubicBezTo>
                  <a:cubicBezTo>
                    <a:pt x="389" y="213"/>
                    <a:pt x="354" y="239"/>
                    <a:pt x="327" y="186"/>
                  </a:cubicBezTo>
                  <a:close/>
                  <a:moveTo>
                    <a:pt x="238" y="391"/>
                  </a:moveTo>
                  <a:lnTo>
                    <a:pt x="238" y="391"/>
                  </a:lnTo>
                  <a:cubicBezTo>
                    <a:pt x="141" y="426"/>
                    <a:pt x="61" y="399"/>
                    <a:pt x="53" y="391"/>
                  </a:cubicBezTo>
                  <a:cubicBezTo>
                    <a:pt x="53" y="382"/>
                    <a:pt x="88" y="319"/>
                    <a:pt x="194" y="284"/>
                  </a:cubicBezTo>
                  <a:cubicBezTo>
                    <a:pt x="310" y="239"/>
                    <a:pt x="372" y="257"/>
                    <a:pt x="372" y="275"/>
                  </a:cubicBezTo>
                  <a:cubicBezTo>
                    <a:pt x="380" y="284"/>
                    <a:pt x="336" y="354"/>
                    <a:pt x="238" y="391"/>
                  </a:cubicBezTo>
                  <a:close/>
                  <a:moveTo>
                    <a:pt x="203" y="301"/>
                  </a:moveTo>
                  <a:lnTo>
                    <a:pt x="203" y="301"/>
                  </a:lnTo>
                  <a:cubicBezTo>
                    <a:pt x="150" y="319"/>
                    <a:pt x="123" y="337"/>
                    <a:pt x="97" y="363"/>
                  </a:cubicBezTo>
                  <a:cubicBezTo>
                    <a:pt x="114" y="373"/>
                    <a:pt x="141" y="382"/>
                    <a:pt x="167" y="363"/>
                  </a:cubicBezTo>
                  <a:cubicBezTo>
                    <a:pt x="212" y="354"/>
                    <a:pt x="230" y="319"/>
                    <a:pt x="221" y="293"/>
                  </a:cubicBezTo>
                  <a:lnTo>
                    <a:pt x="221" y="293"/>
                  </a:lnTo>
                  <a:cubicBezTo>
                    <a:pt x="221" y="293"/>
                    <a:pt x="212" y="301"/>
                    <a:pt x="20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śḻiḍé">
              <a:extLst>
                <a:ext uri="{FF2B5EF4-FFF2-40B4-BE49-F238E27FC236}">
                  <a16:creationId xmlns:a16="http://schemas.microsoft.com/office/drawing/2014/main" id="{A6D9DA92-2800-4858-94E1-ED8F468A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1757" y="4304218"/>
              <a:ext cx="307808" cy="272636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cxnSp>
          <p:nvCxnSpPr>
            <p:cNvPr id="15" name="Straight Connector 38">
              <a:extLst>
                <a:ext uri="{FF2B5EF4-FFF2-40B4-BE49-F238E27FC236}">
                  <a16:creationId xmlns:a16="http://schemas.microsoft.com/office/drawing/2014/main" id="{1ECEA6BD-067C-4C74-B96B-73443283FD0E}"/>
                </a:ext>
              </a:extLst>
            </p:cNvPr>
            <p:cNvCxnSpPr/>
            <p:nvPr/>
          </p:nvCxnSpPr>
          <p:spPr>
            <a:xfrm>
              <a:off x="6414031" y="3261495"/>
              <a:ext cx="50101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0">
              <a:extLst>
                <a:ext uri="{FF2B5EF4-FFF2-40B4-BE49-F238E27FC236}">
                  <a16:creationId xmlns:a16="http://schemas.microsoft.com/office/drawing/2014/main" id="{3AB3F869-6177-402C-B668-FB9018BC0448}"/>
                </a:ext>
              </a:extLst>
            </p:cNvPr>
            <p:cNvCxnSpPr/>
            <p:nvPr/>
          </p:nvCxnSpPr>
          <p:spPr>
            <a:xfrm>
              <a:off x="6065268" y="2756268"/>
              <a:ext cx="50101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1">
              <a:extLst>
                <a:ext uri="{FF2B5EF4-FFF2-40B4-BE49-F238E27FC236}">
                  <a16:creationId xmlns:a16="http://schemas.microsoft.com/office/drawing/2014/main" id="{0478F94E-34A3-40EC-AC22-BE20678849A4}"/>
                </a:ext>
              </a:extLst>
            </p:cNvPr>
            <p:cNvCxnSpPr/>
            <p:nvPr/>
          </p:nvCxnSpPr>
          <p:spPr>
            <a:xfrm>
              <a:off x="5699394" y="2223245"/>
              <a:ext cx="50101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ïṣļîďê">
              <a:extLst>
                <a:ext uri="{FF2B5EF4-FFF2-40B4-BE49-F238E27FC236}">
                  <a16:creationId xmlns:a16="http://schemas.microsoft.com/office/drawing/2014/main" id="{C727789F-59A2-4B89-BFEB-6BC2575883CB}"/>
                </a:ext>
              </a:extLst>
            </p:cNvPr>
            <p:cNvGrpSpPr/>
            <p:nvPr/>
          </p:nvGrpSpPr>
          <p:grpSpPr>
            <a:xfrm>
              <a:off x="6982429" y="3063102"/>
              <a:ext cx="1524995" cy="454255"/>
              <a:chOff x="6982429" y="3063102"/>
              <a:chExt cx="1524995" cy="454255"/>
            </a:xfrm>
          </p:grpSpPr>
          <p:sp>
            <p:nvSpPr>
              <p:cNvPr id="28" name="islíḓê">
                <a:extLst>
                  <a:ext uri="{FF2B5EF4-FFF2-40B4-BE49-F238E27FC236}">
                    <a16:creationId xmlns:a16="http://schemas.microsoft.com/office/drawing/2014/main" id="{70F69FE7-D30E-4107-AA39-E2B294A9C84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82429" y="3063102"/>
                <a:ext cx="1116758" cy="27494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2"/>
                    </a:solidFill>
                    <a:effectLst/>
                  </a:rPr>
                  <a:t>美食展示</a:t>
                </a:r>
              </a:p>
            </p:txBody>
          </p:sp>
          <p:sp>
            <p:nvSpPr>
              <p:cNvPr id="29" name="ïṣḷiďê">
                <a:extLst>
                  <a:ext uri="{FF2B5EF4-FFF2-40B4-BE49-F238E27FC236}">
                    <a16:creationId xmlns:a16="http://schemas.microsoft.com/office/drawing/2014/main" id="{944BE28D-C4A9-4E32-BAE2-251017E0586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82429" y="3228763"/>
                <a:ext cx="1524995" cy="2885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/>
                  <a:t>在各自的版块进行美食展示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9" name="ïṧ1ídè">
              <a:extLst>
                <a:ext uri="{FF2B5EF4-FFF2-40B4-BE49-F238E27FC236}">
                  <a16:creationId xmlns:a16="http://schemas.microsoft.com/office/drawing/2014/main" id="{067E6CB1-CCCD-4C86-8552-368776C14442}"/>
                </a:ext>
              </a:extLst>
            </p:cNvPr>
            <p:cNvGrpSpPr/>
            <p:nvPr/>
          </p:nvGrpSpPr>
          <p:grpSpPr>
            <a:xfrm>
              <a:off x="7354537" y="3702264"/>
              <a:ext cx="1386224" cy="488321"/>
              <a:chOff x="7354537" y="3702264"/>
              <a:chExt cx="1386224" cy="488321"/>
            </a:xfrm>
          </p:grpSpPr>
          <p:sp>
            <p:nvSpPr>
              <p:cNvPr id="26" name="išliḑè">
                <a:extLst>
                  <a:ext uri="{FF2B5EF4-FFF2-40B4-BE49-F238E27FC236}">
                    <a16:creationId xmlns:a16="http://schemas.microsoft.com/office/drawing/2014/main" id="{8544AA62-4449-43F5-B037-3532F556D7F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10673" y="3702264"/>
                <a:ext cx="490328" cy="27494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1"/>
                    </a:solidFill>
                    <a:effectLst/>
                  </a:rPr>
                  <a:t>分页</a:t>
                </a:r>
              </a:p>
            </p:txBody>
          </p:sp>
          <p:sp>
            <p:nvSpPr>
              <p:cNvPr id="27" name="iṥliďè">
                <a:extLst>
                  <a:ext uri="{FF2B5EF4-FFF2-40B4-BE49-F238E27FC236}">
                    <a16:creationId xmlns:a16="http://schemas.microsoft.com/office/drawing/2014/main" id="{2F4293DE-81A6-43DE-AF44-B3D15ABC40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354537" y="3901991"/>
                <a:ext cx="1386224" cy="2885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/>
                  <a:t>页面下滑触底，加载下一页数据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0" name="îṣ1ïḋê">
              <a:extLst>
                <a:ext uri="{FF2B5EF4-FFF2-40B4-BE49-F238E27FC236}">
                  <a16:creationId xmlns:a16="http://schemas.microsoft.com/office/drawing/2014/main" id="{2FD0DD9B-CDF6-4199-B863-06F91637E4CD}"/>
                </a:ext>
              </a:extLst>
            </p:cNvPr>
            <p:cNvGrpSpPr/>
            <p:nvPr/>
          </p:nvGrpSpPr>
          <p:grpSpPr>
            <a:xfrm>
              <a:off x="6271297" y="2039791"/>
              <a:ext cx="1845737" cy="492579"/>
              <a:chOff x="6271297" y="2039791"/>
              <a:chExt cx="1845737" cy="492579"/>
            </a:xfrm>
          </p:grpSpPr>
          <p:sp>
            <p:nvSpPr>
              <p:cNvPr id="24" name="iSľíḓè">
                <a:extLst>
                  <a:ext uri="{FF2B5EF4-FFF2-40B4-BE49-F238E27FC236}">
                    <a16:creationId xmlns:a16="http://schemas.microsoft.com/office/drawing/2014/main" id="{B500A102-5FE7-423B-A9FD-07FF096800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15777" y="2039791"/>
                <a:ext cx="1256386" cy="27494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4"/>
                    </a:solidFill>
                  </a:rPr>
                  <a:t>数据获取与上传</a:t>
                </a:r>
                <a:endParaRPr lang="zh-CN" altLang="en-US" sz="1400" dirty="0"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25" name="i$ḷîḑê">
                <a:extLst>
                  <a:ext uri="{FF2B5EF4-FFF2-40B4-BE49-F238E27FC236}">
                    <a16:creationId xmlns:a16="http://schemas.microsoft.com/office/drawing/2014/main" id="{67F8913E-4CD7-47A2-A7AF-3C273E6D12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71297" y="2243776"/>
                <a:ext cx="1845737" cy="2885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/>
                  <a:t>利用</a:t>
                </a:r>
                <a:r>
                  <a:rPr lang="en-US" altLang="zh-CN" sz="1000" dirty="0"/>
                  <a:t>python</a:t>
                </a:r>
                <a:r>
                  <a:rPr lang="zh-CN" altLang="en-US" sz="1000" dirty="0"/>
                  <a:t>爬取官网数据并上传到云数据库中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1" name="ïšlîdé">
              <a:extLst>
                <a:ext uri="{FF2B5EF4-FFF2-40B4-BE49-F238E27FC236}">
                  <a16:creationId xmlns:a16="http://schemas.microsoft.com/office/drawing/2014/main" id="{3045360A-A5A3-4E4F-B570-552EAD03F443}"/>
                </a:ext>
              </a:extLst>
            </p:cNvPr>
            <p:cNvGrpSpPr/>
            <p:nvPr/>
          </p:nvGrpSpPr>
          <p:grpSpPr>
            <a:xfrm>
              <a:off x="6664540" y="2626372"/>
              <a:ext cx="1134430" cy="454622"/>
              <a:chOff x="6664540" y="2626372"/>
              <a:chExt cx="1134430" cy="454622"/>
            </a:xfrm>
          </p:grpSpPr>
          <p:sp>
            <p:nvSpPr>
              <p:cNvPr id="22" name="îṧľîďê">
                <a:extLst>
                  <a:ext uri="{FF2B5EF4-FFF2-40B4-BE49-F238E27FC236}">
                    <a16:creationId xmlns:a16="http://schemas.microsoft.com/office/drawing/2014/main" id="{5AE77BAD-26C0-41EE-A2AA-45C79CC673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82212" y="2626372"/>
                <a:ext cx="1116758" cy="27494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3"/>
                    </a:solidFill>
                  </a:rPr>
                  <a:t>推荐美食</a:t>
                </a:r>
                <a:endParaRPr lang="zh-CN" altLang="en-US" sz="1400" dirty="0">
                  <a:solidFill>
                    <a:schemeClr val="accent3"/>
                  </a:solidFill>
                  <a:effectLst/>
                </a:endParaRPr>
              </a:p>
            </p:txBody>
          </p:sp>
          <p:sp>
            <p:nvSpPr>
              <p:cNvPr id="23" name="iSļide">
                <a:extLst>
                  <a:ext uri="{FF2B5EF4-FFF2-40B4-BE49-F238E27FC236}">
                    <a16:creationId xmlns:a16="http://schemas.microsoft.com/office/drawing/2014/main" id="{32654895-8D9B-49B1-8E3B-CE81A4B129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664540" y="2792400"/>
                <a:ext cx="988043" cy="2885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/>
                  <a:t>首页显示美食推荐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38" name="iṡḷïḋè">
            <a:extLst>
              <a:ext uri="{FF2B5EF4-FFF2-40B4-BE49-F238E27FC236}">
                <a16:creationId xmlns:a16="http://schemas.microsoft.com/office/drawing/2014/main" id="{B206D9FB-D73F-4E83-A0FC-28B1287D2FDE}"/>
              </a:ext>
            </a:extLst>
          </p:cNvPr>
          <p:cNvSpPr/>
          <p:nvPr/>
        </p:nvSpPr>
        <p:spPr>
          <a:xfrm>
            <a:off x="5870728" y="5048696"/>
            <a:ext cx="1082380" cy="12736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39" name="îSḻíḍè">
            <a:extLst>
              <a:ext uri="{FF2B5EF4-FFF2-40B4-BE49-F238E27FC236}">
                <a16:creationId xmlns:a16="http://schemas.microsoft.com/office/drawing/2014/main" id="{A2FE85C7-08B1-4A0D-A7FF-29E2AEAF7587}"/>
              </a:ext>
            </a:extLst>
          </p:cNvPr>
          <p:cNvSpPr>
            <a:spLocks/>
          </p:cNvSpPr>
          <p:nvPr/>
        </p:nvSpPr>
        <p:spPr bwMode="auto">
          <a:xfrm>
            <a:off x="6174748" y="5506718"/>
            <a:ext cx="373883" cy="539205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40" name="Straight Connector 102">
            <a:extLst>
              <a:ext uri="{FF2B5EF4-FFF2-40B4-BE49-F238E27FC236}">
                <a16:creationId xmlns:a16="http://schemas.microsoft.com/office/drawing/2014/main" id="{7F7CDB9C-DC08-400E-A020-4AD63321A22A}"/>
              </a:ext>
            </a:extLst>
          </p:cNvPr>
          <p:cNvCxnSpPr/>
          <p:nvPr/>
        </p:nvCxnSpPr>
        <p:spPr>
          <a:xfrm>
            <a:off x="6690067" y="5093665"/>
            <a:ext cx="5648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$ļïḍe">
            <a:extLst>
              <a:ext uri="{FF2B5EF4-FFF2-40B4-BE49-F238E27FC236}">
                <a16:creationId xmlns:a16="http://schemas.microsoft.com/office/drawing/2014/main" id="{96EE9B0D-E970-487E-A83B-390A0ACF884F}"/>
              </a:ext>
            </a:extLst>
          </p:cNvPr>
          <p:cNvSpPr/>
          <p:nvPr/>
        </p:nvSpPr>
        <p:spPr>
          <a:xfrm>
            <a:off x="5712819" y="5043879"/>
            <a:ext cx="709597" cy="1273675"/>
          </a:xfrm>
          <a:prstGeom prst="parallelogram">
            <a:avLst>
              <a:gd name="adj" fmla="val 7826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2" name="îṧľîďê">
            <a:extLst>
              <a:ext uri="{FF2B5EF4-FFF2-40B4-BE49-F238E27FC236}">
                <a16:creationId xmlns:a16="http://schemas.microsoft.com/office/drawing/2014/main" id="{961E0D95-9B6A-42B8-8BF4-65FBAEDA30FD}"/>
              </a:ext>
            </a:extLst>
          </p:cNvPr>
          <p:cNvSpPr txBox="1">
            <a:spLocks/>
          </p:cNvSpPr>
          <p:nvPr/>
        </p:nvSpPr>
        <p:spPr bwMode="auto">
          <a:xfrm>
            <a:off x="7401885" y="4738393"/>
            <a:ext cx="1700774" cy="41872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视频播放</a:t>
            </a:r>
            <a:endParaRPr lang="zh-CN" altLang="en-US" sz="1400" dirty="0">
              <a:solidFill>
                <a:schemeClr val="accent3"/>
              </a:solidFill>
              <a:effectLst/>
            </a:endParaRPr>
          </a:p>
        </p:txBody>
      </p:sp>
      <p:sp>
        <p:nvSpPr>
          <p:cNvPr id="43" name="iṥliďè">
            <a:extLst>
              <a:ext uri="{FF2B5EF4-FFF2-40B4-BE49-F238E27FC236}">
                <a16:creationId xmlns:a16="http://schemas.microsoft.com/office/drawing/2014/main" id="{5EEA3D76-27A8-49CA-B086-4092DC33B0C6}"/>
              </a:ext>
            </a:extLst>
          </p:cNvPr>
          <p:cNvSpPr txBox="1">
            <a:spLocks/>
          </p:cNvSpPr>
          <p:nvPr/>
        </p:nvSpPr>
        <p:spPr bwMode="auto">
          <a:xfrm>
            <a:off x="7383637" y="5064412"/>
            <a:ext cx="2111160" cy="439516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播放美食制作过程的视频</a:t>
            </a:r>
            <a:endParaRPr lang="zh-CN" altLang="en-US" sz="10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Connector 102">
            <a:extLst>
              <a:ext uri="{FF2B5EF4-FFF2-40B4-BE49-F238E27FC236}">
                <a16:creationId xmlns:a16="http://schemas.microsoft.com/office/drawing/2014/main" id="{3B20DFCB-75D0-4425-AF60-74043F185982}"/>
              </a:ext>
            </a:extLst>
          </p:cNvPr>
          <p:cNvCxnSpPr/>
          <p:nvPr/>
        </p:nvCxnSpPr>
        <p:spPr>
          <a:xfrm>
            <a:off x="7136088" y="6054163"/>
            <a:ext cx="5648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îṧľîďê">
            <a:extLst>
              <a:ext uri="{FF2B5EF4-FFF2-40B4-BE49-F238E27FC236}">
                <a16:creationId xmlns:a16="http://schemas.microsoft.com/office/drawing/2014/main" id="{C5970C20-7B9A-4173-BAB4-B3FE2F0EB0A2}"/>
              </a:ext>
            </a:extLst>
          </p:cNvPr>
          <p:cNvSpPr txBox="1">
            <a:spLocks/>
          </p:cNvSpPr>
          <p:nvPr/>
        </p:nvSpPr>
        <p:spPr bwMode="auto">
          <a:xfrm>
            <a:off x="7882834" y="5635435"/>
            <a:ext cx="1700774" cy="41872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r>
              <a:rPr lang="zh-CN" altLang="en-US" sz="1400" dirty="0">
                <a:solidFill>
                  <a:schemeClr val="accent3"/>
                </a:solidFill>
              </a:rPr>
              <a:t>返回顶端</a:t>
            </a:r>
            <a:endParaRPr lang="zh-CN" altLang="en-US" sz="1400" dirty="0">
              <a:solidFill>
                <a:schemeClr val="accent3"/>
              </a:solidFill>
              <a:effectLst/>
            </a:endParaRPr>
          </a:p>
        </p:txBody>
      </p:sp>
      <p:sp>
        <p:nvSpPr>
          <p:cNvPr id="46" name="iṥliďè">
            <a:extLst>
              <a:ext uri="{FF2B5EF4-FFF2-40B4-BE49-F238E27FC236}">
                <a16:creationId xmlns:a16="http://schemas.microsoft.com/office/drawing/2014/main" id="{791E804E-63C8-4C63-B50E-C15EFC867B64}"/>
              </a:ext>
            </a:extLst>
          </p:cNvPr>
          <p:cNvSpPr txBox="1">
            <a:spLocks/>
          </p:cNvSpPr>
          <p:nvPr/>
        </p:nvSpPr>
        <p:spPr bwMode="auto">
          <a:xfrm>
            <a:off x="7882834" y="5891604"/>
            <a:ext cx="2111160" cy="439516"/>
          </a:xfrm>
          <a:prstGeom prst="rect">
            <a:avLst/>
          </a:prstGeom>
          <a:noFill/>
        </p:spPr>
        <p:txBody>
          <a:bodyPr wrap="square" lIns="90000" tIns="46800" rIns="90000" bIns="4680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/>
              <a:t>在页面中设计返回顶端的按钮，点击回到顶端</a:t>
            </a:r>
            <a:endParaRPr lang="zh-CN" altLang="en-US" sz="10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9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921A8-7954-4EBE-923A-86462CB9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功能展示</a:t>
            </a:r>
          </a:p>
        </p:txBody>
      </p:sp>
      <p:sp>
        <p:nvSpPr>
          <p:cNvPr id="9" name="iṥḷídè">
            <a:extLst>
              <a:ext uri="{FF2B5EF4-FFF2-40B4-BE49-F238E27FC236}">
                <a16:creationId xmlns:a16="http://schemas.microsoft.com/office/drawing/2014/main" id="{D0DFC18E-5783-448D-9D21-84DB3545EDBB}"/>
              </a:ext>
            </a:extLst>
          </p:cNvPr>
          <p:cNvSpPr txBox="1"/>
          <p:nvPr/>
        </p:nvSpPr>
        <p:spPr>
          <a:xfrm>
            <a:off x="4777851" y="3742356"/>
            <a:ext cx="5033739" cy="75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利用</a:t>
            </a:r>
            <a:r>
              <a:rPr lang="en-US" altLang="zh-CN" sz="1000" dirty="0"/>
              <a:t>python</a:t>
            </a:r>
            <a:r>
              <a:rPr lang="zh-CN" altLang="en-US" sz="1000" dirty="0"/>
              <a:t>爬虫语言爬取美食杰官网的数据，利用</a:t>
            </a:r>
            <a:r>
              <a:rPr lang="en-US" altLang="zh-CN" sz="1000" dirty="0"/>
              <a:t>requests</a:t>
            </a:r>
            <a:r>
              <a:rPr lang="zh-CN" altLang="en-US" sz="1000" dirty="0"/>
              <a:t>和</a:t>
            </a:r>
            <a:r>
              <a:rPr lang="en-US" altLang="zh-CN" sz="1000" dirty="0"/>
              <a:t>selenium</a:t>
            </a:r>
            <a:r>
              <a:rPr lang="zh-CN" altLang="en-US" sz="1000" dirty="0"/>
              <a:t>模块进行数据爬取，再者通过</a:t>
            </a:r>
            <a:r>
              <a:rPr lang="en-US" altLang="zh-CN" sz="1000" dirty="0" err="1"/>
              <a:t>lxlm</a:t>
            </a:r>
            <a:r>
              <a:rPr lang="zh-CN" altLang="en-US" sz="1000" dirty="0"/>
              <a:t>包解析爬取的网页代码，获取所需的数据，并将其保存成</a:t>
            </a:r>
            <a:r>
              <a:rPr lang="en-US" altLang="zh-CN" sz="1000" dirty="0"/>
              <a:t>json</a:t>
            </a:r>
            <a:r>
              <a:rPr lang="zh-CN" altLang="en-US" sz="1000" dirty="0"/>
              <a:t>文件，然后在云数据库中创建集合，再将</a:t>
            </a:r>
            <a:r>
              <a:rPr lang="en-US" altLang="zh-CN" sz="1000" dirty="0"/>
              <a:t>json</a:t>
            </a:r>
            <a:r>
              <a:rPr lang="zh-CN" altLang="en-US" sz="1000" dirty="0"/>
              <a:t>文件上传到云数据库的集合中，修改权限。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204E22-C977-4C81-B918-92847501E8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5538" y="2424368"/>
            <a:ext cx="2166937" cy="22186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EB56DD-2C79-428B-908D-62B9EDA6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807" y="1845855"/>
            <a:ext cx="5797828" cy="10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3301E-8788-44E0-8559-C4B52F2D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功能展示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B005FB0-8C13-423E-B492-70EBF16608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42" y="2046196"/>
            <a:ext cx="2189480" cy="3891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6F82492-47E2-4D0D-8E4D-6FB3C454784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45905" y="2046196"/>
            <a:ext cx="4298599" cy="402593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CD2DA2A-4064-411B-9FF4-4E31FF8C08B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487" y="2087614"/>
            <a:ext cx="2153569" cy="39430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5" name="05fbeeaf-f2ed-41b0-bebf-34ac36bfb38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93C2800-C7E7-4BDC-8157-6481CA034D6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52059" y="1797425"/>
            <a:ext cx="9255214" cy="497543"/>
            <a:chOff x="1454944" y="2401107"/>
            <a:chExt cx="9255214" cy="497543"/>
          </a:xfrm>
        </p:grpSpPr>
        <p:sp>
          <p:nvSpPr>
            <p:cNvPr id="9" name="îślïďè">
              <a:extLst>
                <a:ext uri="{FF2B5EF4-FFF2-40B4-BE49-F238E27FC236}">
                  <a16:creationId xmlns:a16="http://schemas.microsoft.com/office/drawing/2014/main" id="{AF390E69-EBD9-48FA-BCC0-8254CE41F52C}"/>
                </a:ext>
              </a:extLst>
            </p:cNvPr>
            <p:cNvSpPr/>
            <p:nvPr/>
          </p:nvSpPr>
          <p:spPr>
            <a:xfrm>
              <a:off x="8867911" y="2401108"/>
              <a:ext cx="1842247" cy="49754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dirty="0"/>
                <a:t>美食展示</a:t>
              </a:r>
            </a:p>
          </p:txBody>
        </p:sp>
        <p:sp>
          <p:nvSpPr>
            <p:cNvPr id="10" name="íṥ1îḑê">
              <a:extLst>
                <a:ext uri="{FF2B5EF4-FFF2-40B4-BE49-F238E27FC236}">
                  <a16:creationId xmlns:a16="http://schemas.microsoft.com/office/drawing/2014/main" id="{231EB79A-0BC8-4515-86AB-0C04004C082A}"/>
                </a:ext>
              </a:extLst>
            </p:cNvPr>
            <p:cNvSpPr/>
            <p:nvPr/>
          </p:nvSpPr>
          <p:spPr>
            <a:xfrm>
              <a:off x="5168152" y="2401108"/>
              <a:ext cx="1842247" cy="4975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dirty="0"/>
                <a:t>轮播图</a:t>
              </a:r>
            </a:p>
          </p:txBody>
        </p:sp>
        <p:sp>
          <p:nvSpPr>
            <p:cNvPr id="11" name="ïṣļîḑé">
              <a:extLst>
                <a:ext uri="{FF2B5EF4-FFF2-40B4-BE49-F238E27FC236}">
                  <a16:creationId xmlns:a16="http://schemas.microsoft.com/office/drawing/2014/main" id="{B308A237-C764-4DD7-A99C-AA9D7F3D6F77}"/>
                </a:ext>
              </a:extLst>
            </p:cNvPr>
            <p:cNvSpPr/>
            <p:nvPr/>
          </p:nvSpPr>
          <p:spPr>
            <a:xfrm>
              <a:off x="1454944" y="2401107"/>
              <a:ext cx="1842247" cy="4975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dirty="0"/>
                <a:t>美食推荐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8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3301E-8788-44E0-8559-C4B52F2D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功能展示</a:t>
            </a:r>
          </a:p>
        </p:txBody>
      </p:sp>
      <p:grpSp>
        <p:nvGrpSpPr>
          <p:cNvPr id="5" name="05fbeeaf-f2ed-41b0-bebf-34ac36bfb38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93C2800-C7E7-4BDC-8157-6481CA034D6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86807" y="1278192"/>
            <a:ext cx="9063785" cy="850095"/>
            <a:chOff x="1860174" y="1384724"/>
            <a:chExt cx="9063785" cy="850095"/>
          </a:xfrm>
        </p:grpSpPr>
        <p:sp>
          <p:nvSpPr>
            <p:cNvPr id="12" name="íṡḻídê">
              <a:extLst>
                <a:ext uri="{FF2B5EF4-FFF2-40B4-BE49-F238E27FC236}">
                  <a16:creationId xmlns:a16="http://schemas.microsoft.com/office/drawing/2014/main" id="{7DABE031-3283-4454-9930-5721D3770BC5}"/>
                </a:ext>
              </a:extLst>
            </p:cNvPr>
            <p:cNvSpPr txBox="1"/>
            <p:nvPr/>
          </p:nvSpPr>
          <p:spPr>
            <a:xfrm>
              <a:off x="1860174" y="1384724"/>
              <a:ext cx="2520280" cy="338554"/>
            </a:xfrm>
            <a:prstGeom prst="rect">
              <a:avLst/>
            </a:prstGeom>
          </p:spPr>
          <p:txBody>
            <a:bodyPr vert="horz" wrap="none" lIns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900" cap="none" spc="0" normalizeH="0" baseline="0" noProof="0" dirty="0">
                  <a:ln>
                    <a:noFill/>
                  </a:ln>
                  <a:solidFill>
                    <a:srgbClr val="F34F56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分页</a:t>
              </a:r>
            </a:p>
          </p:txBody>
        </p:sp>
        <p:sp>
          <p:nvSpPr>
            <p:cNvPr id="13" name="îṡľiḍê">
              <a:extLst>
                <a:ext uri="{FF2B5EF4-FFF2-40B4-BE49-F238E27FC236}">
                  <a16:creationId xmlns:a16="http://schemas.microsoft.com/office/drawing/2014/main" id="{CD20D648-5467-4448-A4A9-76A0BD3EAF7B}"/>
                </a:ext>
              </a:extLst>
            </p:cNvPr>
            <p:cNvSpPr txBox="1"/>
            <p:nvPr/>
          </p:nvSpPr>
          <p:spPr>
            <a:xfrm>
              <a:off x="1862042" y="1736221"/>
              <a:ext cx="2520280" cy="498598"/>
            </a:xfrm>
            <a:prstGeom prst="rect">
              <a:avLst/>
            </a:prstGeom>
          </p:spPr>
          <p:txBody>
            <a:bodyPr vert="horz" wrap="square" lIns="0"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srgbClr val="000000">
                      <a:lumMod val="100000"/>
                    </a:srgbClr>
                  </a:solidFill>
                </a:rPr>
                <a:t>当页面下滑触底时加载下一页数据，并接在上一页数据的后面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íṥḻîďè">
              <a:extLst>
                <a:ext uri="{FF2B5EF4-FFF2-40B4-BE49-F238E27FC236}">
                  <a16:creationId xmlns:a16="http://schemas.microsoft.com/office/drawing/2014/main" id="{845D3486-06F9-41A5-ADC5-009BB962068F}"/>
                </a:ext>
              </a:extLst>
            </p:cNvPr>
            <p:cNvSpPr txBox="1"/>
            <p:nvPr/>
          </p:nvSpPr>
          <p:spPr>
            <a:xfrm>
              <a:off x="8403679" y="1456753"/>
              <a:ext cx="2520280" cy="338554"/>
            </a:xfrm>
            <a:prstGeom prst="rect">
              <a:avLst/>
            </a:prstGeom>
          </p:spPr>
          <p:txBody>
            <a:bodyPr vert="horz" wrap="none" lIns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900" cap="none" spc="0" normalizeH="0" baseline="0" noProof="0" dirty="0">
                  <a:ln>
                    <a:noFill/>
                  </a:ln>
                  <a:solidFill>
                    <a:srgbClr val="5A6C9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返回顶端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B51B41-2FEA-4E2A-B619-EA8723947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81" y="2243673"/>
            <a:ext cx="2358992" cy="4007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8262D68-F9A7-4D4E-84E6-9776F97FB79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65" y="2256804"/>
            <a:ext cx="2723083" cy="3938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箭头: 燕尾形 3">
            <a:extLst>
              <a:ext uri="{FF2B5EF4-FFF2-40B4-BE49-F238E27FC236}">
                <a16:creationId xmlns:a16="http://schemas.microsoft.com/office/drawing/2014/main" id="{8B99155F-208D-4B62-BD6A-D73DE70FC28C}"/>
              </a:ext>
            </a:extLst>
          </p:cNvPr>
          <p:cNvSpPr/>
          <p:nvPr/>
        </p:nvSpPr>
        <p:spPr>
          <a:xfrm>
            <a:off x="2649173" y="4225888"/>
            <a:ext cx="1317277" cy="29296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7441E7D-1064-4DCC-BA3B-1AD6824FC9B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347302" y="2256804"/>
            <a:ext cx="4686300" cy="3724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4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0A83C-652C-4CE9-8750-1C69E0C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功能展示</a:t>
            </a:r>
          </a:p>
        </p:txBody>
      </p:sp>
      <p:sp>
        <p:nvSpPr>
          <p:cNvPr id="30" name="î$lîdè">
            <a:extLst>
              <a:ext uri="{FF2B5EF4-FFF2-40B4-BE49-F238E27FC236}">
                <a16:creationId xmlns:a16="http://schemas.microsoft.com/office/drawing/2014/main" id="{3EFDC956-F0A0-4185-97CE-B789C9BBF789}"/>
              </a:ext>
            </a:extLst>
          </p:cNvPr>
          <p:cNvSpPr/>
          <p:nvPr/>
        </p:nvSpPr>
        <p:spPr>
          <a:xfrm>
            <a:off x="1836063" y="2461101"/>
            <a:ext cx="2072097" cy="207209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3600" dirty="0"/>
              <a:t>视频播放</a:t>
            </a:r>
            <a:endParaRPr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410176-B78D-4490-B780-85416844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310" y="1369882"/>
            <a:ext cx="2719052" cy="4828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47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04</a:t>
            </a:r>
            <a:endParaRPr lang="zh-CN" altLang="en-US" sz="96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7017" y="3882952"/>
            <a:ext cx="3320915" cy="7466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视频展示</a:t>
            </a:r>
            <a:endParaRPr lang="en-US" altLang="zh-CN" sz="3200" dirty="0"/>
          </a:p>
        </p:txBody>
      </p:sp>
      <p:sp>
        <p:nvSpPr>
          <p:cNvPr id="4" name="tiny-paper-airplane_19745">
            <a:extLst>
              <a:ext uri="{FF2B5EF4-FFF2-40B4-BE49-F238E27FC236}">
                <a16:creationId xmlns:a16="http://schemas.microsoft.com/office/drawing/2014/main" id="{D778A66F-83CA-4889-B23D-4054FC379A5A}"/>
              </a:ext>
            </a:extLst>
          </p:cNvPr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ny-paper-airplane_19745">
            <a:extLst>
              <a:ext uri="{FF2B5EF4-FFF2-40B4-BE49-F238E27FC236}">
                <a16:creationId xmlns:a16="http://schemas.microsoft.com/office/drawing/2014/main" id="{F893E9E6-D30E-4EFF-904E-2AFA825B149B}"/>
              </a:ext>
            </a:extLst>
          </p:cNvPr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>
            <a:extLst>
              <a:ext uri="{FF2B5EF4-FFF2-40B4-BE49-F238E27FC236}">
                <a16:creationId xmlns:a16="http://schemas.microsoft.com/office/drawing/2014/main" id="{CC8DC40C-5B35-4C0A-9541-8FE8445532A3}"/>
              </a:ext>
            </a:extLst>
          </p:cNvPr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275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921A8-7954-4EBE-923A-86462CB9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视频展示</a:t>
            </a:r>
          </a:p>
        </p:txBody>
      </p:sp>
      <p:sp>
        <p:nvSpPr>
          <p:cNvPr id="7" name="iṧľiḓê">
            <a:extLst>
              <a:ext uri="{FF2B5EF4-FFF2-40B4-BE49-F238E27FC236}">
                <a16:creationId xmlns:a16="http://schemas.microsoft.com/office/drawing/2014/main" id="{1D8C7824-564C-4576-AED4-FE16F8B32564}"/>
              </a:ext>
            </a:extLst>
          </p:cNvPr>
          <p:cNvSpPr>
            <a:spLocks/>
          </p:cNvSpPr>
          <p:nvPr/>
        </p:nvSpPr>
        <p:spPr bwMode="auto">
          <a:xfrm>
            <a:off x="719138" y="1790714"/>
            <a:ext cx="2619563" cy="2963449"/>
          </a:xfrm>
          <a:custGeom>
            <a:avLst/>
            <a:gdLst>
              <a:gd name="T0" fmla="*/ 411 w 417"/>
              <a:gd name="T1" fmla="*/ 400 h 472"/>
              <a:gd name="T2" fmla="*/ 80 w 417"/>
              <a:gd name="T3" fmla="*/ 400 h 472"/>
              <a:gd name="T4" fmla="*/ 65 w 417"/>
              <a:gd name="T5" fmla="*/ 408 h 472"/>
              <a:gd name="T6" fmla="*/ 417 w 417"/>
              <a:gd name="T7" fmla="*/ 408 h 472"/>
              <a:gd name="T8" fmla="*/ 146 w 417"/>
              <a:gd name="T9" fmla="*/ 363 h 472"/>
              <a:gd name="T10" fmla="*/ 250 w 417"/>
              <a:gd name="T11" fmla="*/ 438 h 472"/>
              <a:gd name="T12" fmla="*/ 364 w 417"/>
              <a:gd name="T13" fmla="*/ 368 h 472"/>
              <a:gd name="T14" fmla="*/ 252 w 417"/>
              <a:gd name="T15" fmla="*/ 428 h 472"/>
              <a:gd name="T16" fmla="*/ 146 w 417"/>
              <a:gd name="T17" fmla="*/ 363 h 472"/>
              <a:gd name="T18" fmla="*/ 77 w 417"/>
              <a:gd name="T19" fmla="*/ 299 h 472"/>
              <a:gd name="T20" fmla="*/ 42 w 417"/>
              <a:gd name="T21" fmla="*/ 253 h 472"/>
              <a:gd name="T22" fmla="*/ 90 w 417"/>
              <a:gd name="T23" fmla="*/ 242 h 472"/>
              <a:gd name="T24" fmla="*/ 250 w 417"/>
              <a:gd name="T25" fmla="*/ 403 h 472"/>
              <a:gd name="T26" fmla="*/ 410 w 417"/>
              <a:gd name="T27" fmla="*/ 207 h 472"/>
              <a:gd name="T28" fmla="*/ 410 w 417"/>
              <a:gd name="T29" fmla="*/ 205 h 472"/>
              <a:gd name="T30" fmla="*/ 323 w 417"/>
              <a:gd name="T31" fmla="*/ 157 h 472"/>
              <a:gd name="T32" fmla="*/ 378 w 417"/>
              <a:gd name="T33" fmla="*/ 221 h 472"/>
              <a:gd name="T34" fmla="*/ 122 w 417"/>
              <a:gd name="T35" fmla="*/ 221 h 472"/>
              <a:gd name="T36" fmla="*/ 178 w 417"/>
              <a:gd name="T37" fmla="*/ 157 h 472"/>
              <a:gd name="T38" fmla="*/ 91 w 417"/>
              <a:gd name="T39" fmla="*/ 205 h 472"/>
              <a:gd name="T40" fmla="*/ 91 w 417"/>
              <a:gd name="T41" fmla="*/ 207 h 472"/>
              <a:gd name="T42" fmla="*/ 91 w 417"/>
              <a:gd name="T43" fmla="*/ 209 h 472"/>
              <a:gd name="T44" fmla="*/ 14 w 417"/>
              <a:gd name="T45" fmla="*/ 247 h 472"/>
              <a:gd name="T46" fmla="*/ 83 w 417"/>
              <a:gd name="T47" fmla="*/ 291 h 472"/>
              <a:gd name="T48" fmla="*/ 407 w 417"/>
              <a:gd name="T49" fmla="*/ 218 h 472"/>
              <a:gd name="T50" fmla="*/ 117 w 417"/>
              <a:gd name="T51" fmla="*/ 296 h 472"/>
              <a:gd name="T52" fmla="*/ 250 w 417"/>
              <a:gd name="T53" fmla="*/ 263 h 472"/>
              <a:gd name="T54" fmla="*/ 220 w 417"/>
              <a:gd name="T55" fmla="*/ 164 h 472"/>
              <a:gd name="T56" fmla="*/ 237 w 417"/>
              <a:gd name="T57" fmla="*/ 101 h 472"/>
              <a:gd name="T58" fmla="*/ 228 w 417"/>
              <a:gd name="T59" fmla="*/ 30 h 472"/>
              <a:gd name="T60" fmla="*/ 212 w 417"/>
              <a:gd name="T61" fmla="*/ 104 h 472"/>
              <a:gd name="T62" fmla="*/ 269 w 417"/>
              <a:gd name="T63" fmla="*/ 107 h 472"/>
              <a:gd name="T64" fmla="*/ 276 w 417"/>
              <a:gd name="T65" fmla="*/ 123 h 472"/>
              <a:gd name="T66" fmla="*/ 248 w 417"/>
              <a:gd name="T67" fmla="*/ 40 h 472"/>
              <a:gd name="T68" fmla="*/ 238 w 417"/>
              <a:gd name="T69" fmla="*/ 28 h 472"/>
              <a:gd name="T70" fmla="*/ 269 w 417"/>
              <a:gd name="T71" fmla="*/ 10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7" h="472">
                <a:moveTo>
                  <a:pt x="406" y="385"/>
                </a:moveTo>
                <a:cubicBezTo>
                  <a:pt x="409" y="390"/>
                  <a:pt x="411" y="395"/>
                  <a:pt x="411" y="400"/>
                </a:cubicBezTo>
                <a:cubicBezTo>
                  <a:pt x="411" y="435"/>
                  <a:pt x="337" y="462"/>
                  <a:pt x="245" y="462"/>
                </a:cubicBezTo>
                <a:cubicBezTo>
                  <a:pt x="154" y="462"/>
                  <a:pt x="80" y="435"/>
                  <a:pt x="80" y="400"/>
                </a:cubicBezTo>
                <a:cubicBezTo>
                  <a:pt x="80" y="387"/>
                  <a:pt x="91" y="375"/>
                  <a:pt x="109" y="365"/>
                </a:cubicBezTo>
                <a:cubicBezTo>
                  <a:pt x="81" y="377"/>
                  <a:pt x="65" y="391"/>
                  <a:pt x="65" y="408"/>
                </a:cubicBezTo>
                <a:cubicBezTo>
                  <a:pt x="65" y="443"/>
                  <a:pt x="144" y="472"/>
                  <a:pt x="241" y="472"/>
                </a:cubicBezTo>
                <a:cubicBezTo>
                  <a:pt x="338" y="472"/>
                  <a:pt x="417" y="443"/>
                  <a:pt x="417" y="408"/>
                </a:cubicBezTo>
                <a:cubicBezTo>
                  <a:pt x="417" y="400"/>
                  <a:pt x="413" y="392"/>
                  <a:pt x="406" y="385"/>
                </a:cubicBezTo>
                <a:close/>
                <a:moveTo>
                  <a:pt x="146" y="363"/>
                </a:moveTo>
                <a:cubicBezTo>
                  <a:pt x="129" y="371"/>
                  <a:pt x="118" y="381"/>
                  <a:pt x="118" y="392"/>
                </a:cubicBezTo>
                <a:cubicBezTo>
                  <a:pt x="118" y="418"/>
                  <a:pt x="177" y="438"/>
                  <a:pt x="250" y="438"/>
                </a:cubicBezTo>
                <a:cubicBezTo>
                  <a:pt x="324" y="438"/>
                  <a:pt x="383" y="418"/>
                  <a:pt x="383" y="392"/>
                </a:cubicBezTo>
                <a:cubicBezTo>
                  <a:pt x="383" y="383"/>
                  <a:pt x="376" y="375"/>
                  <a:pt x="364" y="368"/>
                </a:cubicBezTo>
                <a:cubicBezTo>
                  <a:pt x="370" y="373"/>
                  <a:pt x="374" y="379"/>
                  <a:pt x="374" y="385"/>
                </a:cubicBezTo>
                <a:cubicBezTo>
                  <a:pt x="374" y="409"/>
                  <a:pt x="319" y="428"/>
                  <a:pt x="252" y="428"/>
                </a:cubicBezTo>
                <a:cubicBezTo>
                  <a:pt x="184" y="428"/>
                  <a:pt x="129" y="409"/>
                  <a:pt x="129" y="385"/>
                </a:cubicBezTo>
                <a:cubicBezTo>
                  <a:pt x="129" y="377"/>
                  <a:pt x="135" y="370"/>
                  <a:pt x="146" y="363"/>
                </a:cubicBezTo>
                <a:close/>
                <a:moveTo>
                  <a:pt x="83" y="291"/>
                </a:moveTo>
                <a:cubicBezTo>
                  <a:pt x="85" y="297"/>
                  <a:pt x="77" y="299"/>
                  <a:pt x="77" y="299"/>
                </a:cubicBezTo>
                <a:cubicBezTo>
                  <a:pt x="87" y="309"/>
                  <a:pt x="99" y="301"/>
                  <a:pt x="92" y="285"/>
                </a:cubicBezTo>
                <a:cubicBezTo>
                  <a:pt x="84" y="268"/>
                  <a:pt x="59" y="264"/>
                  <a:pt x="42" y="253"/>
                </a:cubicBezTo>
                <a:cubicBezTo>
                  <a:pt x="25" y="241"/>
                  <a:pt x="31" y="207"/>
                  <a:pt x="49" y="205"/>
                </a:cubicBezTo>
                <a:cubicBezTo>
                  <a:pt x="70" y="202"/>
                  <a:pt x="84" y="223"/>
                  <a:pt x="90" y="242"/>
                </a:cubicBezTo>
                <a:cubicBezTo>
                  <a:pt x="93" y="249"/>
                  <a:pt x="96" y="259"/>
                  <a:pt x="99" y="268"/>
                </a:cubicBezTo>
                <a:cubicBezTo>
                  <a:pt x="120" y="346"/>
                  <a:pt x="180" y="403"/>
                  <a:pt x="250" y="403"/>
                </a:cubicBezTo>
                <a:cubicBezTo>
                  <a:pt x="338" y="403"/>
                  <a:pt x="408" y="316"/>
                  <a:pt x="410" y="208"/>
                </a:cubicBezTo>
                <a:cubicBezTo>
                  <a:pt x="410" y="208"/>
                  <a:pt x="410" y="208"/>
                  <a:pt x="410" y="207"/>
                </a:cubicBezTo>
                <a:cubicBezTo>
                  <a:pt x="410" y="207"/>
                  <a:pt x="410" y="207"/>
                  <a:pt x="410" y="207"/>
                </a:cubicBezTo>
                <a:cubicBezTo>
                  <a:pt x="410" y="206"/>
                  <a:pt x="410" y="205"/>
                  <a:pt x="410" y="205"/>
                </a:cubicBezTo>
                <a:cubicBezTo>
                  <a:pt x="410" y="205"/>
                  <a:pt x="410" y="205"/>
                  <a:pt x="410" y="205"/>
                </a:cubicBezTo>
                <a:cubicBezTo>
                  <a:pt x="407" y="184"/>
                  <a:pt x="372" y="166"/>
                  <a:pt x="323" y="157"/>
                </a:cubicBezTo>
                <a:cubicBezTo>
                  <a:pt x="364" y="166"/>
                  <a:pt x="392" y="182"/>
                  <a:pt x="392" y="199"/>
                </a:cubicBezTo>
                <a:cubicBezTo>
                  <a:pt x="392" y="207"/>
                  <a:pt x="387" y="214"/>
                  <a:pt x="378" y="221"/>
                </a:cubicBezTo>
                <a:cubicBezTo>
                  <a:pt x="377" y="202"/>
                  <a:pt x="320" y="187"/>
                  <a:pt x="250" y="187"/>
                </a:cubicBezTo>
                <a:cubicBezTo>
                  <a:pt x="181" y="187"/>
                  <a:pt x="124" y="202"/>
                  <a:pt x="122" y="221"/>
                </a:cubicBezTo>
                <a:cubicBezTo>
                  <a:pt x="114" y="214"/>
                  <a:pt x="109" y="207"/>
                  <a:pt x="109" y="199"/>
                </a:cubicBezTo>
                <a:cubicBezTo>
                  <a:pt x="109" y="182"/>
                  <a:pt x="136" y="166"/>
                  <a:pt x="178" y="157"/>
                </a:cubicBezTo>
                <a:cubicBezTo>
                  <a:pt x="128" y="166"/>
                  <a:pt x="94" y="184"/>
                  <a:pt x="91" y="205"/>
                </a:cubicBezTo>
                <a:cubicBezTo>
                  <a:pt x="91" y="205"/>
                  <a:pt x="91" y="205"/>
                  <a:pt x="91" y="205"/>
                </a:cubicBezTo>
                <a:cubicBezTo>
                  <a:pt x="91" y="205"/>
                  <a:pt x="91" y="206"/>
                  <a:pt x="91" y="207"/>
                </a:cubicBezTo>
                <a:cubicBezTo>
                  <a:pt x="91" y="207"/>
                  <a:pt x="91" y="207"/>
                  <a:pt x="91" y="207"/>
                </a:cubicBezTo>
                <a:cubicBezTo>
                  <a:pt x="91" y="208"/>
                  <a:pt x="91" y="208"/>
                  <a:pt x="91" y="208"/>
                </a:cubicBezTo>
                <a:cubicBezTo>
                  <a:pt x="91" y="208"/>
                  <a:pt x="91" y="209"/>
                  <a:pt x="91" y="209"/>
                </a:cubicBezTo>
                <a:cubicBezTo>
                  <a:pt x="77" y="186"/>
                  <a:pt x="52" y="179"/>
                  <a:pt x="35" y="186"/>
                </a:cubicBezTo>
                <a:cubicBezTo>
                  <a:pt x="16" y="194"/>
                  <a:pt x="0" y="222"/>
                  <a:pt x="14" y="247"/>
                </a:cubicBezTo>
                <a:cubicBezTo>
                  <a:pt x="28" y="272"/>
                  <a:pt x="55" y="280"/>
                  <a:pt x="61" y="281"/>
                </a:cubicBezTo>
                <a:cubicBezTo>
                  <a:pt x="67" y="282"/>
                  <a:pt x="81" y="285"/>
                  <a:pt x="83" y="291"/>
                </a:cubicBezTo>
                <a:close/>
                <a:moveTo>
                  <a:pt x="250" y="263"/>
                </a:moveTo>
                <a:cubicBezTo>
                  <a:pt x="328" y="263"/>
                  <a:pt x="393" y="244"/>
                  <a:pt x="407" y="218"/>
                </a:cubicBezTo>
                <a:cubicBezTo>
                  <a:pt x="401" y="307"/>
                  <a:pt x="333" y="377"/>
                  <a:pt x="250" y="377"/>
                </a:cubicBezTo>
                <a:cubicBezTo>
                  <a:pt x="194" y="377"/>
                  <a:pt x="144" y="345"/>
                  <a:pt x="117" y="296"/>
                </a:cubicBezTo>
                <a:cubicBezTo>
                  <a:pt x="104" y="274"/>
                  <a:pt x="106" y="249"/>
                  <a:pt x="97" y="223"/>
                </a:cubicBezTo>
                <a:cubicBezTo>
                  <a:pt x="116" y="246"/>
                  <a:pt x="178" y="263"/>
                  <a:pt x="250" y="263"/>
                </a:cubicBezTo>
                <a:close/>
                <a:moveTo>
                  <a:pt x="229" y="136"/>
                </a:moveTo>
                <a:cubicBezTo>
                  <a:pt x="233" y="152"/>
                  <a:pt x="220" y="164"/>
                  <a:pt x="220" y="164"/>
                </a:cubicBezTo>
                <a:cubicBezTo>
                  <a:pt x="227" y="164"/>
                  <a:pt x="238" y="162"/>
                  <a:pt x="243" y="147"/>
                </a:cubicBezTo>
                <a:cubicBezTo>
                  <a:pt x="249" y="132"/>
                  <a:pt x="244" y="113"/>
                  <a:pt x="237" y="101"/>
                </a:cubicBezTo>
                <a:cubicBezTo>
                  <a:pt x="230" y="89"/>
                  <a:pt x="221" y="83"/>
                  <a:pt x="216" y="69"/>
                </a:cubicBezTo>
                <a:cubicBezTo>
                  <a:pt x="210" y="54"/>
                  <a:pt x="228" y="30"/>
                  <a:pt x="228" y="30"/>
                </a:cubicBezTo>
                <a:cubicBezTo>
                  <a:pt x="221" y="30"/>
                  <a:pt x="201" y="42"/>
                  <a:pt x="197" y="62"/>
                </a:cubicBezTo>
                <a:cubicBezTo>
                  <a:pt x="194" y="82"/>
                  <a:pt x="207" y="98"/>
                  <a:pt x="212" y="104"/>
                </a:cubicBezTo>
                <a:cubicBezTo>
                  <a:pt x="216" y="110"/>
                  <a:pt x="225" y="121"/>
                  <a:pt x="229" y="136"/>
                </a:cubicBezTo>
                <a:close/>
                <a:moveTo>
                  <a:pt x="269" y="107"/>
                </a:moveTo>
                <a:cubicBezTo>
                  <a:pt x="272" y="124"/>
                  <a:pt x="257" y="135"/>
                  <a:pt x="257" y="135"/>
                </a:cubicBezTo>
                <a:cubicBezTo>
                  <a:pt x="257" y="135"/>
                  <a:pt x="269" y="134"/>
                  <a:pt x="276" y="123"/>
                </a:cubicBezTo>
                <a:cubicBezTo>
                  <a:pt x="285" y="107"/>
                  <a:pt x="279" y="88"/>
                  <a:pt x="271" y="76"/>
                </a:cubicBezTo>
                <a:cubicBezTo>
                  <a:pt x="263" y="64"/>
                  <a:pt x="253" y="57"/>
                  <a:pt x="248" y="40"/>
                </a:cubicBezTo>
                <a:cubicBezTo>
                  <a:pt x="242" y="23"/>
                  <a:pt x="265" y="0"/>
                  <a:pt x="265" y="0"/>
                </a:cubicBezTo>
                <a:cubicBezTo>
                  <a:pt x="265" y="0"/>
                  <a:pt x="242" y="10"/>
                  <a:pt x="238" y="28"/>
                </a:cubicBezTo>
                <a:cubicBezTo>
                  <a:pt x="234" y="47"/>
                  <a:pt x="243" y="59"/>
                  <a:pt x="248" y="67"/>
                </a:cubicBezTo>
                <a:cubicBezTo>
                  <a:pt x="253" y="74"/>
                  <a:pt x="266" y="89"/>
                  <a:pt x="269" y="10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05</a:t>
            </a:r>
            <a:endParaRPr lang="zh-CN" altLang="en-US" sz="96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7017" y="3882952"/>
            <a:ext cx="3320915" cy="7466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总结与展望</a:t>
            </a:r>
            <a:endParaRPr lang="en-US" altLang="zh-CN" sz="3200" dirty="0"/>
          </a:p>
        </p:txBody>
      </p:sp>
      <p:sp>
        <p:nvSpPr>
          <p:cNvPr id="4" name="tiny-paper-airplane_19745">
            <a:extLst>
              <a:ext uri="{FF2B5EF4-FFF2-40B4-BE49-F238E27FC236}">
                <a16:creationId xmlns:a16="http://schemas.microsoft.com/office/drawing/2014/main" id="{D778A66F-83CA-4889-B23D-4054FC379A5A}"/>
              </a:ext>
            </a:extLst>
          </p:cNvPr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ny-paper-airplane_19745">
            <a:extLst>
              <a:ext uri="{FF2B5EF4-FFF2-40B4-BE49-F238E27FC236}">
                <a16:creationId xmlns:a16="http://schemas.microsoft.com/office/drawing/2014/main" id="{F893E9E6-D30E-4EFF-904E-2AFA825B149B}"/>
              </a:ext>
            </a:extLst>
          </p:cNvPr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>
            <a:extLst>
              <a:ext uri="{FF2B5EF4-FFF2-40B4-BE49-F238E27FC236}">
                <a16:creationId xmlns:a16="http://schemas.microsoft.com/office/drawing/2014/main" id="{CC8DC40C-5B35-4C0A-9541-8FE8445532A3}"/>
              </a:ext>
            </a:extLst>
          </p:cNvPr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73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EE33-4B7E-443B-BD4B-8A37F17B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总结与展望</a:t>
            </a:r>
          </a:p>
        </p:txBody>
      </p:sp>
      <p:grpSp>
        <p:nvGrpSpPr>
          <p:cNvPr id="5" name="0620ff17-84c5-46a1-bc59-5047f67d49e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1B081B-16F0-475C-BE3C-FEF5943607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5689" y="1162152"/>
            <a:ext cx="10977173" cy="4913510"/>
            <a:chOff x="495689" y="1162152"/>
            <a:chExt cx="10977173" cy="4913510"/>
          </a:xfrm>
        </p:grpSpPr>
        <p:sp>
          <p:nvSpPr>
            <p:cNvPr id="6" name="ïsľïde">
              <a:extLst>
                <a:ext uri="{FF2B5EF4-FFF2-40B4-BE49-F238E27FC236}">
                  <a16:creationId xmlns:a16="http://schemas.microsoft.com/office/drawing/2014/main" id="{7134C810-928B-4FD2-A015-C6EEADA9E2FD}"/>
                </a:ext>
              </a:extLst>
            </p:cNvPr>
            <p:cNvSpPr/>
            <p:nvPr/>
          </p:nvSpPr>
          <p:spPr>
            <a:xfrm>
              <a:off x="719138" y="1358079"/>
              <a:ext cx="10753724" cy="212827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ṡľíďe">
              <a:extLst>
                <a:ext uri="{FF2B5EF4-FFF2-40B4-BE49-F238E27FC236}">
                  <a16:creationId xmlns:a16="http://schemas.microsoft.com/office/drawing/2014/main" id="{4D4A11FD-2024-4DC3-AC96-E3A69D2116C4}"/>
                </a:ext>
              </a:extLst>
            </p:cNvPr>
            <p:cNvSpPr/>
            <p:nvPr/>
          </p:nvSpPr>
          <p:spPr>
            <a:xfrm>
              <a:off x="1234223" y="1828793"/>
              <a:ext cx="4556534" cy="1360908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通过对“救世煮”小程序的设计和实践，学习了微信小程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序开发的知识，并运用所学知识，熟练使用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Python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语言进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行爬取网页数据。这是一款简单的烹饪美食的小程序，虽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然可以在这里通过视频或菜谱学习厨艺，但还有较多的缺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陷存在，不能进行实时交流等。</a:t>
              </a:r>
            </a:p>
          </p:txBody>
        </p:sp>
        <p:sp>
          <p:nvSpPr>
            <p:cNvPr id="57" name="iṣ1ïďè">
              <a:extLst>
                <a:ext uri="{FF2B5EF4-FFF2-40B4-BE49-F238E27FC236}">
                  <a16:creationId xmlns:a16="http://schemas.microsoft.com/office/drawing/2014/main" id="{33FBB4B1-DC3E-4519-81B1-E2537FB7ACF6}"/>
                </a:ext>
              </a:extLst>
            </p:cNvPr>
            <p:cNvSpPr/>
            <p:nvPr/>
          </p:nvSpPr>
          <p:spPr>
            <a:xfrm flipV="1">
              <a:off x="1515585" y="2930766"/>
              <a:ext cx="1573072" cy="18503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iśḻîďe">
              <a:extLst>
                <a:ext uri="{FF2B5EF4-FFF2-40B4-BE49-F238E27FC236}">
                  <a16:creationId xmlns:a16="http://schemas.microsoft.com/office/drawing/2014/main" id="{0E4B7D5A-726A-4093-9F22-11094E027A34}"/>
                </a:ext>
              </a:extLst>
            </p:cNvPr>
            <p:cNvGrpSpPr/>
            <p:nvPr/>
          </p:nvGrpSpPr>
          <p:grpSpPr>
            <a:xfrm>
              <a:off x="8640676" y="2838618"/>
              <a:ext cx="376267" cy="376267"/>
              <a:chOff x="5762482" y="2883551"/>
              <a:chExt cx="309850" cy="309850"/>
            </a:xfrm>
          </p:grpSpPr>
          <p:sp>
            <p:nvSpPr>
              <p:cNvPr id="52" name="ïsḷïdè">
                <a:extLst>
                  <a:ext uri="{FF2B5EF4-FFF2-40B4-BE49-F238E27FC236}">
                    <a16:creationId xmlns:a16="http://schemas.microsoft.com/office/drawing/2014/main" id="{D901A705-35D4-443E-AC22-64C2B9959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2952750"/>
                <a:ext cx="93706" cy="183762"/>
              </a:xfrm>
              <a:custGeom>
                <a:avLst/>
                <a:gdLst/>
                <a:ahLst/>
                <a:cxnLst>
                  <a:cxn ang="0">
                    <a:pos x="156" y="50"/>
                  </a:cxn>
                  <a:cxn ang="0">
                    <a:pos x="128" y="50"/>
                  </a:cxn>
                  <a:cxn ang="0">
                    <a:pos x="128" y="50"/>
                  </a:cxn>
                  <a:cxn ang="0">
                    <a:pos x="121" y="50"/>
                  </a:cxn>
                  <a:cxn ang="0">
                    <a:pos x="115" y="51"/>
                  </a:cxn>
                  <a:cxn ang="0">
                    <a:pos x="110" y="53"/>
                  </a:cxn>
                  <a:cxn ang="0">
                    <a:pos x="106" y="57"/>
                  </a:cxn>
                  <a:cxn ang="0">
                    <a:pos x="104" y="61"/>
                  </a:cxn>
                  <a:cxn ang="0">
                    <a:pos x="102" y="64"/>
                  </a:cxn>
                  <a:cxn ang="0">
                    <a:pos x="100" y="76"/>
                  </a:cxn>
                  <a:cxn ang="0">
                    <a:pos x="100" y="111"/>
                  </a:cxn>
                  <a:cxn ang="0">
                    <a:pos x="154" y="111"/>
                  </a:cxn>
                  <a:cxn ang="0">
                    <a:pos x="154" y="163"/>
                  </a:cxn>
                  <a:cxn ang="0">
                    <a:pos x="100" y="163"/>
                  </a:cxn>
                  <a:cxn ang="0">
                    <a:pos x="100" y="301"/>
                  </a:cxn>
                  <a:cxn ang="0">
                    <a:pos x="47" y="301"/>
                  </a:cxn>
                  <a:cxn ang="0">
                    <a:pos x="47" y="163"/>
                  </a:cxn>
                  <a:cxn ang="0">
                    <a:pos x="0" y="163"/>
                  </a:cxn>
                  <a:cxn ang="0">
                    <a:pos x="0" y="111"/>
                  </a:cxn>
                  <a:cxn ang="0">
                    <a:pos x="47" y="111"/>
                  </a:cxn>
                  <a:cxn ang="0">
                    <a:pos x="47" y="70"/>
                  </a:cxn>
                  <a:cxn ang="0">
                    <a:pos x="47" y="70"/>
                  </a:cxn>
                  <a:cxn ang="0">
                    <a:pos x="47" y="53"/>
                  </a:cxn>
                  <a:cxn ang="0">
                    <a:pos x="50" y="40"/>
                  </a:cxn>
                  <a:cxn ang="0">
                    <a:pos x="58" y="27"/>
                  </a:cxn>
                  <a:cxn ang="0">
                    <a:pos x="65" y="18"/>
                  </a:cxn>
                  <a:cxn ang="0">
                    <a:pos x="74" y="11"/>
                  </a:cxn>
                  <a:cxn ang="0">
                    <a:pos x="87" y="3"/>
                  </a:cxn>
                  <a:cxn ang="0">
                    <a:pos x="100" y="1"/>
                  </a:cxn>
                  <a:cxn ang="0">
                    <a:pos x="115" y="0"/>
                  </a:cxn>
                  <a:cxn ang="0">
                    <a:pos x="156" y="0"/>
                  </a:cxn>
                  <a:cxn ang="0">
                    <a:pos x="156" y="50"/>
                  </a:cxn>
                </a:cxnLst>
                <a:rect l="0" t="0" r="r" b="b"/>
                <a:pathLst>
                  <a:path w="156" h="301">
                    <a:moveTo>
                      <a:pt x="156" y="50"/>
                    </a:moveTo>
                    <a:lnTo>
                      <a:pt x="128" y="50"/>
                    </a:lnTo>
                    <a:lnTo>
                      <a:pt x="128" y="50"/>
                    </a:lnTo>
                    <a:lnTo>
                      <a:pt x="121" y="50"/>
                    </a:lnTo>
                    <a:lnTo>
                      <a:pt x="115" y="51"/>
                    </a:lnTo>
                    <a:lnTo>
                      <a:pt x="110" y="53"/>
                    </a:lnTo>
                    <a:lnTo>
                      <a:pt x="106" y="57"/>
                    </a:lnTo>
                    <a:lnTo>
                      <a:pt x="104" y="61"/>
                    </a:lnTo>
                    <a:lnTo>
                      <a:pt x="102" y="64"/>
                    </a:lnTo>
                    <a:lnTo>
                      <a:pt x="100" y="76"/>
                    </a:lnTo>
                    <a:lnTo>
                      <a:pt x="100" y="111"/>
                    </a:lnTo>
                    <a:lnTo>
                      <a:pt x="154" y="111"/>
                    </a:lnTo>
                    <a:lnTo>
                      <a:pt x="154" y="163"/>
                    </a:lnTo>
                    <a:lnTo>
                      <a:pt x="100" y="163"/>
                    </a:lnTo>
                    <a:lnTo>
                      <a:pt x="100" y="301"/>
                    </a:lnTo>
                    <a:lnTo>
                      <a:pt x="47" y="301"/>
                    </a:lnTo>
                    <a:lnTo>
                      <a:pt x="47" y="163"/>
                    </a:lnTo>
                    <a:lnTo>
                      <a:pt x="0" y="163"/>
                    </a:lnTo>
                    <a:lnTo>
                      <a:pt x="0" y="111"/>
                    </a:lnTo>
                    <a:lnTo>
                      <a:pt x="47" y="111"/>
                    </a:lnTo>
                    <a:lnTo>
                      <a:pt x="47" y="70"/>
                    </a:lnTo>
                    <a:lnTo>
                      <a:pt x="47" y="70"/>
                    </a:lnTo>
                    <a:lnTo>
                      <a:pt x="47" y="53"/>
                    </a:lnTo>
                    <a:lnTo>
                      <a:pt x="50" y="40"/>
                    </a:lnTo>
                    <a:lnTo>
                      <a:pt x="58" y="27"/>
                    </a:lnTo>
                    <a:lnTo>
                      <a:pt x="65" y="18"/>
                    </a:lnTo>
                    <a:lnTo>
                      <a:pt x="74" y="11"/>
                    </a:lnTo>
                    <a:lnTo>
                      <a:pt x="87" y="3"/>
                    </a:lnTo>
                    <a:lnTo>
                      <a:pt x="100" y="1"/>
                    </a:lnTo>
                    <a:lnTo>
                      <a:pt x="115" y="0"/>
                    </a:lnTo>
                    <a:lnTo>
                      <a:pt x="156" y="0"/>
                    </a:lnTo>
                    <a:lnTo>
                      <a:pt x="156" y="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ş1ídè">
                <a:extLst>
                  <a:ext uri="{FF2B5EF4-FFF2-40B4-BE49-F238E27FC236}">
                    <a16:creationId xmlns:a16="http://schemas.microsoft.com/office/drawing/2014/main" id="{B34C17A1-9895-4755-97C3-03AD02DB0669}"/>
                  </a:ext>
                </a:extLst>
              </p:cNvPr>
              <p:cNvSpPr/>
              <p:nvPr/>
            </p:nvSpPr>
            <p:spPr>
              <a:xfrm>
                <a:off x="5762482" y="2883551"/>
                <a:ext cx="309850" cy="30985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isļíḍè">
              <a:extLst>
                <a:ext uri="{FF2B5EF4-FFF2-40B4-BE49-F238E27FC236}">
                  <a16:creationId xmlns:a16="http://schemas.microsoft.com/office/drawing/2014/main" id="{C1E9164D-4E51-4AF0-B9D2-80C2F2C3B73F}"/>
                </a:ext>
              </a:extLst>
            </p:cNvPr>
            <p:cNvGrpSpPr/>
            <p:nvPr/>
          </p:nvGrpSpPr>
          <p:grpSpPr>
            <a:xfrm>
              <a:off x="9508352" y="2838628"/>
              <a:ext cx="376267" cy="376268"/>
              <a:chOff x="6248400" y="2883551"/>
              <a:chExt cx="309850" cy="309850"/>
            </a:xfrm>
          </p:grpSpPr>
          <p:sp>
            <p:nvSpPr>
              <p:cNvPr id="50" name="ïṡlîḋè">
                <a:extLst>
                  <a:ext uri="{FF2B5EF4-FFF2-40B4-BE49-F238E27FC236}">
                    <a16:creationId xmlns:a16="http://schemas.microsoft.com/office/drawing/2014/main" id="{A490AF9A-C5F8-4A48-A848-DE22A0EE7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2967998"/>
                <a:ext cx="200890" cy="165600"/>
              </a:xfrm>
              <a:custGeom>
                <a:avLst/>
                <a:gdLst/>
                <a:ahLst/>
                <a:cxnLst>
                  <a:cxn ang="0">
                    <a:pos x="295" y="30"/>
                  </a:cxn>
                  <a:cxn ang="0">
                    <a:pos x="267" y="37"/>
                  </a:cxn>
                  <a:cxn ang="0">
                    <a:pos x="280" y="24"/>
                  </a:cxn>
                  <a:cxn ang="0">
                    <a:pos x="289" y="7"/>
                  </a:cxn>
                  <a:cxn ang="0">
                    <a:pos x="287" y="6"/>
                  </a:cxn>
                  <a:cxn ang="0">
                    <a:pos x="250" y="20"/>
                  </a:cxn>
                  <a:cxn ang="0">
                    <a:pos x="230" y="6"/>
                  </a:cxn>
                  <a:cxn ang="0">
                    <a:pos x="206" y="0"/>
                  </a:cxn>
                  <a:cxn ang="0">
                    <a:pos x="171" y="11"/>
                  </a:cxn>
                  <a:cxn ang="0">
                    <a:pos x="149" y="39"/>
                  </a:cxn>
                  <a:cxn ang="0">
                    <a:pos x="143" y="63"/>
                  </a:cxn>
                  <a:cxn ang="0">
                    <a:pos x="126" y="72"/>
                  </a:cxn>
                  <a:cxn ang="0">
                    <a:pos x="78" y="55"/>
                  </a:cxn>
                  <a:cxn ang="0">
                    <a:pos x="36" y="26"/>
                  </a:cxn>
                  <a:cxn ang="0">
                    <a:pos x="23" y="11"/>
                  </a:cxn>
                  <a:cxn ang="0">
                    <a:pos x="21" y="13"/>
                  </a:cxn>
                  <a:cxn ang="0">
                    <a:pos x="13" y="43"/>
                  </a:cxn>
                  <a:cxn ang="0">
                    <a:pos x="26" y="81"/>
                  </a:cxn>
                  <a:cxn ang="0">
                    <a:pos x="24" y="89"/>
                  </a:cxn>
                  <a:cxn ang="0">
                    <a:pos x="13" y="85"/>
                  </a:cxn>
                  <a:cxn ang="0">
                    <a:pos x="12" y="87"/>
                  </a:cxn>
                  <a:cxn ang="0">
                    <a:pos x="15" y="107"/>
                  </a:cxn>
                  <a:cxn ang="0">
                    <a:pos x="30" y="131"/>
                  </a:cxn>
                  <a:cxn ang="0">
                    <a:pos x="56" y="146"/>
                  </a:cxn>
                  <a:cxn ang="0">
                    <a:pos x="36" y="146"/>
                  </a:cxn>
                  <a:cxn ang="0">
                    <a:pos x="34" y="146"/>
                  </a:cxn>
                  <a:cxn ang="0">
                    <a:pos x="37" y="155"/>
                  </a:cxn>
                  <a:cxn ang="0">
                    <a:pos x="54" y="178"/>
                  </a:cxn>
                  <a:cxn ang="0">
                    <a:pos x="78" y="189"/>
                  </a:cxn>
                  <a:cxn ang="0">
                    <a:pos x="71" y="200"/>
                  </a:cxn>
                  <a:cxn ang="0">
                    <a:pos x="15" y="213"/>
                  </a:cxn>
                  <a:cxn ang="0">
                    <a:pos x="2" y="213"/>
                  </a:cxn>
                  <a:cxn ang="0">
                    <a:pos x="0" y="215"/>
                  </a:cxn>
                  <a:cxn ang="0">
                    <a:pos x="45" y="235"/>
                  </a:cxn>
                  <a:cxn ang="0">
                    <a:pos x="95" y="242"/>
                  </a:cxn>
                  <a:cxn ang="0">
                    <a:pos x="150" y="233"/>
                  </a:cxn>
                  <a:cxn ang="0">
                    <a:pos x="197" y="211"/>
                  </a:cxn>
                  <a:cxn ang="0">
                    <a:pos x="232" y="176"/>
                  </a:cxn>
                  <a:cxn ang="0">
                    <a:pos x="256" y="133"/>
                  </a:cxn>
                  <a:cxn ang="0">
                    <a:pos x="267" y="85"/>
                  </a:cxn>
                  <a:cxn ang="0">
                    <a:pos x="267" y="63"/>
                  </a:cxn>
                  <a:cxn ang="0">
                    <a:pos x="297" y="31"/>
                  </a:cxn>
                  <a:cxn ang="0">
                    <a:pos x="297" y="30"/>
                  </a:cxn>
                </a:cxnLst>
                <a:rect l="0" t="0" r="r" b="b"/>
                <a:pathLst>
                  <a:path w="297" h="242">
                    <a:moveTo>
                      <a:pt x="297" y="30"/>
                    </a:moveTo>
                    <a:lnTo>
                      <a:pt x="297" y="30"/>
                    </a:lnTo>
                    <a:lnTo>
                      <a:pt x="295" y="30"/>
                    </a:lnTo>
                    <a:lnTo>
                      <a:pt x="295" y="30"/>
                    </a:lnTo>
                    <a:lnTo>
                      <a:pt x="282" y="33"/>
                    </a:lnTo>
                    <a:lnTo>
                      <a:pt x="267" y="37"/>
                    </a:lnTo>
                    <a:lnTo>
                      <a:pt x="267" y="37"/>
                    </a:lnTo>
                    <a:lnTo>
                      <a:pt x="274" y="31"/>
                    </a:lnTo>
                    <a:lnTo>
                      <a:pt x="280" y="24"/>
                    </a:lnTo>
                    <a:lnTo>
                      <a:pt x="286" y="17"/>
                    </a:lnTo>
                    <a:lnTo>
                      <a:pt x="289" y="7"/>
                    </a:lnTo>
                    <a:lnTo>
                      <a:pt x="289" y="7"/>
                    </a:lnTo>
                    <a:lnTo>
                      <a:pt x="289" y="6"/>
                    </a:lnTo>
                    <a:lnTo>
                      <a:pt x="289" y="6"/>
                    </a:lnTo>
                    <a:lnTo>
                      <a:pt x="287" y="6"/>
                    </a:lnTo>
                    <a:lnTo>
                      <a:pt x="287" y="6"/>
                    </a:lnTo>
                    <a:lnTo>
                      <a:pt x="269" y="15"/>
                    </a:lnTo>
                    <a:lnTo>
                      <a:pt x="250" y="20"/>
                    </a:lnTo>
                    <a:lnTo>
                      <a:pt x="250" y="20"/>
                    </a:lnTo>
                    <a:lnTo>
                      <a:pt x="241" y="11"/>
                    </a:lnTo>
                    <a:lnTo>
                      <a:pt x="230" y="6"/>
                    </a:lnTo>
                    <a:lnTo>
                      <a:pt x="217" y="2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193" y="2"/>
                    </a:lnTo>
                    <a:lnTo>
                      <a:pt x="182" y="6"/>
                    </a:lnTo>
                    <a:lnTo>
                      <a:pt x="171" y="11"/>
                    </a:lnTo>
                    <a:lnTo>
                      <a:pt x="161" y="18"/>
                    </a:lnTo>
                    <a:lnTo>
                      <a:pt x="154" y="28"/>
                    </a:lnTo>
                    <a:lnTo>
                      <a:pt x="149" y="39"/>
                    </a:lnTo>
                    <a:lnTo>
                      <a:pt x="145" y="50"/>
                    </a:lnTo>
                    <a:lnTo>
                      <a:pt x="143" y="63"/>
                    </a:lnTo>
                    <a:lnTo>
                      <a:pt x="143" y="63"/>
                    </a:lnTo>
                    <a:lnTo>
                      <a:pt x="145" y="74"/>
                    </a:lnTo>
                    <a:lnTo>
                      <a:pt x="145" y="74"/>
                    </a:lnTo>
                    <a:lnTo>
                      <a:pt x="126" y="72"/>
                    </a:lnTo>
                    <a:lnTo>
                      <a:pt x="110" y="68"/>
                    </a:lnTo>
                    <a:lnTo>
                      <a:pt x="93" y="63"/>
                    </a:lnTo>
                    <a:lnTo>
                      <a:pt x="78" y="55"/>
                    </a:lnTo>
                    <a:lnTo>
                      <a:pt x="62" y="48"/>
                    </a:lnTo>
                    <a:lnTo>
                      <a:pt x="49" y="37"/>
                    </a:lnTo>
                    <a:lnTo>
                      <a:pt x="36" y="26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13"/>
                    </a:lnTo>
                    <a:lnTo>
                      <a:pt x="21" y="13"/>
                    </a:lnTo>
                    <a:lnTo>
                      <a:pt x="15" y="28"/>
                    </a:lnTo>
                    <a:lnTo>
                      <a:pt x="13" y="43"/>
                    </a:lnTo>
                    <a:lnTo>
                      <a:pt x="13" y="43"/>
                    </a:lnTo>
                    <a:lnTo>
                      <a:pt x="13" y="57"/>
                    </a:lnTo>
                    <a:lnTo>
                      <a:pt x="19" y="70"/>
                    </a:lnTo>
                    <a:lnTo>
                      <a:pt x="26" y="81"/>
                    </a:lnTo>
                    <a:lnTo>
                      <a:pt x="36" y="93"/>
                    </a:lnTo>
                    <a:lnTo>
                      <a:pt x="36" y="93"/>
                    </a:lnTo>
                    <a:lnTo>
                      <a:pt x="24" y="89"/>
                    </a:lnTo>
                    <a:lnTo>
                      <a:pt x="13" y="85"/>
                    </a:lnTo>
                    <a:lnTo>
                      <a:pt x="13" y="85"/>
                    </a:lnTo>
                    <a:lnTo>
                      <a:pt x="13" y="85"/>
                    </a:lnTo>
                    <a:lnTo>
                      <a:pt x="13" y="85"/>
                    </a:lnTo>
                    <a:lnTo>
                      <a:pt x="12" y="87"/>
                    </a:lnTo>
                    <a:lnTo>
                      <a:pt x="12" y="87"/>
                    </a:lnTo>
                    <a:lnTo>
                      <a:pt x="12" y="87"/>
                    </a:lnTo>
                    <a:lnTo>
                      <a:pt x="13" y="96"/>
                    </a:lnTo>
                    <a:lnTo>
                      <a:pt x="15" y="107"/>
                    </a:lnTo>
                    <a:lnTo>
                      <a:pt x="19" y="115"/>
                    </a:lnTo>
                    <a:lnTo>
                      <a:pt x="24" y="124"/>
                    </a:lnTo>
                    <a:lnTo>
                      <a:pt x="30" y="131"/>
                    </a:lnTo>
                    <a:lnTo>
                      <a:pt x="37" y="137"/>
                    </a:lnTo>
                    <a:lnTo>
                      <a:pt x="47" y="143"/>
                    </a:lnTo>
                    <a:lnTo>
                      <a:pt x="56" y="146"/>
                    </a:lnTo>
                    <a:lnTo>
                      <a:pt x="56" y="146"/>
                    </a:lnTo>
                    <a:lnTo>
                      <a:pt x="45" y="146"/>
                    </a:lnTo>
                    <a:lnTo>
                      <a:pt x="36" y="146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4" y="148"/>
                    </a:lnTo>
                    <a:lnTo>
                      <a:pt x="37" y="155"/>
                    </a:lnTo>
                    <a:lnTo>
                      <a:pt x="41" y="165"/>
                    </a:lnTo>
                    <a:lnTo>
                      <a:pt x="47" y="170"/>
                    </a:lnTo>
                    <a:lnTo>
                      <a:pt x="54" y="178"/>
                    </a:lnTo>
                    <a:lnTo>
                      <a:pt x="62" y="181"/>
                    </a:lnTo>
                    <a:lnTo>
                      <a:pt x="69" y="187"/>
                    </a:lnTo>
                    <a:lnTo>
                      <a:pt x="78" y="189"/>
                    </a:lnTo>
                    <a:lnTo>
                      <a:pt x="87" y="191"/>
                    </a:lnTo>
                    <a:lnTo>
                      <a:pt x="87" y="191"/>
                    </a:lnTo>
                    <a:lnTo>
                      <a:pt x="71" y="200"/>
                    </a:lnTo>
                    <a:lnTo>
                      <a:pt x="54" y="207"/>
                    </a:lnTo>
                    <a:lnTo>
                      <a:pt x="36" y="211"/>
                    </a:lnTo>
                    <a:lnTo>
                      <a:pt x="15" y="213"/>
                    </a:lnTo>
                    <a:lnTo>
                      <a:pt x="15" y="213"/>
                    </a:lnTo>
                    <a:lnTo>
                      <a:pt x="2" y="213"/>
                    </a:lnTo>
                    <a:lnTo>
                      <a:pt x="2" y="213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23" y="228"/>
                    </a:lnTo>
                    <a:lnTo>
                      <a:pt x="45" y="235"/>
                    </a:lnTo>
                    <a:lnTo>
                      <a:pt x="69" y="241"/>
                    </a:lnTo>
                    <a:lnTo>
                      <a:pt x="95" y="242"/>
                    </a:lnTo>
                    <a:lnTo>
                      <a:pt x="95" y="242"/>
                    </a:lnTo>
                    <a:lnTo>
                      <a:pt x="113" y="241"/>
                    </a:lnTo>
                    <a:lnTo>
                      <a:pt x="132" y="239"/>
                    </a:lnTo>
                    <a:lnTo>
                      <a:pt x="150" y="233"/>
                    </a:lnTo>
                    <a:lnTo>
                      <a:pt x="167" y="228"/>
                    </a:lnTo>
                    <a:lnTo>
                      <a:pt x="182" y="220"/>
                    </a:lnTo>
                    <a:lnTo>
                      <a:pt x="197" y="211"/>
                    </a:lnTo>
                    <a:lnTo>
                      <a:pt x="210" y="200"/>
                    </a:lnTo>
                    <a:lnTo>
                      <a:pt x="221" y="189"/>
                    </a:lnTo>
                    <a:lnTo>
                      <a:pt x="232" y="176"/>
                    </a:lnTo>
                    <a:lnTo>
                      <a:pt x="241" y="161"/>
                    </a:lnTo>
                    <a:lnTo>
                      <a:pt x="248" y="148"/>
                    </a:lnTo>
                    <a:lnTo>
                      <a:pt x="256" y="133"/>
                    </a:lnTo>
                    <a:lnTo>
                      <a:pt x="261" y="117"/>
                    </a:lnTo>
                    <a:lnTo>
                      <a:pt x="265" y="102"/>
                    </a:lnTo>
                    <a:lnTo>
                      <a:pt x="267" y="85"/>
                    </a:lnTo>
                    <a:lnTo>
                      <a:pt x="267" y="70"/>
                    </a:lnTo>
                    <a:lnTo>
                      <a:pt x="267" y="70"/>
                    </a:lnTo>
                    <a:lnTo>
                      <a:pt x="267" y="63"/>
                    </a:lnTo>
                    <a:lnTo>
                      <a:pt x="267" y="63"/>
                    </a:lnTo>
                    <a:lnTo>
                      <a:pt x="284" y="48"/>
                    </a:lnTo>
                    <a:lnTo>
                      <a:pt x="297" y="31"/>
                    </a:lnTo>
                    <a:lnTo>
                      <a:pt x="297" y="31"/>
                    </a:lnTo>
                    <a:lnTo>
                      <a:pt x="297" y="30"/>
                    </a:lnTo>
                    <a:lnTo>
                      <a:pt x="297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śḷiḑe">
                <a:extLst>
                  <a:ext uri="{FF2B5EF4-FFF2-40B4-BE49-F238E27FC236}">
                    <a16:creationId xmlns:a16="http://schemas.microsoft.com/office/drawing/2014/main" id="{33113B45-BC89-4E1C-8FC1-8369CB99A541}"/>
                  </a:ext>
                </a:extLst>
              </p:cNvPr>
              <p:cNvSpPr/>
              <p:nvPr/>
            </p:nvSpPr>
            <p:spPr>
              <a:xfrm>
                <a:off x="6248400" y="2883551"/>
                <a:ext cx="309850" cy="30985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íŝľîḓê">
              <a:extLst>
                <a:ext uri="{FF2B5EF4-FFF2-40B4-BE49-F238E27FC236}">
                  <a16:creationId xmlns:a16="http://schemas.microsoft.com/office/drawing/2014/main" id="{B4B40493-DFA6-41A2-A06A-5C9F4F1E59E8}"/>
                </a:ext>
              </a:extLst>
            </p:cNvPr>
            <p:cNvGrpSpPr/>
            <p:nvPr/>
          </p:nvGrpSpPr>
          <p:grpSpPr>
            <a:xfrm>
              <a:off x="10398815" y="2838627"/>
              <a:ext cx="376267" cy="376268"/>
              <a:chOff x="6753082" y="2883551"/>
              <a:chExt cx="309850" cy="309850"/>
            </a:xfrm>
          </p:grpSpPr>
          <p:grpSp>
            <p:nvGrpSpPr>
              <p:cNvPr id="46" name="iSḷïdè">
                <a:extLst>
                  <a:ext uri="{FF2B5EF4-FFF2-40B4-BE49-F238E27FC236}">
                    <a16:creationId xmlns:a16="http://schemas.microsoft.com/office/drawing/2014/main" id="{0B659AC8-D1AA-4CC6-A2FB-C898B52D87C2}"/>
                  </a:ext>
                </a:extLst>
              </p:cNvPr>
              <p:cNvGrpSpPr/>
              <p:nvPr/>
            </p:nvGrpSpPr>
            <p:grpSpPr>
              <a:xfrm>
                <a:off x="6829247" y="2952750"/>
                <a:ext cx="178887" cy="182544"/>
                <a:chOff x="5237782" y="2144713"/>
                <a:chExt cx="233355" cy="238125"/>
              </a:xfrm>
              <a:solidFill>
                <a:schemeClr val="bg1"/>
              </a:solidFill>
            </p:grpSpPr>
            <p:sp>
              <p:nvSpPr>
                <p:cNvPr id="48" name="íṡlïḍe">
                  <a:extLst>
                    <a:ext uri="{FF2B5EF4-FFF2-40B4-BE49-F238E27FC236}">
                      <a16:creationId xmlns:a16="http://schemas.microsoft.com/office/drawing/2014/main" id="{19EEAE53-54C3-4233-B163-E206C832D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7782" y="2144713"/>
                  <a:ext cx="155575" cy="238125"/>
                </a:xfrm>
                <a:custGeom>
                  <a:avLst/>
                  <a:gdLst/>
                  <a:ahLst/>
                  <a:cxnLst>
                    <a:cxn ang="0">
                      <a:pos x="141" y="161"/>
                    </a:cxn>
                    <a:cxn ang="0">
                      <a:pos x="132" y="144"/>
                    </a:cxn>
                    <a:cxn ang="0">
                      <a:pos x="135" y="133"/>
                    </a:cxn>
                    <a:cxn ang="0">
                      <a:pos x="154" y="115"/>
                    </a:cxn>
                    <a:cxn ang="0">
                      <a:pos x="173" y="89"/>
                    </a:cxn>
                    <a:cxn ang="0">
                      <a:pos x="174" y="70"/>
                    </a:cxn>
                    <a:cxn ang="0">
                      <a:pos x="169" y="43"/>
                    </a:cxn>
                    <a:cxn ang="0">
                      <a:pos x="147" y="17"/>
                    </a:cxn>
                    <a:cxn ang="0">
                      <a:pos x="121" y="0"/>
                    </a:cxn>
                    <a:cxn ang="0">
                      <a:pos x="84" y="6"/>
                    </a:cxn>
                    <a:cxn ang="0">
                      <a:pos x="45" y="24"/>
                    </a:cxn>
                    <a:cxn ang="0">
                      <a:pos x="26" y="50"/>
                    </a:cxn>
                    <a:cxn ang="0">
                      <a:pos x="21" y="78"/>
                    </a:cxn>
                    <a:cxn ang="0">
                      <a:pos x="30" y="109"/>
                    </a:cxn>
                    <a:cxn ang="0">
                      <a:pos x="58" y="133"/>
                    </a:cxn>
                    <a:cxn ang="0">
                      <a:pos x="86" y="139"/>
                    </a:cxn>
                    <a:cxn ang="0">
                      <a:pos x="95" y="144"/>
                    </a:cxn>
                    <a:cxn ang="0">
                      <a:pos x="95" y="161"/>
                    </a:cxn>
                    <a:cxn ang="0">
                      <a:pos x="106" y="180"/>
                    </a:cxn>
                    <a:cxn ang="0">
                      <a:pos x="50" y="189"/>
                    </a:cxn>
                    <a:cxn ang="0">
                      <a:pos x="32" y="198"/>
                    </a:cxn>
                    <a:cxn ang="0">
                      <a:pos x="8" y="222"/>
                    </a:cxn>
                    <a:cxn ang="0">
                      <a:pos x="0" y="246"/>
                    </a:cxn>
                    <a:cxn ang="0">
                      <a:pos x="13" y="278"/>
                    </a:cxn>
                    <a:cxn ang="0">
                      <a:pos x="48" y="298"/>
                    </a:cxn>
                    <a:cxn ang="0">
                      <a:pos x="86" y="302"/>
                    </a:cxn>
                    <a:cxn ang="0">
                      <a:pos x="148" y="289"/>
                    </a:cxn>
                    <a:cxn ang="0">
                      <a:pos x="182" y="256"/>
                    </a:cxn>
                    <a:cxn ang="0">
                      <a:pos x="189" y="228"/>
                    </a:cxn>
                    <a:cxn ang="0">
                      <a:pos x="182" y="202"/>
                    </a:cxn>
                    <a:cxn ang="0">
                      <a:pos x="156" y="172"/>
                    </a:cxn>
                    <a:cxn ang="0">
                      <a:pos x="104" y="128"/>
                    </a:cxn>
                    <a:cxn ang="0">
                      <a:pos x="74" y="113"/>
                    </a:cxn>
                    <a:cxn ang="0">
                      <a:pos x="58" y="80"/>
                    </a:cxn>
                    <a:cxn ang="0">
                      <a:pos x="56" y="57"/>
                    </a:cxn>
                    <a:cxn ang="0">
                      <a:pos x="63" y="28"/>
                    </a:cxn>
                    <a:cxn ang="0">
                      <a:pos x="76" y="19"/>
                    </a:cxn>
                    <a:cxn ang="0">
                      <a:pos x="91" y="15"/>
                    </a:cxn>
                    <a:cxn ang="0">
                      <a:pos x="121" y="32"/>
                    </a:cxn>
                    <a:cxn ang="0">
                      <a:pos x="137" y="65"/>
                    </a:cxn>
                    <a:cxn ang="0">
                      <a:pos x="141" y="87"/>
                    </a:cxn>
                    <a:cxn ang="0">
                      <a:pos x="135" y="109"/>
                    </a:cxn>
                    <a:cxn ang="0">
                      <a:pos x="126" y="120"/>
                    </a:cxn>
                    <a:cxn ang="0">
                      <a:pos x="104" y="128"/>
                    </a:cxn>
                    <a:cxn ang="0">
                      <a:pos x="104" y="285"/>
                    </a:cxn>
                    <a:cxn ang="0">
                      <a:pos x="63" y="278"/>
                    </a:cxn>
                    <a:cxn ang="0">
                      <a:pos x="41" y="257"/>
                    </a:cxn>
                    <a:cxn ang="0">
                      <a:pos x="36" y="239"/>
                    </a:cxn>
                    <a:cxn ang="0">
                      <a:pos x="43" y="213"/>
                    </a:cxn>
                    <a:cxn ang="0">
                      <a:pos x="69" y="198"/>
                    </a:cxn>
                    <a:cxn ang="0">
                      <a:pos x="95" y="193"/>
                    </a:cxn>
                    <a:cxn ang="0">
                      <a:pos x="119" y="191"/>
                    </a:cxn>
                    <a:cxn ang="0">
                      <a:pos x="152" y="218"/>
                    </a:cxn>
                    <a:cxn ang="0">
                      <a:pos x="161" y="237"/>
                    </a:cxn>
                    <a:cxn ang="0">
                      <a:pos x="161" y="252"/>
                    </a:cxn>
                    <a:cxn ang="0">
                      <a:pos x="148" y="274"/>
                    </a:cxn>
                    <a:cxn ang="0">
                      <a:pos x="117" y="285"/>
                    </a:cxn>
                  </a:cxnLst>
                  <a:rect l="0" t="0" r="r" b="b"/>
                  <a:pathLst>
                    <a:path w="197" h="302">
                      <a:moveTo>
                        <a:pt x="156" y="172"/>
                      </a:moveTo>
                      <a:lnTo>
                        <a:pt x="141" y="161"/>
                      </a:lnTo>
                      <a:lnTo>
                        <a:pt x="141" y="161"/>
                      </a:lnTo>
                      <a:lnTo>
                        <a:pt x="135" y="156"/>
                      </a:lnTo>
                      <a:lnTo>
                        <a:pt x="132" y="150"/>
                      </a:lnTo>
                      <a:lnTo>
                        <a:pt x="132" y="144"/>
                      </a:lnTo>
                      <a:lnTo>
                        <a:pt x="132" y="144"/>
                      </a:lnTo>
                      <a:lnTo>
                        <a:pt x="132" y="139"/>
                      </a:lnTo>
                      <a:lnTo>
                        <a:pt x="135" y="133"/>
                      </a:lnTo>
                      <a:lnTo>
                        <a:pt x="143" y="126"/>
                      </a:lnTo>
                      <a:lnTo>
                        <a:pt x="143" y="126"/>
                      </a:lnTo>
                      <a:lnTo>
                        <a:pt x="154" y="115"/>
                      </a:lnTo>
                      <a:lnTo>
                        <a:pt x="165" y="104"/>
                      </a:lnTo>
                      <a:lnTo>
                        <a:pt x="169" y="96"/>
                      </a:lnTo>
                      <a:lnTo>
                        <a:pt x="173" y="89"/>
                      </a:lnTo>
                      <a:lnTo>
                        <a:pt x="174" y="80"/>
                      </a:lnTo>
                      <a:lnTo>
                        <a:pt x="174" y="70"/>
                      </a:lnTo>
                      <a:lnTo>
                        <a:pt x="174" y="70"/>
                      </a:lnTo>
                      <a:lnTo>
                        <a:pt x="174" y="59"/>
                      </a:lnTo>
                      <a:lnTo>
                        <a:pt x="173" y="50"/>
                      </a:lnTo>
                      <a:lnTo>
                        <a:pt x="169" y="43"/>
                      </a:lnTo>
                      <a:lnTo>
                        <a:pt x="165" y="35"/>
                      </a:lnTo>
                      <a:lnTo>
                        <a:pt x="156" y="24"/>
                      </a:lnTo>
                      <a:lnTo>
                        <a:pt x="147" y="17"/>
                      </a:lnTo>
                      <a:lnTo>
                        <a:pt x="173" y="17"/>
                      </a:lnTo>
                      <a:lnTo>
                        <a:pt x="197" y="0"/>
                      </a:lnTo>
                      <a:lnTo>
                        <a:pt x="121" y="0"/>
                      </a:lnTo>
                      <a:lnTo>
                        <a:pt x="121" y="0"/>
                      </a:lnTo>
                      <a:lnTo>
                        <a:pt x="102" y="2"/>
                      </a:lnTo>
                      <a:lnTo>
                        <a:pt x="84" y="6"/>
                      </a:lnTo>
                      <a:lnTo>
                        <a:pt x="63" y="13"/>
                      </a:lnTo>
                      <a:lnTo>
                        <a:pt x="54" y="19"/>
                      </a:lnTo>
                      <a:lnTo>
                        <a:pt x="45" y="24"/>
                      </a:lnTo>
                      <a:lnTo>
                        <a:pt x="45" y="24"/>
                      </a:lnTo>
                      <a:lnTo>
                        <a:pt x="34" y="35"/>
                      </a:lnTo>
                      <a:lnTo>
                        <a:pt x="26" y="50"/>
                      </a:lnTo>
                      <a:lnTo>
                        <a:pt x="23" y="63"/>
                      </a:lnTo>
                      <a:lnTo>
                        <a:pt x="21" y="78"/>
                      </a:lnTo>
                      <a:lnTo>
                        <a:pt x="21" y="78"/>
                      </a:lnTo>
                      <a:lnTo>
                        <a:pt x="21" y="89"/>
                      </a:lnTo>
                      <a:lnTo>
                        <a:pt x="24" y="100"/>
                      </a:lnTo>
                      <a:lnTo>
                        <a:pt x="30" y="109"/>
                      </a:lnTo>
                      <a:lnTo>
                        <a:pt x="37" y="119"/>
                      </a:lnTo>
                      <a:lnTo>
                        <a:pt x="47" y="128"/>
                      </a:lnTo>
                      <a:lnTo>
                        <a:pt x="58" y="133"/>
                      </a:lnTo>
                      <a:lnTo>
                        <a:pt x="71" y="137"/>
                      </a:lnTo>
                      <a:lnTo>
                        <a:pt x="86" y="139"/>
                      </a:lnTo>
                      <a:lnTo>
                        <a:pt x="86" y="139"/>
                      </a:lnTo>
                      <a:lnTo>
                        <a:pt x="98" y="139"/>
                      </a:lnTo>
                      <a:lnTo>
                        <a:pt x="98" y="139"/>
                      </a:lnTo>
                      <a:lnTo>
                        <a:pt x="95" y="144"/>
                      </a:lnTo>
                      <a:lnTo>
                        <a:pt x="95" y="154"/>
                      </a:lnTo>
                      <a:lnTo>
                        <a:pt x="95" y="154"/>
                      </a:lnTo>
                      <a:lnTo>
                        <a:pt x="95" y="161"/>
                      </a:lnTo>
                      <a:lnTo>
                        <a:pt x="98" y="169"/>
                      </a:lnTo>
                      <a:lnTo>
                        <a:pt x="106" y="180"/>
                      </a:lnTo>
                      <a:lnTo>
                        <a:pt x="106" y="180"/>
                      </a:lnTo>
                      <a:lnTo>
                        <a:pt x="91" y="181"/>
                      </a:lnTo>
                      <a:lnTo>
                        <a:pt x="71" y="183"/>
                      </a:lnTo>
                      <a:lnTo>
                        <a:pt x="50" y="189"/>
                      </a:lnTo>
                      <a:lnTo>
                        <a:pt x="41" y="193"/>
                      </a:lnTo>
                      <a:lnTo>
                        <a:pt x="32" y="198"/>
                      </a:lnTo>
                      <a:lnTo>
                        <a:pt x="32" y="198"/>
                      </a:lnTo>
                      <a:lnTo>
                        <a:pt x="23" y="204"/>
                      </a:lnTo>
                      <a:lnTo>
                        <a:pt x="17" y="209"/>
                      </a:lnTo>
                      <a:lnTo>
                        <a:pt x="8" y="222"/>
                      </a:lnTo>
                      <a:lnTo>
                        <a:pt x="2" y="235"/>
                      </a:lnTo>
                      <a:lnTo>
                        <a:pt x="0" y="246"/>
                      </a:lnTo>
                      <a:lnTo>
                        <a:pt x="0" y="246"/>
                      </a:lnTo>
                      <a:lnTo>
                        <a:pt x="2" y="257"/>
                      </a:lnTo>
                      <a:lnTo>
                        <a:pt x="6" y="267"/>
                      </a:lnTo>
                      <a:lnTo>
                        <a:pt x="13" y="278"/>
                      </a:lnTo>
                      <a:lnTo>
                        <a:pt x="23" y="285"/>
                      </a:lnTo>
                      <a:lnTo>
                        <a:pt x="34" y="293"/>
                      </a:lnTo>
                      <a:lnTo>
                        <a:pt x="48" y="298"/>
                      </a:lnTo>
                      <a:lnTo>
                        <a:pt x="65" y="302"/>
                      </a:lnTo>
                      <a:lnTo>
                        <a:pt x="86" y="302"/>
                      </a:lnTo>
                      <a:lnTo>
                        <a:pt x="86" y="302"/>
                      </a:lnTo>
                      <a:lnTo>
                        <a:pt x="110" y="300"/>
                      </a:lnTo>
                      <a:lnTo>
                        <a:pt x="130" y="296"/>
                      </a:lnTo>
                      <a:lnTo>
                        <a:pt x="148" y="289"/>
                      </a:lnTo>
                      <a:lnTo>
                        <a:pt x="161" y="280"/>
                      </a:lnTo>
                      <a:lnTo>
                        <a:pt x="174" y="268"/>
                      </a:lnTo>
                      <a:lnTo>
                        <a:pt x="182" y="256"/>
                      </a:lnTo>
                      <a:lnTo>
                        <a:pt x="187" y="243"/>
                      </a:lnTo>
                      <a:lnTo>
                        <a:pt x="189" y="228"/>
                      </a:lnTo>
                      <a:lnTo>
                        <a:pt x="189" y="228"/>
                      </a:lnTo>
                      <a:lnTo>
                        <a:pt x="187" y="218"/>
                      </a:lnTo>
                      <a:lnTo>
                        <a:pt x="185" y="209"/>
                      </a:lnTo>
                      <a:lnTo>
                        <a:pt x="182" y="202"/>
                      </a:lnTo>
                      <a:lnTo>
                        <a:pt x="178" y="196"/>
                      </a:lnTo>
                      <a:lnTo>
                        <a:pt x="169" y="183"/>
                      </a:lnTo>
                      <a:lnTo>
                        <a:pt x="156" y="172"/>
                      </a:lnTo>
                      <a:lnTo>
                        <a:pt x="156" y="172"/>
                      </a:lnTo>
                      <a:close/>
                      <a:moveTo>
                        <a:pt x="104" y="128"/>
                      </a:moveTo>
                      <a:lnTo>
                        <a:pt x="104" y="128"/>
                      </a:lnTo>
                      <a:lnTo>
                        <a:pt x="93" y="126"/>
                      </a:lnTo>
                      <a:lnTo>
                        <a:pt x="82" y="120"/>
                      </a:lnTo>
                      <a:lnTo>
                        <a:pt x="74" y="113"/>
                      </a:lnTo>
                      <a:lnTo>
                        <a:pt x="67" y="102"/>
                      </a:lnTo>
                      <a:lnTo>
                        <a:pt x="61" y="91"/>
                      </a:lnTo>
                      <a:lnTo>
                        <a:pt x="58" y="80"/>
                      </a:lnTo>
                      <a:lnTo>
                        <a:pt x="56" y="69"/>
                      </a:lnTo>
                      <a:lnTo>
                        <a:pt x="56" y="57"/>
                      </a:lnTo>
                      <a:lnTo>
                        <a:pt x="56" y="57"/>
                      </a:lnTo>
                      <a:lnTo>
                        <a:pt x="58" y="43"/>
                      </a:lnTo>
                      <a:lnTo>
                        <a:pt x="60" y="35"/>
                      </a:lnTo>
                      <a:lnTo>
                        <a:pt x="63" y="28"/>
                      </a:lnTo>
                      <a:lnTo>
                        <a:pt x="63" y="28"/>
                      </a:lnTo>
                      <a:lnTo>
                        <a:pt x="69" y="22"/>
                      </a:lnTo>
                      <a:lnTo>
                        <a:pt x="76" y="19"/>
                      </a:lnTo>
                      <a:lnTo>
                        <a:pt x="84" y="17"/>
                      </a:lnTo>
                      <a:lnTo>
                        <a:pt x="91" y="15"/>
                      </a:lnTo>
                      <a:lnTo>
                        <a:pt x="91" y="15"/>
                      </a:lnTo>
                      <a:lnTo>
                        <a:pt x="102" y="17"/>
                      </a:lnTo>
                      <a:lnTo>
                        <a:pt x="113" y="22"/>
                      </a:lnTo>
                      <a:lnTo>
                        <a:pt x="121" y="32"/>
                      </a:lnTo>
                      <a:lnTo>
                        <a:pt x="128" y="41"/>
                      </a:lnTo>
                      <a:lnTo>
                        <a:pt x="134" y="52"/>
                      </a:lnTo>
                      <a:lnTo>
                        <a:pt x="137" y="65"/>
                      </a:lnTo>
                      <a:lnTo>
                        <a:pt x="139" y="76"/>
                      </a:lnTo>
                      <a:lnTo>
                        <a:pt x="141" y="87"/>
                      </a:lnTo>
                      <a:lnTo>
                        <a:pt x="141" y="87"/>
                      </a:lnTo>
                      <a:lnTo>
                        <a:pt x="141" y="94"/>
                      </a:lnTo>
                      <a:lnTo>
                        <a:pt x="139" y="102"/>
                      </a:lnTo>
                      <a:lnTo>
                        <a:pt x="135" y="109"/>
                      </a:lnTo>
                      <a:lnTo>
                        <a:pt x="130" y="117"/>
                      </a:lnTo>
                      <a:lnTo>
                        <a:pt x="130" y="117"/>
                      </a:lnTo>
                      <a:lnTo>
                        <a:pt x="126" y="120"/>
                      </a:lnTo>
                      <a:lnTo>
                        <a:pt x="119" y="124"/>
                      </a:lnTo>
                      <a:lnTo>
                        <a:pt x="111" y="128"/>
                      </a:lnTo>
                      <a:lnTo>
                        <a:pt x="104" y="128"/>
                      </a:lnTo>
                      <a:lnTo>
                        <a:pt x="104" y="128"/>
                      </a:lnTo>
                      <a:close/>
                      <a:moveTo>
                        <a:pt x="104" y="285"/>
                      </a:moveTo>
                      <a:lnTo>
                        <a:pt x="104" y="285"/>
                      </a:lnTo>
                      <a:lnTo>
                        <a:pt x="89" y="285"/>
                      </a:lnTo>
                      <a:lnTo>
                        <a:pt x="76" y="283"/>
                      </a:lnTo>
                      <a:lnTo>
                        <a:pt x="63" y="278"/>
                      </a:lnTo>
                      <a:lnTo>
                        <a:pt x="54" y="272"/>
                      </a:lnTo>
                      <a:lnTo>
                        <a:pt x="47" y="265"/>
                      </a:lnTo>
                      <a:lnTo>
                        <a:pt x="41" y="257"/>
                      </a:lnTo>
                      <a:lnTo>
                        <a:pt x="37" y="248"/>
                      </a:lnTo>
                      <a:lnTo>
                        <a:pt x="36" y="239"/>
                      </a:lnTo>
                      <a:lnTo>
                        <a:pt x="36" y="239"/>
                      </a:lnTo>
                      <a:lnTo>
                        <a:pt x="37" y="228"/>
                      </a:lnTo>
                      <a:lnTo>
                        <a:pt x="39" y="220"/>
                      </a:lnTo>
                      <a:lnTo>
                        <a:pt x="43" y="213"/>
                      </a:lnTo>
                      <a:lnTo>
                        <a:pt x="48" y="209"/>
                      </a:lnTo>
                      <a:lnTo>
                        <a:pt x="60" y="202"/>
                      </a:lnTo>
                      <a:lnTo>
                        <a:pt x="69" y="198"/>
                      </a:lnTo>
                      <a:lnTo>
                        <a:pt x="69" y="198"/>
                      </a:lnTo>
                      <a:lnTo>
                        <a:pt x="82" y="194"/>
                      </a:lnTo>
                      <a:lnTo>
                        <a:pt x="95" y="193"/>
                      </a:lnTo>
                      <a:lnTo>
                        <a:pt x="110" y="191"/>
                      </a:lnTo>
                      <a:lnTo>
                        <a:pt x="110" y="191"/>
                      </a:lnTo>
                      <a:lnTo>
                        <a:pt x="119" y="191"/>
                      </a:lnTo>
                      <a:lnTo>
                        <a:pt x="119" y="191"/>
                      </a:lnTo>
                      <a:lnTo>
                        <a:pt x="139" y="206"/>
                      </a:lnTo>
                      <a:lnTo>
                        <a:pt x="152" y="218"/>
                      </a:lnTo>
                      <a:lnTo>
                        <a:pt x="156" y="224"/>
                      </a:lnTo>
                      <a:lnTo>
                        <a:pt x="160" y="230"/>
                      </a:lnTo>
                      <a:lnTo>
                        <a:pt x="161" y="237"/>
                      </a:lnTo>
                      <a:lnTo>
                        <a:pt x="161" y="243"/>
                      </a:lnTo>
                      <a:lnTo>
                        <a:pt x="161" y="243"/>
                      </a:lnTo>
                      <a:lnTo>
                        <a:pt x="161" y="252"/>
                      </a:lnTo>
                      <a:lnTo>
                        <a:pt x="158" y="261"/>
                      </a:lnTo>
                      <a:lnTo>
                        <a:pt x="154" y="268"/>
                      </a:lnTo>
                      <a:lnTo>
                        <a:pt x="148" y="274"/>
                      </a:lnTo>
                      <a:lnTo>
                        <a:pt x="139" y="280"/>
                      </a:lnTo>
                      <a:lnTo>
                        <a:pt x="130" y="283"/>
                      </a:lnTo>
                      <a:lnTo>
                        <a:pt x="117" y="285"/>
                      </a:lnTo>
                      <a:lnTo>
                        <a:pt x="104" y="285"/>
                      </a:lnTo>
                      <a:lnTo>
                        <a:pt x="104" y="28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sļîḓe">
                  <a:extLst>
                    <a:ext uri="{FF2B5EF4-FFF2-40B4-BE49-F238E27FC236}">
                      <a16:creationId xmlns:a16="http://schemas.microsoft.com/office/drawing/2014/main" id="{89E6D476-9082-451F-A995-DBCA47F19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3350" y="2212975"/>
                  <a:ext cx="77787" cy="79375"/>
                </a:xfrm>
                <a:custGeom>
                  <a:avLst/>
                  <a:gdLst/>
                  <a:ahLst/>
                  <a:cxnLst>
                    <a:cxn ang="0">
                      <a:pos x="57" y="41"/>
                    </a:cxn>
                    <a:cxn ang="0">
                      <a:pos x="57" y="0"/>
                    </a:cxn>
                    <a:cxn ang="0">
                      <a:pos x="38" y="0"/>
                    </a:cxn>
                    <a:cxn ang="0">
                      <a:pos x="38" y="41"/>
                    </a:cxn>
                    <a:cxn ang="0">
                      <a:pos x="0" y="41"/>
                    </a:cxn>
                    <a:cxn ang="0">
                      <a:pos x="0" y="59"/>
                    </a:cxn>
                    <a:cxn ang="0">
                      <a:pos x="38" y="59"/>
                    </a:cxn>
                    <a:cxn ang="0">
                      <a:pos x="38" y="100"/>
                    </a:cxn>
                    <a:cxn ang="0">
                      <a:pos x="57" y="100"/>
                    </a:cxn>
                    <a:cxn ang="0">
                      <a:pos x="57" y="59"/>
                    </a:cxn>
                    <a:cxn ang="0">
                      <a:pos x="98" y="59"/>
                    </a:cxn>
                    <a:cxn ang="0">
                      <a:pos x="98" y="41"/>
                    </a:cxn>
                    <a:cxn ang="0">
                      <a:pos x="57" y="41"/>
                    </a:cxn>
                  </a:cxnLst>
                  <a:rect l="0" t="0" r="r" b="b"/>
                  <a:pathLst>
                    <a:path w="98" h="100">
                      <a:moveTo>
                        <a:pt x="57" y="41"/>
                      </a:moveTo>
                      <a:lnTo>
                        <a:pt x="57" y="0"/>
                      </a:lnTo>
                      <a:lnTo>
                        <a:pt x="38" y="0"/>
                      </a:lnTo>
                      <a:lnTo>
                        <a:pt x="38" y="41"/>
                      </a:lnTo>
                      <a:lnTo>
                        <a:pt x="0" y="41"/>
                      </a:lnTo>
                      <a:lnTo>
                        <a:pt x="0" y="59"/>
                      </a:lnTo>
                      <a:lnTo>
                        <a:pt x="38" y="59"/>
                      </a:lnTo>
                      <a:lnTo>
                        <a:pt x="38" y="100"/>
                      </a:lnTo>
                      <a:lnTo>
                        <a:pt x="57" y="100"/>
                      </a:lnTo>
                      <a:lnTo>
                        <a:pt x="57" y="59"/>
                      </a:lnTo>
                      <a:lnTo>
                        <a:pt x="98" y="59"/>
                      </a:lnTo>
                      <a:lnTo>
                        <a:pt x="98" y="41"/>
                      </a:lnTo>
                      <a:lnTo>
                        <a:pt x="57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7" name="ïṧļîḍe">
                <a:extLst>
                  <a:ext uri="{FF2B5EF4-FFF2-40B4-BE49-F238E27FC236}">
                    <a16:creationId xmlns:a16="http://schemas.microsoft.com/office/drawing/2014/main" id="{C4712C60-90C1-414E-8483-38A6006B33EA}"/>
                  </a:ext>
                </a:extLst>
              </p:cNvPr>
              <p:cNvSpPr/>
              <p:nvPr/>
            </p:nvSpPr>
            <p:spPr>
              <a:xfrm>
                <a:off x="6753082" y="2883551"/>
                <a:ext cx="309850" cy="30985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isļïďê">
              <a:extLst>
                <a:ext uri="{FF2B5EF4-FFF2-40B4-BE49-F238E27FC236}">
                  <a16:creationId xmlns:a16="http://schemas.microsoft.com/office/drawing/2014/main" id="{F606B4C5-7AAA-4B66-ADC8-DC5D34198EFB}"/>
                </a:ext>
              </a:extLst>
            </p:cNvPr>
            <p:cNvSpPr/>
            <p:nvPr/>
          </p:nvSpPr>
          <p:spPr>
            <a:xfrm>
              <a:off x="719138" y="3856488"/>
              <a:ext cx="10753724" cy="212827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ļiďê">
              <a:extLst>
                <a:ext uri="{FF2B5EF4-FFF2-40B4-BE49-F238E27FC236}">
                  <a16:creationId xmlns:a16="http://schemas.microsoft.com/office/drawing/2014/main" id="{555D6A8D-61A0-4F85-9C9D-DD97AEDE7955}"/>
                </a:ext>
              </a:extLst>
            </p:cNvPr>
            <p:cNvSpPr/>
            <p:nvPr/>
          </p:nvSpPr>
          <p:spPr>
            <a:xfrm>
              <a:off x="6464164" y="4041198"/>
              <a:ext cx="4638420" cy="1891491"/>
            </a:xfrm>
            <a:prstGeom prst="rect">
              <a:avLst/>
            </a:prstGeom>
          </p:spPr>
          <p:txBody>
            <a:bodyPr wrap="none">
              <a:normAutofit lnSpcReduction="10000"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“救世煮”小程序的设计与实现涉及多方面的方法和技术，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还有许多新的问题需要解决，需要在实际应用中不断积累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和完善，在以下几个方面，还需要做进一步的研究和开发。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</a:rPr>
                <a:t>该小程序的可拓展的功能还有很多，且界面的美化方面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比较简陋，还有待进行详细的界面美化；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2.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在美食模块，未考虑与其他用户的网上交流功能实现，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可以增加弹幕功能、留言区功能等；</a:t>
              </a: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3.</a:t>
              </a:r>
              <a:r>
                <a:rPr lang="zh-CN" altLang="en-US" sz="1400" dirty="0">
                  <a:solidFill>
                    <a:schemeClr val="bg1"/>
                  </a:solidFill>
                </a:rPr>
                <a:t>在趣味视频中，只是加入一些简单的搞笑视频，不能进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行分享。</a:t>
              </a:r>
            </a:p>
          </p:txBody>
        </p:sp>
        <p:sp>
          <p:nvSpPr>
            <p:cNvPr id="33" name="íşľiďe">
              <a:extLst>
                <a:ext uri="{FF2B5EF4-FFF2-40B4-BE49-F238E27FC236}">
                  <a16:creationId xmlns:a16="http://schemas.microsoft.com/office/drawing/2014/main" id="{C5AE3A4D-4B84-4B96-A0CC-A1E5381304E8}"/>
                </a:ext>
              </a:extLst>
            </p:cNvPr>
            <p:cNvSpPr/>
            <p:nvPr/>
          </p:nvSpPr>
          <p:spPr>
            <a:xfrm>
              <a:off x="495689" y="4523311"/>
              <a:ext cx="2223332" cy="33855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</a:rPr>
                <a:t>展望</a:t>
              </a:r>
            </a:p>
          </p:txBody>
        </p:sp>
        <p:grpSp>
          <p:nvGrpSpPr>
            <p:cNvPr id="19" name="išlïḑè">
              <a:extLst>
                <a:ext uri="{FF2B5EF4-FFF2-40B4-BE49-F238E27FC236}">
                  <a16:creationId xmlns:a16="http://schemas.microsoft.com/office/drawing/2014/main" id="{CADB4317-EC92-4201-9CAB-1E569BBE844F}"/>
                </a:ext>
              </a:extLst>
            </p:cNvPr>
            <p:cNvGrpSpPr/>
            <p:nvPr/>
          </p:nvGrpSpPr>
          <p:grpSpPr>
            <a:xfrm>
              <a:off x="1423052" y="5337026"/>
              <a:ext cx="376267" cy="376267"/>
              <a:chOff x="5762482" y="2883551"/>
              <a:chExt cx="309850" cy="309850"/>
            </a:xfrm>
          </p:grpSpPr>
          <p:sp>
            <p:nvSpPr>
              <p:cNvPr id="30" name="iŝḻïḑê">
                <a:extLst>
                  <a:ext uri="{FF2B5EF4-FFF2-40B4-BE49-F238E27FC236}">
                    <a16:creationId xmlns:a16="http://schemas.microsoft.com/office/drawing/2014/main" id="{EA19CCE6-DE06-4D8E-83E5-CDEE82C77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400" y="2952750"/>
                <a:ext cx="93706" cy="183762"/>
              </a:xfrm>
              <a:custGeom>
                <a:avLst/>
                <a:gdLst/>
                <a:ahLst/>
                <a:cxnLst>
                  <a:cxn ang="0">
                    <a:pos x="156" y="50"/>
                  </a:cxn>
                  <a:cxn ang="0">
                    <a:pos x="128" y="50"/>
                  </a:cxn>
                  <a:cxn ang="0">
                    <a:pos x="128" y="50"/>
                  </a:cxn>
                  <a:cxn ang="0">
                    <a:pos x="121" y="50"/>
                  </a:cxn>
                  <a:cxn ang="0">
                    <a:pos x="115" y="51"/>
                  </a:cxn>
                  <a:cxn ang="0">
                    <a:pos x="110" y="53"/>
                  </a:cxn>
                  <a:cxn ang="0">
                    <a:pos x="106" y="57"/>
                  </a:cxn>
                  <a:cxn ang="0">
                    <a:pos x="104" y="61"/>
                  </a:cxn>
                  <a:cxn ang="0">
                    <a:pos x="102" y="64"/>
                  </a:cxn>
                  <a:cxn ang="0">
                    <a:pos x="100" y="76"/>
                  </a:cxn>
                  <a:cxn ang="0">
                    <a:pos x="100" y="111"/>
                  </a:cxn>
                  <a:cxn ang="0">
                    <a:pos x="154" y="111"/>
                  </a:cxn>
                  <a:cxn ang="0">
                    <a:pos x="154" y="163"/>
                  </a:cxn>
                  <a:cxn ang="0">
                    <a:pos x="100" y="163"/>
                  </a:cxn>
                  <a:cxn ang="0">
                    <a:pos x="100" y="301"/>
                  </a:cxn>
                  <a:cxn ang="0">
                    <a:pos x="47" y="301"/>
                  </a:cxn>
                  <a:cxn ang="0">
                    <a:pos x="47" y="163"/>
                  </a:cxn>
                  <a:cxn ang="0">
                    <a:pos x="0" y="163"/>
                  </a:cxn>
                  <a:cxn ang="0">
                    <a:pos x="0" y="111"/>
                  </a:cxn>
                  <a:cxn ang="0">
                    <a:pos x="47" y="111"/>
                  </a:cxn>
                  <a:cxn ang="0">
                    <a:pos x="47" y="70"/>
                  </a:cxn>
                  <a:cxn ang="0">
                    <a:pos x="47" y="70"/>
                  </a:cxn>
                  <a:cxn ang="0">
                    <a:pos x="47" y="53"/>
                  </a:cxn>
                  <a:cxn ang="0">
                    <a:pos x="50" y="40"/>
                  </a:cxn>
                  <a:cxn ang="0">
                    <a:pos x="58" y="27"/>
                  </a:cxn>
                  <a:cxn ang="0">
                    <a:pos x="65" y="18"/>
                  </a:cxn>
                  <a:cxn ang="0">
                    <a:pos x="74" y="11"/>
                  </a:cxn>
                  <a:cxn ang="0">
                    <a:pos x="87" y="3"/>
                  </a:cxn>
                  <a:cxn ang="0">
                    <a:pos x="100" y="1"/>
                  </a:cxn>
                  <a:cxn ang="0">
                    <a:pos x="115" y="0"/>
                  </a:cxn>
                  <a:cxn ang="0">
                    <a:pos x="156" y="0"/>
                  </a:cxn>
                  <a:cxn ang="0">
                    <a:pos x="156" y="50"/>
                  </a:cxn>
                </a:cxnLst>
                <a:rect l="0" t="0" r="r" b="b"/>
                <a:pathLst>
                  <a:path w="156" h="301">
                    <a:moveTo>
                      <a:pt x="156" y="50"/>
                    </a:moveTo>
                    <a:lnTo>
                      <a:pt x="128" y="50"/>
                    </a:lnTo>
                    <a:lnTo>
                      <a:pt x="128" y="50"/>
                    </a:lnTo>
                    <a:lnTo>
                      <a:pt x="121" y="50"/>
                    </a:lnTo>
                    <a:lnTo>
                      <a:pt x="115" y="51"/>
                    </a:lnTo>
                    <a:lnTo>
                      <a:pt x="110" y="53"/>
                    </a:lnTo>
                    <a:lnTo>
                      <a:pt x="106" y="57"/>
                    </a:lnTo>
                    <a:lnTo>
                      <a:pt x="104" y="61"/>
                    </a:lnTo>
                    <a:lnTo>
                      <a:pt x="102" y="64"/>
                    </a:lnTo>
                    <a:lnTo>
                      <a:pt x="100" y="76"/>
                    </a:lnTo>
                    <a:lnTo>
                      <a:pt x="100" y="111"/>
                    </a:lnTo>
                    <a:lnTo>
                      <a:pt x="154" y="111"/>
                    </a:lnTo>
                    <a:lnTo>
                      <a:pt x="154" y="163"/>
                    </a:lnTo>
                    <a:lnTo>
                      <a:pt x="100" y="163"/>
                    </a:lnTo>
                    <a:lnTo>
                      <a:pt x="100" y="301"/>
                    </a:lnTo>
                    <a:lnTo>
                      <a:pt x="47" y="301"/>
                    </a:lnTo>
                    <a:lnTo>
                      <a:pt x="47" y="163"/>
                    </a:lnTo>
                    <a:lnTo>
                      <a:pt x="0" y="163"/>
                    </a:lnTo>
                    <a:lnTo>
                      <a:pt x="0" y="111"/>
                    </a:lnTo>
                    <a:lnTo>
                      <a:pt x="47" y="111"/>
                    </a:lnTo>
                    <a:lnTo>
                      <a:pt x="47" y="70"/>
                    </a:lnTo>
                    <a:lnTo>
                      <a:pt x="47" y="70"/>
                    </a:lnTo>
                    <a:lnTo>
                      <a:pt x="47" y="53"/>
                    </a:lnTo>
                    <a:lnTo>
                      <a:pt x="50" y="40"/>
                    </a:lnTo>
                    <a:lnTo>
                      <a:pt x="58" y="27"/>
                    </a:lnTo>
                    <a:lnTo>
                      <a:pt x="65" y="18"/>
                    </a:lnTo>
                    <a:lnTo>
                      <a:pt x="74" y="11"/>
                    </a:lnTo>
                    <a:lnTo>
                      <a:pt x="87" y="3"/>
                    </a:lnTo>
                    <a:lnTo>
                      <a:pt x="100" y="1"/>
                    </a:lnTo>
                    <a:lnTo>
                      <a:pt x="115" y="0"/>
                    </a:lnTo>
                    <a:lnTo>
                      <a:pt x="156" y="0"/>
                    </a:lnTo>
                    <a:lnTo>
                      <a:pt x="156" y="5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ṡlîḓé">
                <a:extLst>
                  <a:ext uri="{FF2B5EF4-FFF2-40B4-BE49-F238E27FC236}">
                    <a16:creationId xmlns:a16="http://schemas.microsoft.com/office/drawing/2014/main" id="{AC8EBE1B-21DD-4401-970F-97B073F84480}"/>
                  </a:ext>
                </a:extLst>
              </p:cNvPr>
              <p:cNvSpPr/>
              <p:nvPr/>
            </p:nvSpPr>
            <p:spPr>
              <a:xfrm>
                <a:off x="5762482" y="2883551"/>
                <a:ext cx="309850" cy="30985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0" name="ïṩ1îďê">
              <a:extLst>
                <a:ext uri="{FF2B5EF4-FFF2-40B4-BE49-F238E27FC236}">
                  <a16:creationId xmlns:a16="http://schemas.microsoft.com/office/drawing/2014/main" id="{53E973BD-A9AE-443B-AF00-58F1359E983E}"/>
                </a:ext>
              </a:extLst>
            </p:cNvPr>
            <p:cNvGrpSpPr/>
            <p:nvPr/>
          </p:nvGrpSpPr>
          <p:grpSpPr>
            <a:xfrm>
              <a:off x="2290728" y="5337036"/>
              <a:ext cx="376267" cy="376268"/>
              <a:chOff x="6248400" y="2883551"/>
              <a:chExt cx="309850" cy="309850"/>
            </a:xfrm>
          </p:grpSpPr>
          <p:sp>
            <p:nvSpPr>
              <p:cNvPr id="28" name="íšḻîde">
                <a:extLst>
                  <a:ext uri="{FF2B5EF4-FFF2-40B4-BE49-F238E27FC236}">
                    <a16:creationId xmlns:a16="http://schemas.microsoft.com/office/drawing/2014/main" id="{2E0C8917-14A5-4C22-BDDE-18323251D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2967998"/>
                <a:ext cx="200890" cy="165600"/>
              </a:xfrm>
              <a:custGeom>
                <a:avLst/>
                <a:gdLst/>
                <a:ahLst/>
                <a:cxnLst>
                  <a:cxn ang="0">
                    <a:pos x="295" y="30"/>
                  </a:cxn>
                  <a:cxn ang="0">
                    <a:pos x="267" y="37"/>
                  </a:cxn>
                  <a:cxn ang="0">
                    <a:pos x="280" y="24"/>
                  </a:cxn>
                  <a:cxn ang="0">
                    <a:pos x="289" y="7"/>
                  </a:cxn>
                  <a:cxn ang="0">
                    <a:pos x="287" y="6"/>
                  </a:cxn>
                  <a:cxn ang="0">
                    <a:pos x="250" y="20"/>
                  </a:cxn>
                  <a:cxn ang="0">
                    <a:pos x="230" y="6"/>
                  </a:cxn>
                  <a:cxn ang="0">
                    <a:pos x="206" y="0"/>
                  </a:cxn>
                  <a:cxn ang="0">
                    <a:pos x="171" y="11"/>
                  </a:cxn>
                  <a:cxn ang="0">
                    <a:pos x="149" y="39"/>
                  </a:cxn>
                  <a:cxn ang="0">
                    <a:pos x="143" y="63"/>
                  </a:cxn>
                  <a:cxn ang="0">
                    <a:pos x="126" y="72"/>
                  </a:cxn>
                  <a:cxn ang="0">
                    <a:pos x="78" y="55"/>
                  </a:cxn>
                  <a:cxn ang="0">
                    <a:pos x="36" y="26"/>
                  </a:cxn>
                  <a:cxn ang="0">
                    <a:pos x="23" y="11"/>
                  </a:cxn>
                  <a:cxn ang="0">
                    <a:pos x="21" y="13"/>
                  </a:cxn>
                  <a:cxn ang="0">
                    <a:pos x="13" y="43"/>
                  </a:cxn>
                  <a:cxn ang="0">
                    <a:pos x="26" y="81"/>
                  </a:cxn>
                  <a:cxn ang="0">
                    <a:pos x="24" y="89"/>
                  </a:cxn>
                  <a:cxn ang="0">
                    <a:pos x="13" y="85"/>
                  </a:cxn>
                  <a:cxn ang="0">
                    <a:pos x="12" y="87"/>
                  </a:cxn>
                  <a:cxn ang="0">
                    <a:pos x="15" y="107"/>
                  </a:cxn>
                  <a:cxn ang="0">
                    <a:pos x="30" y="131"/>
                  </a:cxn>
                  <a:cxn ang="0">
                    <a:pos x="56" y="146"/>
                  </a:cxn>
                  <a:cxn ang="0">
                    <a:pos x="36" y="146"/>
                  </a:cxn>
                  <a:cxn ang="0">
                    <a:pos x="34" y="146"/>
                  </a:cxn>
                  <a:cxn ang="0">
                    <a:pos x="37" y="155"/>
                  </a:cxn>
                  <a:cxn ang="0">
                    <a:pos x="54" y="178"/>
                  </a:cxn>
                  <a:cxn ang="0">
                    <a:pos x="78" y="189"/>
                  </a:cxn>
                  <a:cxn ang="0">
                    <a:pos x="71" y="200"/>
                  </a:cxn>
                  <a:cxn ang="0">
                    <a:pos x="15" y="213"/>
                  </a:cxn>
                  <a:cxn ang="0">
                    <a:pos x="2" y="213"/>
                  </a:cxn>
                  <a:cxn ang="0">
                    <a:pos x="0" y="215"/>
                  </a:cxn>
                  <a:cxn ang="0">
                    <a:pos x="45" y="235"/>
                  </a:cxn>
                  <a:cxn ang="0">
                    <a:pos x="95" y="242"/>
                  </a:cxn>
                  <a:cxn ang="0">
                    <a:pos x="150" y="233"/>
                  </a:cxn>
                  <a:cxn ang="0">
                    <a:pos x="197" y="211"/>
                  </a:cxn>
                  <a:cxn ang="0">
                    <a:pos x="232" y="176"/>
                  </a:cxn>
                  <a:cxn ang="0">
                    <a:pos x="256" y="133"/>
                  </a:cxn>
                  <a:cxn ang="0">
                    <a:pos x="267" y="85"/>
                  </a:cxn>
                  <a:cxn ang="0">
                    <a:pos x="267" y="63"/>
                  </a:cxn>
                  <a:cxn ang="0">
                    <a:pos x="297" y="31"/>
                  </a:cxn>
                  <a:cxn ang="0">
                    <a:pos x="297" y="30"/>
                  </a:cxn>
                </a:cxnLst>
                <a:rect l="0" t="0" r="r" b="b"/>
                <a:pathLst>
                  <a:path w="297" h="242">
                    <a:moveTo>
                      <a:pt x="297" y="30"/>
                    </a:moveTo>
                    <a:lnTo>
                      <a:pt x="297" y="30"/>
                    </a:lnTo>
                    <a:lnTo>
                      <a:pt x="295" y="30"/>
                    </a:lnTo>
                    <a:lnTo>
                      <a:pt x="295" y="30"/>
                    </a:lnTo>
                    <a:lnTo>
                      <a:pt x="282" y="33"/>
                    </a:lnTo>
                    <a:lnTo>
                      <a:pt x="267" y="37"/>
                    </a:lnTo>
                    <a:lnTo>
                      <a:pt x="267" y="37"/>
                    </a:lnTo>
                    <a:lnTo>
                      <a:pt x="274" y="31"/>
                    </a:lnTo>
                    <a:lnTo>
                      <a:pt x="280" y="24"/>
                    </a:lnTo>
                    <a:lnTo>
                      <a:pt x="286" y="17"/>
                    </a:lnTo>
                    <a:lnTo>
                      <a:pt x="289" y="7"/>
                    </a:lnTo>
                    <a:lnTo>
                      <a:pt x="289" y="7"/>
                    </a:lnTo>
                    <a:lnTo>
                      <a:pt x="289" y="6"/>
                    </a:lnTo>
                    <a:lnTo>
                      <a:pt x="289" y="6"/>
                    </a:lnTo>
                    <a:lnTo>
                      <a:pt x="287" y="6"/>
                    </a:lnTo>
                    <a:lnTo>
                      <a:pt x="287" y="6"/>
                    </a:lnTo>
                    <a:lnTo>
                      <a:pt x="269" y="15"/>
                    </a:lnTo>
                    <a:lnTo>
                      <a:pt x="250" y="20"/>
                    </a:lnTo>
                    <a:lnTo>
                      <a:pt x="250" y="20"/>
                    </a:lnTo>
                    <a:lnTo>
                      <a:pt x="241" y="11"/>
                    </a:lnTo>
                    <a:lnTo>
                      <a:pt x="230" y="6"/>
                    </a:lnTo>
                    <a:lnTo>
                      <a:pt x="217" y="2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193" y="2"/>
                    </a:lnTo>
                    <a:lnTo>
                      <a:pt x="182" y="6"/>
                    </a:lnTo>
                    <a:lnTo>
                      <a:pt x="171" y="11"/>
                    </a:lnTo>
                    <a:lnTo>
                      <a:pt x="161" y="18"/>
                    </a:lnTo>
                    <a:lnTo>
                      <a:pt x="154" y="28"/>
                    </a:lnTo>
                    <a:lnTo>
                      <a:pt x="149" y="39"/>
                    </a:lnTo>
                    <a:lnTo>
                      <a:pt x="145" y="50"/>
                    </a:lnTo>
                    <a:lnTo>
                      <a:pt x="143" y="63"/>
                    </a:lnTo>
                    <a:lnTo>
                      <a:pt x="143" y="63"/>
                    </a:lnTo>
                    <a:lnTo>
                      <a:pt x="145" y="74"/>
                    </a:lnTo>
                    <a:lnTo>
                      <a:pt x="145" y="74"/>
                    </a:lnTo>
                    <a:lnTo>
                      <a:pt x="126" y="72"/>
                    </a:lnTo>
                    <a:lnTo>
                      <a:pt x="110" y="68"/>
                    </a:lnTo>
                    <a:lnTo>
                      <a:pt x="93" y="63"/>
                    </a:lnTo>
                    <a:lnTo>
                      <a:pt x="78" y="55"/>
                    </a:lnTo>
                    <a:lnTo>
                      <a:pt x="62" y="48"/>
                    </a:lnTo>
                    <a:lnTo>
                      <a:pt x="49" y="37"/>
                    </a:lnTo>
                    <a:lnTo>
                      <a:pt x="36" y="26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13"/>
                    </a:lnTo>
                    <a:lnTo>
                      <a:pt x="21" y="13"/>
                    </a:lnTo>
                    <a:lnTo>
                      <a:pt x="15" y="28"/>
                    </a:lnTo>
                    <a:lnTo>
                      <a:pt x="13" y="43"/>
                    </a:lnTo>
                    <a:lnTo>
                      <a:pt x="13" y="43"/>
                    </a:lnTo>
                    <a:lnTo>
                      <a:pt x="13" y="57"/>
                    </a:lnTo>
                    <a:lnTo>
                      <a:pt x="19" y="70"/>
                    </a:lnTo>
                    <a:lnTo>
                      <a:pt x="26" y="81"/>
                    </a:lnTo>
                    <a:lnTo>
                      <a:pt x="36" y="93"/>
                    </a:lnTo>
                    <a:lnTo>
                      <a:pt x="36" y="93"/>
                    </a:lnTo>
                    <a:lnTo>
                      <a:pt x="24" y="89"/>
                    </a:lnTo>
                    <a:lnTo>
                      <a:pt x="13" y="85"/>
                    </a:lnTo>
                    <a:lnTo>
                      <a:pt x="13" y="85"/>
                    </a:lnTo>
                    <a:lnTo>
                      <a:pt x="13" y="85"/>
                    </a:lnTo>
                    <a:lnTo>
                      <a:pt x="13" y="85"/>
                    </a:lnTo>
                    <a:lnTo>
                      <a:pt x="12" y="87"/>
                    </a:lnTo>
                    <a:lnTo>
                      <a:pt x="12" y="87"/>
                    </a:lnTo>
                    <a:lnTo>
                      <a:pt x="12" y="87"/>
                    </a:lnTo>
                    <a:lnTo>
                      <a:pt x="13" y="96"/>
                    </a:lnTo>
                    <a:lnTo>
                      <a:pt x="15" y="107"/>
                    </a:lnTo>
                    <a:lnTo>
                      <a:pt x="19" y="115"/>
                    </a:lnTo>
                    <a:lnTo>
                      <a:pt x="24" y="124"/>
                    </a:lnTo>
                    <a:lnTo>
                      <a:pt x="30" y="131"/>
                    </a:lnTo>
                    <a:lnTo>
                      <a:pt x="37" y="137"/>
                    </a:lnTo>
                    <a:lnTo>
                      <a:pt x="47" y="143"/>
                    </a:lnTo>
                    <a:lnTo>
                      <a:pt x="56" y="146"/>
                    </a:lnTo>
                    <a:lnTo>
                      <a:pt x="56" y="146"/>
                    </a:lnTo>
                    <a:lnTo>
                      <a:pt x="45" y="146"/>
                    </a:lnTo>
                    <a:lnTo>
                      <a:pt x="36" y="146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4" y="148"/>
                    </a:lnTo>
                    <a:lnTo>
                      <a:pt x="37" y="155"/>
                    </a:lnTo>
                    <a:lnTo>
                      <a:pt x="41" y="165"/>
                    </a:lnTo>
                    <a:lnTo>
                      <a:pt x="47" y="170"/>
                    </a:lnTo>
                    <a:lnTo>
                      <a:pt x="54" y="178"/>
                    </a:lnTo>
                    <a:lnTo>
                      <a:pt x="62" y="181"/>
                    </a:lnTo>
                    <a:lnTo>
                      <a:pt x="69" y="187"/>
                    </a:lnTo>
                    <a:lnTo>
                      <a:pt x="78" y="189"/>
                    </a:lnTo>
                    <a:lnTo>
                      <a:pt x="87" y="191"/>
                    </a:lnTo>
                    <a:lnTo>
                      <a:pt x="87" y="191"/>
                    </a:lnTo>
                    <a:lnTo>
                      <a:pt x="71" y="200"/>
                    </a:lnTo>
                    <a:lnTo>
                      <a:pt x="54" y="207"/>
                    </a:lnTo>
                    <a:lnTo>
                      <a:pt x="36" y="211"/>
                    </a:lnTo>
                    <a:lnTo>
                      <a:pt x="15" y="213"/>
                    </a:lnTo>
                    <a:lnTo>
                      <a:pt x="15" y="213"/>
                    </a:lnTo>
                    <a:lnTo>
                      <a:pt x="2" y="213"/>
                    </a:lnTo>
                    <a:lnTo>
                      <a:pt x="2" y="213"/>
                    </a:lnTo>
                    <a:lnTo>
                      <a:pt x="0" y="213"/>
                    </a:lnTo>
                    <a:lnTo>
                      <a:pt x="0" y="213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23" y="228"/>
                    </a:lnTo>
                    <a:lnTo>
                      <a:pt x="45" y="235"/>
                    </a:lnTo>
                    <a:lnTo>
                      <a:pt x="69" y="241"/>
                    </a:lnTo>
                    <a:lnTo>
                      <a:pt x="95" y="242"/>
                    </a:lnTo>
                    <a:lnTo>
                      <a:pt x="95" y="242"/>
                    </a:lnTo>
                    <a:lnTo>
                      <a:pt x="113" y="241"/>
                    </a:lnTo>
                    <a:lnTo>
                      <a:pt x="132" y="239"/>
                    </a:lnTo>
                    <a:lnTo>
                      <a:pt x="150" y="233"/>
                    </a:lnTo>
                    <a:lnTo>
                      <a:pt x="167" y="228"/>
                    </a:lnTo>
                    <a:lnTo>
                      <a:pt x="182" y="220"/>
                    </a:lnTo>
                    <a:lnTo>
                      <a:pt x="197" y="211"/>
                    </a:lnTo>
                    <a:lnTo>
                      <a:pt x="210" y="200"/>
                    </a:lnTo>
                    <a:lnTo>
                      <a:pt x="221" y="189"/>
                    </a:lnTo>
                    <a:lnTo>
                      <a:pt x="232" y="176"/>
                    </a:lnTo>
                    <a:lnTo>
                      <a:pt x="241" y="161"/>
                    </a:lnTo>
                    <a:lnTo>
                      <a:pt x="248" y="148"/>
                    </a:lnTo>
                    <a:lnTo>
                      <a:pt x="256" y="133"/>
                    </a:lnTo>
                    <a:lnTo>
                      <a:pt x="261" y="117"/>
                    </a:lnTo>
                    <a:lnTo>
                      <a:pt x="265" y="102"/>
                    </a:lnTo>
                    <a:lnTo>
                      <a:pt x="267" y="85"/>
                    </a:lnTo>
                    <a:lnTo>
                      <a:pt x="267" y="70"/>
                    </a:lnTo>
                    <a:lnTo>
                      <a:pt x="267" y="70"/>
                    </a:lnTo>
                    <a:lnTo>
                      <a:pt x="267" y="63"/>
                    </a:lnTo>
                    <a:lnTo>
                      <a:pt x="267" y="63"/>
                    </a:lnTo>
                    <a:lnTo>
                      <a:pt x="284" y="48"/>
                    </a:lnTo>
                    <a:lnTo>
                      <a:pt x="297" y="31"/>
                    </a:lnTo>
                    <a:lnTo>
                      <a:pt x="297" y="31"/>
                    </a:lnTo>
                    <a:lnTo>
                      <a:pt x="297" y="30"/>
                    </a:lnTo>
                    <a:lnTo>
                      <a:pt x="297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ľïdè">
                <a:extLst>
                  <a:ext uri="{FF2B5EF4-FFF2-40B4-BE49-F238E27FC236}">
                    <a16:creationId xmlns:a16="http://schemas.microsoft.com/office/drawing/2014/main" id="{1400D764-E033-4D28-B005-C7506D74F948}"/>
                  </a:ext>
                </a:extLst>
              </p:cNvPr>
              <p:cNvSpPr/>
              <p:nvPr/>
            </p:nvSpPr>
            <p:spPr>
              <a:xfrm>
                <a:off x="6248400" y="2883551"/>
                <a:ext cx="309850" cy="30985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îṥlïdé">
              <a:extLst>
                <a:ext uri="{FF2B5EF4-FFF2-40B4-BE49-F238E27FC236}">
                  <a16:creationId xmlns:a16="http://schemas.microsoft.com/office/drawing/2014/main" id="{3A500559-339D-4A24-BB50-5F7EE5ABBDFF}"/>
                </a:ext>
              </a:extLst>
            </p:cNvPr>
            <p:cNvGrpSpPr/>
            <p:nvPr/>
          </p:nvGrpSpPr>
          <p:grpSpPr>
            <a:xfrm>
              <a:off x="3181198" y="5337035"/>
              <a:ext cx="376266" cy="376268"/>
              <a:chOff x="6753105" y="2883551"/>
              <a:chExt cx="309850" cy="309850"/>
            </a:xfrm>
          </p:grpSpPr>
          <p:grpSp>
            <p:nvGrpSpPr>
              <p:cNvPr id="24" name="íślíḑê">
                <a:extLst>
                  <a:ext uri="{FF2B5EF4-FFF2-40B4-BE49-F238E27FC236}">
                    <a16:creationId xmlns:a16="http://schemas.microsoft.com/office/drawing/2014/main" id="{1D21D5E0-3615-45B5-A3C1-32ECA27202CB}"/>
                  </a:ext>
                </a:extLst>
              </p:cNvPr>
              <p:cNvGrpSpPr/>
              <p:nvPr/>
            </p:nvGrpSpPr>
            <p:grpSpPr>
              <a:xfrm>
                <a:off x="6829287" y="2952750"/>
                <a:ext cx="178890" cy="182544"/>
                <a:chOff x="5237835" y="2144713"/>
                <a:chExt cx="233359" cy="238125"/>
              </a:xfrm>
              <a:solidFill>
                <a:schemeClr val="bg1"/>
              </a:solidFill>
            </p:grpSpPr>
            <p:sp>
              <p:nvSpPr>
                <p:cNvPr id="26" name="îṥľïďe">
                  <a:extLst>
                    <a:ext uri="{FF2B5EF4-FFF2-40B4-BE49-F238E27FC236}">
                      <a16:creationId xmlns:a16="http://schemas.microsoft.com/office/drawing/2014/main" id="{B62815A2-67B9-4185-A634-046A5CB70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7835" y="2144713"/>
                  <a:ext cx="155575" cy="238125"/>
                </a:xfrm>
                <a:custGeom>
                  <a:avLst/>
                  <a:gdLst/>
                  <a:ahLst/>
                  <a:cxnLst>
                    <a:cxn ang="0">
                      <a:pos x="141" y="161"/>
                    </a:cxn>
                    <a:cxn ang="0">
                      <a:pos x="132" y="144"/>
                    </a:cxn>
                    <a:cxn ang="0">
                      <a:pos x="135" y="133"/>
                    </a:cxn>
                    <a:cxn ang="0">
                      <a:pos x="154" y="115"/>
                    </a:cxn>
                    <a:cxn ang="0">
                      <a:pos x="173" y="89"/>
                    </a:cxn>
                    <a:cxn ang="0">
                      <a:pos x="174" y="70"/>
                    </a:cxn>
                    <a:cxn ang="0">
                      <a:pos x="169" y="43"/>
                    </a:cxn>
                    <a:cxn ang="0">
                      <a:pos x="147" y="17"/>
                    </a:cxn>
                    <a:cxn ang="0">
                      <a:pos x="121" y="0"/>
                    </a:cxn>
                    <a:cxn ang="0">
                      <a:pos x="84" y="6"/>
                    </a:cxn>
                    <a:cxn ang="0">
                      <a:pos x="45" y="24"/>
                    </a:cxn>
                    <a:cxn ang="0">
                      <a:pos x="26" y="50"/>
                    </a:cxn>
                    <a:cxn ang="0">
                      <a:pos x="21" y="78"/>
                    </a:cxn>
                    <a:cxn ang="0">
                      <a:pos x="30" y="109"/>
                    </a:cxn>
                    <a:cxn ang="0">
                      <a:pos x="58" y="133"/>
                    </a:cxn>
                    <a:cxn ang="0">
                      <a:pos x="86" y="139"/>
                    </a:cxn>
                    <a:cxn ang="0">
                      <a:pos x="95" y="144"/>
                    </a:cxn>
                    <a:cxn ang="0">
                      <a:pos x="95" y="161"/>
                    </a:cxn>
                    <a:cxn ang="0">
                      <a:pos x="106" y="180"/>
                    </a:cxn>
                    <a:cxn ang="0">
                      <a:pos x="50" y="189"/>
                    </a:cxn>
                    <a:cxn ang="0">
                      <a:pos x="32" y="198"/>
                    </a:cxn>
                    <a:cxn ang="0">
                      <a:pos x="8" y="222"/>
                    </a:cxn>
                    <a:cxn ang="0">
                      <a:pos x="0" y="246"/>
                    </a:cxn>
                    <a:cxn ang="0">
                      <a:pos x="13" y="278"/>
                    </a:cxn>
                    <a:cxn ang="0">
                      <a:pos x="48" y="298"/>
                    </a:cxn>
                    <a:cxn ang="0">
                      <a:pos x="86" y="302"/>
                    </a:cxn>
                    <a:cxn ang="0">
                      <a:pos x="148" y="289"/>
                    </a:cxn>
                    <a:cxn ang="0">
                      <a:pos x="182" y="256"/>
                    </a:cxn>
                    <a:cxn ang="0">
                      <a:pos x="189" y="228"/>
                    </a:cxn>
                    <a:cxn ang="0">
                      <a:pos x="182" y="202"/>
                    </a:cxn>
                    <a:cxn ang="0">
                      <a:pos x="156" y="172"/>
                    </a:cxn>
                    <a:cxn ang="0">
                      <a:pos x="104" y="128"/>
                    </a:cxn>
                    <a:cxn ang="0">
                      <a:pos x="74" y="113"/>
                    </a:cxn>
                    <a:cxn ang="0">
                      <a:pos x="58" y="80"/>
                    </a:cxn>
                    <a:cxn ang="0">
                      <a:pos x="56" y="57"/>
                    </a:cxn>
                    <a:cxn ang="0">
                      <a:pos x="63" y="28"/>
                    </a:cxn>
                    <a:cxn ang="0">
                      <a:pos x="76" y="19"/>
                    </a:cxn>
                    <a:cxn ang="0">
                      <a:pos x="91" y="15"/>
                    </a:cxn>
                    <a:cxn ang="0">
                      <a:pos x="121" y="32"/>
                    </a:cxn>
                    <a:cxn ang="0">
                      <a:pos x="137" y="65"/>
                    </a:cxn>
                    <a:cxn ang="0">
                      <a:pos x="141" y="87"/>
                    </a:cxn>
                    <a:cxn ang="0">
                      <a:pos x="135" y="109"/>
                    </a:cxn>
                    <a:cxn ang="0">
                      <a:pos x="126" y="120"/>
                    </a:cxn>
                    <a:cxn ang="0">
                      <a:pos x="104" y="128"/>
                    </a:cxn>
                    <a:cxn ang="0">
                      <a:pos x="104" y="285"/>
                    </a:cxn>
                    <a:cxn ang="0">
                      <a:pos x="63" y="278"/>
                    </a:cxn>
                    <a:cxn ang="0">
                      <a:pos x="41" y="257"/>
                    </a:cxn>
                    <a:cxn ang="0">
                      <a:pos x="36" y="239"/>
                    </a:cxn>
                    <a:cxn ang="0">
                      <a:pos x="43" y="213"/>
                    </a:cxn>
                    <a:cxn ang="0">
                      <a:pos x="69" y="198"/>
                    </a:cxn>
                    <a:cxn ang="0">
                      <a:pos x="95" y="193"/>
                    </a:cxn>
                    <a:cxn ang="0">
                      <a:pos x="119" y="191"/>
                    </a:cxn>
                    <a:cxn ang="0">
                      <a:pos x="152" y="218"/>
                    </a:cxn>
                    <a:cxn ang="0">
                      <a:pos x="161" y="237"/>
                    </a:cxn>
                    <a:cxn ang="0">
                      <a:pos x="161" y="252"/>
                    </a:cxn>
                    <a:cxn ang="0">
                      <a:pos x="148" y="274"/>
                    </a:cxn>
                    <a:cxn ang="0">
                      <a:pos x="117" y="285"/>
                    </a:cxn>
                  </a:cxnLst>
                  <a:rect l="0" t="0" r="r" b="b"/>
                  <a:pathLst>
                    <a:path w="197" h="302">
                      <a:moveTo>
                        <a:pt x="156" y="172"/>
                      </a:moveTo>
                      <a:lnTo>
                        <a:pt x="141" y="161"/>
                      </a:lnTo>
                      <a:lnTo>
                        <a:pt x="141" y="161"/>
                      </a:lnTo>
                      <a:lnTo>
                        <a:pt x="135" y="156"/>
                      </a:lnTo>
                      <a:lnTo>
                        <a:pt x="132" y="150"/>
                      </a:lnTo>
                      <a:lnTo>
                        <a:pt x="132" y="144"/>
                      </a:lnTo>
                      <a:lnTo>
                        <a:pt x="132" y="144"/>
                      </a:lnTo>
                      <a:lnTo>
                        <a:pt x="132" y="139"/>
                      </a:lnTo>
                      <a:lnTo>
                        <a:pt x="135" y="133"/>
                      </a:lnTo>
                      <a:lnTo>
                        <a:pt x="143" y="126"/>
                      </a:lnTo>
                      <a:lnTo>
                        <a:pt x="143" y="126"/>
                      </a:lnTo>
                      <a:lnTo>
                        <a:pt x="154" y="115"/>
                      </a:lnTo>
                      <a:lnTo>
                        <a:pt x="165" y="104"/>
                      </a:lnTo>
                      <a:lnTo>
                        <a:pt x="169" y="96"/>
                      </a:lnTo>
                      <a:lnTo>
                        <a:pt x="173" y="89"/>
                      </a:lnTo>
                      <a:lnTo>
                        <a:pt x="174" y="80"/>
                      </a:lnTo>
                      <a:lnTo>
                        <a:pt x="174" y="70"/>
                      </a:lnTo>
                      <a:lnTo>
                        <a:pt x="174" y="70"/>
                      </a:lnTo>
                      <a:lnTo>
                        <a:pt x="174" y="59"/>
                      </a:lnTo>
                      <a:lnTo>
                        <a:pt x="173" y="50"/>
                      </a:lnTo>
                      <a:lnTo>
                        <a:pt x="169" y="43"/>
                      </a:lnTo>
                      <a:lnTo>
                        <a:pt x="165" y="35"/>
                      </a:lnTo>
                      <a:lnTo>
                        <a:pt x="156" y="24"/>
                      </a:lnTo>
                      <a:lnTo>
                        <a:pt x="147" y="17"/>
                      </a:lnTo>
                      <a:lnTo>
                        <a:pt x="173" y="17"/>
                      </a:lnTo>
                      <a:lnTo>
                        <a:pt x="197" y="0"/>
                      </a:lnTo>
                      <a:lnTo>
                        <a:pt x="121" y="0"/>
                      </a:lnTo>
                      <a:lnTo>
                        <a:pt x="121" y="0"/>
                      </a:lnTo>
                      <a:lnTo>
                        <a:pt x="102" y="2"/>
                      </a:lnTo>
                      <a:lnTo>
                        <a:pt x="84" y="6"/>
                      </a:lnTo>
                      <a:lnTo>
                        <a:pt x="63" y="13"/>
                      </a:lnTo>
                      <a:lnTo>
                        <a:pt x="54" y="19"/>
                      </a:lnTo>
                      <a:lnTo>
                        <a:pt x="45" y="24"/>
                      </a:lnTo>
                      <a:lnTo>
                        <a:pt x="45" y="24"/>
                      </a:lnTo>
                      <a:lnTo>
                        <a:pt x="34" y="35"/>
                      </a:lnTo>
                      <a:lnTo>
                        <a:pt x="26" y="50"/>
                      </a:lnTo>
                      <a:lnTo>
                        <a:pt x="23" y="63"/>
                      </a:lnTo>
                      <a:lnTo>
                        <a:pt x="21" y="78"/>
                      </a:lnTo>
                      <a:lnTo>
                        <a:pt x="21" y="78"/>
                      </a:lnTo>
                      <a:lnTo>
                        <a:pt x="21" y="89"/>
                      </a:lnTo>
                      <a:lnTo>
                        <a:pt x="24" y="100"/>
                      </a:lnTo>
                      <a:lnTo>
                        <a:pt x="30" y="109"/>
                      </a:lnTo>
                      <a:lnTo>
                        <a:pt x="37" y="119"/>
                      </a:lnTo>
                      <a:lnTo>
                        <a:pt x="47" y="128"/>
                      </a:lnTo>
                      <a:lnTo>
                        <a:pt x="58" y="133"/>
                      </a:lnTo>
                      <a:lnTo>
                        <a:pt x="71" y="137"/>
                      </a:lnTo>
                      <a:lnTo>
                        <a:pt x="86" y="139"/>
                      </a:lnTo>
                      <a:lnTo>
                        <a:pt x="86" y="139"/>
                      </a:lnTo>
                      <a:lnTo>
                        <a:pt x="98" y="139"/>
                      </a:lnTo>
                      <a:lnTo>
                        <a:pt x="98" y="139"/>
                      </a:lnTo>
                      <a:lnTo>
                        <a:pt x="95" y="144"/>
                      </a:lnTo>
                      <a:lnTo>
                        <a:pt x="95" y="154"/>
                      </a:lnTo>
                      <a:lnTo>
                        <a:pt x="95" y="154"/>
                      </a:lnTo>
                      <a:lnTo>
                        <a:pt x="95" y="161"/>
                      </a:lnTo>
                      <a:lnTo>
                        <a:pt x="98" y="169"/>
                      </a:lnTo>
                      <a:lnTo>
                        <a:pt x="106" y="180"/>
                      </a:lnTo>
                      <a:lnTo>
                        <a:pt x="106" y="180"/>
                      </a:lnTo>
                      <a:lnTo>
                        <a:pt x="91" y="181"/>
                      </a:lnTo>
                      <a:lnTo>
                        <a:pt x="71" y="183"/>
                      </a:lnTo>
                      <a:lnTo>
                        <a:pt x="50" y="189"/>
                      </a:lnTo>
                      <a:lnTo>
                        <a:pt x="41" y="193"/>
                      </a:lnTo>
                      <a:lnTo>
                        <a:pt x="32" y="198"/>
                      </a:lnTo>
                      <a:lnTo>
                        <a:pt x="32" y="198"/>
                      </a:lnTo>
                      <a:lnTo>
                        <a:pt x="23" y="204"/>
                      </a:lnTo>
                      <a:lnTo>
                        <a:pt x="17" y="209"/>
                      </a:lnTo>
                      <a:lnTo>
                        <a:pt x="8" y="222"/>
                      </a:lnTo>
                      <a:lnTo>
                        <a:pt x="2" y="235"/>
                      </a:lnTo>
                      <a:lnTo>
                        <a:pt x="0" y="246"/>
                      </a:lnTo>
                      <a:lnTo>
                        <a:pt x="0" y="246"/>
                      </a:lnTo>
                      <a:lnTo>
                        <a:pt x="2" y="257"/>
                      </a:lnTo>
                      <a:lnTo>
                        <a:pt x="6" y="267"/>
                      </a:lnTo>
                      <a:lnTo>
                        <a:pt x="13" y="278"/>
                      </a:lnTo>
                      <a:lnTo>
                        <a:pt x="23" y="285"/>
                      </a:lnTo>
                      <a:lnTo>
                        <a:pt x="34" y="293"/>
                      </a:lnTo>
                      <a:lnTo>
                        <a:pt x="48" y="298"/>
                      </a:lnTo>
                      <a:lnTo>
                        <a:pt x="65" y="302"/>
                      </a:lnTo>
                      <a:lnTo>
                        <a:pt x="86" y="302"/>
                      </a:lnTo>
                      <a:lnTo>
                        <a:pt x="86" y="302"/>
                      </a:lnTo>
                      <a:lnTo>
                        <a:pt x="110" y="300"/>
                      </a:lnTo>
                      <a:lnTo>
                        <a:pt x="130" y="296"/>
                      </a:lnTo>
                      <a:lnTo>
                        <a:pt x="148" y="289"/>
                      </a:lnTo>
                      <a:lnTo>
                        <a:pt x="161" y="280"/>
                      </a:lnTo>
                      <a:lnTo>
                        <a:pt x="174" y="268"/>
                      </a:lnTo>
                      <a:lnTo>
                        <a:pt x="182" y="256"/>
                      </a:lnTo>
                      <a:lnTo>
                        <a:pt x="187" y="243"/>
                      </a:lnTo>
                      <a:lnTo>
                        <a:pt x="189" y="228"/>
                      </a:lnTo>
                      <a:lnTo>
                        <a:pt x="189" y="228"/>
                      </a:lnTo>
                      <a:lnTo>
                        <a:pt x="187" y="218"/>
                      </a:lnTo>
                      <a:lnTo>
                        <a:pt x="185" y="209"/>
                      </a:lnTo>
                      <a:lnTo>
                        <a:pt x="182" y="202"/>
                      </a:lnTo>
                      <a:lnTo>
                        <a:pt x="178" y="196"/>
                      </a:lnTo>
                      <a:lnTo>
                        <a:pt x="169" y="183"/>
                      </a:lnTo>
                      <a:lnTo>
                        <a:pt x="156" y="172"/>
                      </a:lnTo>
                      <a:lnTo>
                        <a:pt x="156" y="172"/>
                      </a:lnTo>
                      <a:close/>
                      <a:moveTo>
                        <a:pt x="104" y="128"/>
                      </a:moveTo>
                      <a:lnTo>
                        <a:pt x="104" y="128"/>
                      </a:lnTo>
                      <a:lnTo>
                        <a:pt x="93" y="126"/>
                      </a:lnTo>
                      <a:lnTo>
                        <a:pt x="82" y="120"/>
                      </a:lnTo>
                      <a:lnTo>
                        <a:pt x="74" y="113"/>
                      </a:lnTo>
                      <a:lnTo>
                        <a:pt x="67" y="102"/>
                      </a:lnTo>
                      <a:lnTo>
                        <a:pt x="61" y="91"/>
                      </a:lnTo>
                      <a:lnTo>
                        <a:pt x="58" y="80"/>
                      </a:lnTo>
                      <a:lnTo>
                        <a:pt x="56" y="69"/>
                      </a:lnTo>
                      <a:lnTo>
                        <a:pt x="56" y="57"/>
                      </a:lnTo>
                      <a:lnTo>
                        <a:pt x="56" y="57"/>
                      </a:lnTo>
                      <a:lnTo>
                        <a:pt x="58" y="43"/>
                      </a:lnTo>
                      <a:lnTo>
                        <a:pt x="60" y="35"/>
                      </a:lnTo>
                      <a:lnTo>
                        <a:pt x="63" y="28"/>
                      </a:lnTo>
                      <a:lnTo>
                        <a:pt x="63" y="28"/>
                      </a:lnTo>
                      <a:lnTo>
                        <a:pt x="69" y="22"/>
                      </a:lnTo>
                      <a:lnTo>
                        <a:pt x="76" y="19"/>
                      </a:lnTo>
                      <a:lnTo>
                        <a:pt x="84" y="17"/>
                      </a:lnTo>
                      <a:lnTo>
                        <a:pt x="91" y="15"/>
                      </a:lnTo>
                      <a:lnTo>
                        <a:pt x="91" y="15"/>
                      </a:lnTo>
                      <a:lnTo>
                        <a:pt x="102" y="17"/>
                      </a:lnTo>
                      <a:lnTo>
                        <a:pt x="113" y="22"/>
                      </a:lnTo>
                      <a:lnTo>
                        <a:pt x="121" y="32"/>
                      </a:lnTo>
                      <a:lnTo>
                        <a:pt x="128" y="41"/>
                      </a:lnTo>
                      <a:lnTo>
                        <a:pt x="134" y="52"/>
                      </a:lnTo>
                      <a:lnTo>
                        <a:pt x="137" y="65"/>
                      </a:lnTo>
                      <a:lnTo>
                        <a:pt x="139" y="76"/>
                      </a:lnTo>
                      <a:lnTo>
                        <a:pt x="141" y="87"/>
                      </a:lnTo>
                      <a:lnTo>
                        <a:pt x="141" y="87"/>
                      </a:lnTo>
                      <a:lnTo>
                        <a:pt x="141" y="94"/>
                      </a:lnTo>
                      <a:lnTo>
                        <a:pt x="139" y="102"/>
                      </a:lnTo>
                      <a:lnTo>
                        <a:pt x="135" y="109"/>
                      </a:lnTo>
                      <a:lnTo>
                        <a:pt x="130" y="117"/>
                      </a:lnTo>
                      <a:lnTo>
                        <a:pt x="130" y="117"/>
                      </a:lnTo>
                      <a:lnTo>
                        <a:pt x="126" y="120"/>
                      </a:lnTo>
                      <a:lnTo>
                        <a:pt x="119" y="124"/>
                      </a:lnTo>
                      <a:lnTo>
                        <a:pt x="111" y="128"/>
                      </a:lnTo>
                      <a:lnTo>
                        <a:pt x="104" y="128"/>
                      </a:lnTo>
                      <a:lnTo>
                        <a:pt x="104" y="128"/>
                      </a:lnTo>
                      <a:close/>
                      <a:moveTo>
                        <a:pt x="104" y="285"/>
                      </a:moveTo>
                      <a:lnTo>
                        <a:pt x="104" y="285"/>
                      </a:lnTo>
                      <a:lnTo>
                        <a:pt x="89" y="285"/>
                      </a:lnTo>
                      <a:lnTo>
                        <a:pt x="76" y="283"/>
                      </a:lnTo>
                      <a:lnTo>
                        <a:pt x="63" y="278"/>
                      </a:lnTo>
                      <a:lnTo>
                        <a:pt x="54" y="272"/>
                      </a:lnTo>
                      <a:lnTo>
                        <a:pt x="47" y="265"/>
                      </a:lnTo>
                      <a:lnTo>
                        <a:pt x="41" y="257"/>
                      </a:lnTo>
                      <a:lnTo>
                        <a:pt x="37" y="248"/>
                      </a:lnTo>
                      <a:lnTo>
                        <a:pt x="36" y="239"/>
                      </a:lnTo>
                      <a:lnTo>
                        <a:pt x="36" y="239"/>
                      </a:lnTo>
                      <a:lnTo>
                        <a:pt x="37" y="228"/>
                      </a:lnTo>
                      <a:lnTo>
                        <a:pt x="39" y="220"/>
                      </a:lnTo>
                      <a:lnTo>
                        <a:pt x="43" y="213"/>
                      </a:lnTo>
                      <a:lnTo>
                        <a:pt x="48" y="209"/>
                      </a:lnTo>
                      <a:lnTo>
                        <a:pt x="60" y="202"/>
                      </a:lnTo>
                      <a:lnTo>
                        <a:pt x="69" y="198"/>
                      </a:lnTo>
                      <a:lnTo>
                        <a:pt x="69" y="198"/>
                      </a:lnTo>
                      <a:lnTo>
                        <a:pt x="82" y="194"/>
                      </a:lnTo>
                      <a:lnTo>
                        <a:pt x="95" y="193"/>
                      </a:lnTo>
                      <a:lnTo>
                        <a:pt x="110" y="191"/>
                      </a:lnTo>
                      <a:lnTo>
                        <a:pt x="110" y="191"/>
                      </a:lnTo>
                      <a:lnTo>
                        <a:pt x="119" y="191"/>
                      </a:lnTo>
                      <a:lnTo>
                        <a:pt x="119" y="191"/>
                      </a:lnTo>
                      <a:lnTo>
                        <a:pt x="139" y="206"/>
                      </a:lnTo>
                      <a:lnTo>
                        <a:pt x="152" y="218"/>
                      </a:lnTo>
                      <a:lnTo>
                        <a:pt x="156" y="224"/>
                      </a:lnTo>
                      <a:lnTo>
                        <a:pt x="160" y="230"/>
                      </a:lnTo>
                      <a:lnTo>
                        <a:pt x="161" y="237"/>
                      </a:lnTo>
                      <a:lnTo>
                        <a:pt x="161" y="243"/>
                      </a:lnTo>
                      <a:lnTo>
                        <a:pt x="161" y="243"/>
                      </a:lnTo>
                      <a:lnTo>
                        <a:pt x="161" y="252"/>
                      </a:lnTo>
                      <a:lnTo>
                        <a:pt x="158" y="261"/>
                      </a:lnTo>
                      <a:lnTo>
                        <a:pt x="154" y="268"/>
                      </a:lnTo>
                      <a:lnTo>
                        <a:pt x="148" y="274"/>
                      </a:lnTo>
                      <a:lnTo>
                        <a:pt x="139" y="280"/>
                      </a:lnTo>
                      <a:lnTo>
                        <a:pt x="130" y="283"/>
                      </a:lnTo>
                      <a:lnTo>
                        <a:pt x="117" y="285"/>
                      </a:lnTo>
                      <a:lnTo>
                        <a:pt x="104" y="285"/>
                      </a:lnTo>
                      <a:lnTo>
                        <a:pt x="104" y="28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ṩliḓê">
                  <a:extLst>
                    <a:ext uri="{FF2B5EF4-FFF2-40B4-BE49-F238E27FC236}">
                      <a16:creationId xmlns:a16="http://schemas.microsoft.com/office/drawing/2014/main" id="{D23D20A0-0365-4F2C-88A1-9D0BED796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3406" y="2212975"/>
                  <a:ext cx="77788" cy="79375"/>
                </a:xfrm>
                <a:custGeom>
                  <a:avLst/>
                  <a:gdLst/>
                  <a:ahLst/>
                  <a:cxnLst>
                    <a:cxn ang="0">
                      <a:pos x="57" y="41"/>
                    </a:cxn>
                    <a:cxn ang="0">
                      <a:pos x="57" y="0"/>
                    </a:cxn>
                    <a:cxn ang="0">
                      <a:pos x="38" y="0"/>
                    </a:cxn>
                    <a:cxn ang="0">
                      <a:pos x="38" y="41"/>
                    </a:cxn>
                    <a:cxn ang="0">
                      <a:pos x="0" y="41"/>
                    </a:cxn>
                    <a:cxn ang="0">
                      <a:pos x="0" y="59"/>
                    </a:cxn>
                    <a:cxn ang="0">
                      <a:pos x="38" y="59"/>
                    </a:cxn>
                    <a:cxn ang="0">
                      <a:pos x="38" y="100"/>
                    </a:cxn>
                    <a:cxn ang="0">
                      <a:pos x="57" y="100"/>
                    </a:cxn>
                    <a:cxn ang="0">
                      <a:pos x="57" y="59"/>
                    </a:cxn>
                    <a:cxn ang="0">
                      <a:pos x="98" y="59"/>
                    </a:cxn>
                    <a:cxn ang="0">
                      <a:pos x="98" y="41"/>
                    </a:cxn>
                    <a:cxn ang="0">
                      <a:pos x="57" y="41"/>
                    </a:cxn>
                  </a:cxnLst>
                  <a:rect l="0" t="0" r="r" b="b"/>
                  <a:pathLst>
                    <a:path w="98" h="100">
                      <a:moveTo>
                        <a:pt x="57" y="41"/>
                      </a:moveTo>
                      <a:lnTo>
                        <a:pt x="57" y="0"/>
                      </a:lnTo>
                      <a:lnTo>
                        <a:pt x="38" y="0"/>
                      </a:lnTo>
                      <a:lnTo>
                        <a:pt x="38" y="41"/>
                      </a:lnTo>
                      <a:lnTo>
                        <a:pt x="0" y="41"/>
                      </a:lnTo>
                      <a:lnTo>
                        <a:pt x="0" y="59"/>
                      </a:lnTo>
                      <a:lnTo>
                        <a:pt x="38" y="59"/>
                      </a:lnTo>
                      <a:lnTo>
                        <a:pt x="38" y="100"/>
                      </a:lnTo>
                      <a:lnTo>
                        <a:pt x="57" y="100"/>
                      </a:lnTo>
                      <a:lnTo>
                        <a:pt x="57" y="59"/>
                      </a:lnTo>
                      <a:lnTo>
                        <a:pt x="98" y="59"/>
                      </a:lnTo>
                      <a:lnTo>
                        <a:pt x="98" y="41"/>
                      </a:lnTo>
                      <a:lnTo>
                        <a:pt x="57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5" name="íṣļíḋé">
                <a:extLst>
                  <a:ext uri="{FF2B5EF4-FFF2-40B4-BE49-F238E27FC236}">
                    <a16:creationId xmlns:a16="http://schemas.microsoft.com/office/drawing/2014/main" id="{D1CF5381-796F-4A27-BBA1-0526EB7E13C9}"/>
                  </a:ext>
                </a:extLst>
              </p:cNvPr>
              <p:cNvSpPr/>
              <p:nvPr/>
            </p:nvSpPr>
            <p:spPr>
              <a:xfrm>
                <a:off x="6753105" y="2883551"/>
                <a:ext cx="309850" cy="30985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íŝ1íḑé">
              <a:extLst>
                <a:ext uri="{FF2B5EF4-FFF2-40B4-BE49-F238E27FC236}">
                  <a16:creationId xmlns:a16="http://schemas.microsoft.com/office/drawing/2014/main" id="{F7FB155D-AA32-4535-AD39-FD34B9D5A28A}"/>
                </a:ext>
              </a:extLst>
            </p:cNvPr>
            <p:cNvSpPr/>
            <p:nvPr/>
          </p:nvSpPr>
          <p:spPr>
            <a:xfrm>
              <a:off x="6047855" y="1162152"/>
              <a:ext cx="2434158" cy="2427594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ïṧḻíḓê">
              <a:extLst>
                <a:ext uri="{FF2B5EF4-FFF2-40B4-BE49-F238E27FC236}">
                  <a16:creationId xmlns:a16="http://schemas.microsoft.com/office/drawing/2014/main" id="{A7950287-EB45-41FA-B4BD-A9F16C70A433}"/>
                </a:ext>
              </a:extLst>
            </p:cNvPr>
            <p:cNvSpPr/>
            <p:nvPr/>
          </p:nvSpPr>
          <p:spPr>
            <a:xfrm>
              <a:off x="3625838" y="3648068"/>
              <a:ext cx="2434158" cy="2427594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68" name="íşľiďe">
            <a:extLst>
              <a:ext uri="{FF2B5EF4-FFF2-40B4-BE49-F238E27FC236}">
                <a16:creationId xmlns:a16="http://schemas.microsoft.com/office/drawing/2014/main" id="{28E92E04-236F-493E-9D08-1319DBCB93AC}"/>
              </a:ext>
            </a:extLst>
          </p:cNvPr>
          <p:cNvSpPr/>
          <p:nvPr/>
        </p:nvSpPr>
        <p:spPr>
          <a:xfrm>
            <a:off x="8220188" y="2048612"/>
            <a:ext cx="2223332" cy="33855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760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4792622" y="2385391"/>
            <a:ext cx="2604714" cy="10178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8000" dirty="0">
                <a:solidFill>
                  <a:schemeClr val="accent3"/>
                </a:solidFill>
              </a:rPr>
              <a:t>2020</a:t>
            </a:r>
            <a:endParaRPr lang="zh-CN" altLang="en-US" sz="8000" dirty="0">
              <a:solidFill>
                <a:schemeClr val="accent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755" y="3689597"/>
            <a:ext cx="10031443" cy="103998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sz="4900" dirty="0"/>
              <a:t>—</a:t>
            </a:r>
            <a:r>
              <a:rPr lang="zh-CN" altLang="en-US" sz="4900" dirty="0"/>
              <a:t>演讲结束，谢谢观看</a:t>
            </a:r>
            <a:r>
              <a:rPr lang="en-US" altLang="zh-CN" sz="4900" dirty="0"/>
              <a:t>—</a:t>
            </a:r>
            <a:r>
              <a:rPr lang="zh-CN" altLang="en-US" sz="4900" dirty="0"/>
              <a:t>                                                                 </a:t>
            </a:r>
            <a:br>
              <a:rPr lang="en-US" altLang="zh-CN" sz="4000" dirty="0"/>
            </a:br>
            <a:r>
              <a:rPr lang="zh-CN" altLang="en-US" sz="4000" dirty="0"/>
              <a:t>                                     </a:t>
            </a:r>
            <a:endParaRPr lang="zh-CN" altLang="en-US" b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16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-forming-a-circle_27357">
            <a:extLst>
              <a:ext uri="{FF2B5EF4-FFF2-40B4-BE49-F238E27FC236}">
                <a16:creationId xmlns:a16="http://schemas.microsoft.com/office/drawing/2014/main" id="{2921B34B-41A4-4418-825A-45E34F1A81C6}"/>
              </a:ext>
            </a:extLst>
          </p:cNvPr>
          <p:cNvSpPr>
            <a:spLocks noChangeAspect="1"/>
          </p:cNvSpPr>
          <p:nvPr/>
        </p:nvSpPr>
        <p:spPr bwMode="auto">
          <a:xfrm>
            <a:off x="1742088" y="3061346"/>
            <a:ext cx="1896382" cy="888253"/>
          </a:xfrm>
          <a:custGeom>
            <a:avLst/>
            <a:gdLst>
              <a:gd name="connsiteX0" fmla="*/ 232095 w 607286"/>
              <a:gd name="connsiteY0" fmla="*/ 27156 h 284449"/>
              <a:gd name="connsiteX1" fmla="*/ 290267 w 607286"/>
              <a:gd name="connsiteY1" fmla="*/ 60563 h 284449"/>
              <a:gd name="connsiteX2" fmla="*/ 310488 w 607286"/>
              <a:gd name="connsiteY2" fmla="*/ 180809 h 284449"/>
              <a:gd name="connsiteX3" fmla="*/ 20221 w 607286"/>
              <a:gd name="connsiteY3" fmla="*/ 284449 h 284449"/>
              <a:gd name="connsiteX4" fmla="*/ 35136 w 607286"/>
              <a:gd name="connsiteY4" fmla="*/ 209725 h 284449"/>
              <a:gd name="connsiteX5" fmla="*/ 0 w 607286"/>
              <a:gd name="connsiteY5" fmla="*/ 172506 h 284449"/>
              <a:gd name="connsiteX6" fmla="*/ 232095 w 607286"/>
              <a:gd name="connsiteY6" fmla="*/ 27156 h 284449"/>
              <a:gd name="connsiteX7" fmla="*/ 594811 w 607286"/>
              <a:gd name="connsiteY7" fmla="*/ 0 h 284449"/>
              <a:gd name="connsiteX8" fmla="*/ 581476 w 607286"/>
              <a:gd name="connsiteY8" fmla="*/ 97774 h 284449"/>
              <a:gd name="connsiteX9" fmla="*/ 607286 w 607286"/>
              <a:gd name="connsiteY9" fmla="*/ 121823 h 284449"/>
              <a:gd name="connsiteX10" fmla="*/ 329260 w 607286"/>
              <a:gd name="connsiteY10" fmla="*/ 229045 h 284449"/>
              <a:gd name="connsiteX11" fmla="*/ 306748 w 607286"/>
              <a:gd name="connsiteY11" fmla="*/ 109226 h 284449"/>
              <a:gd name="connsiteX12" fmla="*/ 594811 w 607286"/>
              <a:gd name="connsiteY12" fmla="*/ 0 h 28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7286" h="284449">
                <a:moveTo>
                  <a:pt x="232095" y="27156"/>
                </a:moveTo>
                <a:cubicBezTo>
                  <a:pt x="275675" y="28963"/>
                  <a:pt x="290267" y="60563"/>
                  <a:pt x="290267" y="60563"/>
                </a:cubicBezTo>
                <a:lnTo>
                  <a:pt x="310488" y="180809"/>
                </a:lnTo>
                <a:cubicBezTo>
                  <a:pt x="262301" y="37802"/>
                  <a:pt x="20221" y="284449"/>
                  <a:pt x="20221" y="284449"/>
                </a:cubicBezTo>
                <a:lnTo>
                  <a:pt x="35136" y="209725"/>
                </a:lnTo>
                <a:lnTo>
                  <a:pt x="0" y="172506"/>
                </a:lnTo>
                <a:cubicBezTo>
                  <a:pt x="115949" y="53334"/>
                  <a:pt x="188516" y="25348"/>
                  <a:pt x="232095" y="27156"/>
                </a:cubicBezTo>
                <a:close/>
                <a:moveTo>
                  <a:pt x="594811" y="0"/>
                </a:moveTo>
                <a:lnTo>
                  <a:pt x="581476" y="97774"/>
                </a:lnTo>
                <a:lnTo>
                  <a:pt x="607286" y="121823"/>
                </a:lnTo>
                <a:cubicBezTo>
                  <a:pt x="380018" y="364611"/>
                  <a:pt x="329260" y="229045"/>
                  <a:pt x="329260" y="229045"/>
                </a:cubicBezTo>
                <a:lnTo>
                  <a:pt x="306748" y="109226"/>
                </a:lnTo>
                <a:cubicBezTo>
                  <a:pt x="357650" y="251234"/>
                  <a:pt x="594811" y="0"/>
                  <a:pt x="594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ibbon-forming-a-circle_27357">
            <a:extLst>
              <a:ext uri="{FF2B5EF4-FFF2-40B4-BE49-F238E27FC236}">
                <a16:creationId xmlns:a16="http://schemas.microsoft.com/office/drawing/2014/main" id="{D226C293-CE67-470C-BB20-5136D9AE741E}"/>
              </a:ext>
            </a:extLst>
          </p:cNvPr>
          <p:cNvSpPr>
            <a:spLocks noChangeAspect="1"/>
          </p:cNvSpPr>
          <p:nvPr/>
        </p:nvSpPr>
        <p:spPr bwMode="auto">
          <a:xfrm>
            <a:off x="8249103" y="3074745"/>
            <a:ext cx="1896382" cy="888253"/>
          </a:xfrm>
          <a:custGeom>
            <a:avLst/>
            <a:gdLst>
              <a:gd name="connsiteX0" fmla="*/ 232095 w 607286"/>
              <a:gd name="connsiteY0" fmla="*/ 27156 h 284449"/>
              <a:gd name="connsiteX1" fmla="*/ 290267 w 607286"/>
              <a:gd name="connsiteY1" fmla="*/ 60563 h 284449"/>
              <a:gd name="connsiteX2" fmla="*/ 310488 w 607286"/>
              <a:gd name="connsiteY2" fmla="*/ 180809 h 284449"/>
              <a:gd name="connsiteX3" fmla="*/ 20221 w 607286"/>
              <a:gd name="connsiteY3" fmla="*/ 284449 h 284449"/>
              <a:gd name="connsiteX4" fmla="*/ 35136 w 607286"/>
              <a:gd name="connsiteY4" fmla="*/ 209725 h 284449"/>
              <a:gd name="connsiteX5" fmla="*/ 0 w 607286"/>
              <a:gd name="connsiteY5" fmla="*/ 172506 h 284449"/>
              <a:gd name="connsiteX6" fmla="*/ 232095 w 607286"/>
              <a:gd name="connsiteY6" fmla="*/ 27156 h 284449"/>
              <a:gd name="connsiteX7" fmla="*/ 594811 w 607286"/>
              <a:gd name="connsiteY7" fmla="*/ 0 h 284449"/>
              <a:gd name="connsiteX8" fmla="*/ 581476 w 607286"/>
              <a:gd name="connsiteY8" fmla="*/ 97774 h 284449"/>
              <a:gd name="connsiteX9" fmla="*/ 607286 w 607286"/>
              <a:gd name="connsiteY9" fmla="*/ 121823 h 284449"/>
              <a:gd name="connsiteX10" fmla="*/ 329260 w 607286"/>
              <a:gd name="connsiteY10" fmla="*/ 229045 h 284449"/>
              <a:gd name="connsiteX11" fmla="*/ 306748 w 607286"/>
              <a:gd name="connsiteY11" fmla="*/ 109226 h 284449"/>
              <a:gd name="connsiteX12" fmla="*/ 594811 w 607286"/>
              <a:gd name="connsiteY12" fmla="*/ 0 h 28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7286" h="284449">
                <a:moveTo>
                  <a:pt x="232095" y="27156"/>
                </a:moveTo>
                <a:cubicBezTo>
                  <a:pt x="275675" y="28963"/>
                  <a:pt x="290267" y="60563"/>
                  <a:pt x="290267" y="60563"/>
                </a:cubicBezTo>
                <a:lnTo>
                  <a:pt x="310488" y="180809"/>
                </a:lnTo>
                <a:cubicBezTo>
                  <a:pt x="262301" y="37802"/>
                  <a:pt x="20221" y="284449"/>
                  <a:pt x="20221" y="284449"/>
                </a:cubicBezTo>
                <a:lnTo>
                  <a:pt x="35136" y="209725"/>
                </a:lnTo>
                <a:lnTo>
                  <a:pt x="0" y="172506"/>
                </a:lnTo>
                <a:cubicBezTo>
                  <a:pt x="115949" y="53334"/>
                  <a:pt x="188516" y="25348"/>
                  <a:pt x="232095" y="27156"/>
                </a:cubicBezTo>
                <a:close/>
                <a:moveTo>
                  <a:pt x="594811" y="0"/>
                </a:moveTo>
                <a:lnTo>
                  <a:pt x="581476" y="97774"/>
                </a:lnTo>
                <a:lnTo>
                  <a:pt x="607286" y="121823"/>
                </a:lnTo>
                <a:cubicBezTo>
                  <a:pt x="380018" y="364611"/>
                  <a:pt x="329260" y="229045"/>
                  <a:pt x="329260" y="229045"/>
                </a:cubicBezTo>
                <a:lnTo>
                  <a:pt x="306748" y="109226"/>
                </a:lnTo>
                <a:cubicBezTo>
                  <a:pt x="357650" y="251234"/>
                  <a:pt x="594811" y="0"/>
                  <a:pt x="594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A2F371-7927-4B38-AD05-FD2E677E9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68391"/>
              </p:ext>
            </p:extLst>
          </p:nvPr>
        </p:nvGraphicFramePr>
        <p:xfrm>
          <a:off x="3364638" y="2416167"/>
          <a:ext cx="5008753" cy="1924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268">
                  <a:extLst>
                    <a:ext uri="{9D8B030D-6E8A-4147-A177-3AD203B41FA5}">
                      <a16:colId xmlns:a16="http://schemas.microsoft.com/office/drawing/2014/main" val="1128875167"/>
                    </a:ext>
                  </a:extLst>
                </a:gridCol>
                <a:gridCol w="3460485">
                  <a:extLst>
                    <a:ext uri="{9D8B030D-6E8A-4147-A177-3AD203B41FA5}">
                      <a16:colId xmlns:a16="http://schemas.microsoft.com/office/drawing/2014/main" val="1125510863"/>
                    </a:ext>
                  </a:extLst>
                </a:gridCol>
              </a:tblGrid>
              <a:tr h="36254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分工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231847"/>
                  </a:ext>
                </a:extLst>
              </a:tr>
              <a:tr h="357968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陈海彬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负责主要代码实现以及项目设计文档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536667"/>
                  </a:ext>
                </a:extLst>
              </a:tr>
              <a:tr h="344709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梁永志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负责界面设计模块以及整体构思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024954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李志鹏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负责模块设计以及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制作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54209"/>
                  </a:ext>
                </a:extLst>
              </a:tr>
              <a:tr h="52533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孔</a:t>
                      </a:r>
                      <a:r>
                        <a:rPr lang="en-US" sz="1400" kern="100" dirty="0">
                          <a:effectLst/>
                        </a:rPr>
                        <a:t>   </a:t>
                      </a:r>
                      <a:r>
                        <a:rPr lang="zh-CN" sz="1400" kern="100" dirty="0">
                          <a:effectLst/>
                        </a:rPr>
                        <a:t>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负责爬取网页数据以及功能设计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866890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6420BFA0-B6AB-47F0-AB4D-EBFE63DB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3028" y="424184"/>
            <a:ext cx="6137137" cy="8398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c63e10e-1c36-47e1-87db-86539f5a2bd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5FDB9D-DE6B-4685-9116-FDC1FE8F28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71464" y="0"/>
            <a:ext cx="8010801" cy="6858000"/>
            <a:chOff x="1271464" y="0"/>
            <a:chExt cx="8010801" cy="6858000"/>
          </a:xfrm>
        </p:grpSpPr>
        <p:sp>
          <p:nvSpPr>
            <p:cNvPr id="6" name="iṣliḓe">
              <a:extLst>
                <a:ext uri="{FF2B5EF4-FFF2-40B4-BE49-F238E27FC236}">
                  <a16:creationId xmlns:a16="http://schemas.microsoft.com/office/drawing/2014/main" id="{4972EA78-564F-4DFE-BBA5-CFCA10D20EEE}"/>
                </a:ext>
              </a:extLst>
            </p:cNvPr>
            <p:cNvSpPr/>
            <p:nvPr/>
          </p:nvSpPr>
          <p:spPr bwMode="auto">
            <a:xfrm>
              <a:off x="1271464" y="736303"/>
              <a:ext cx="2160240" cy="2232248"/>
            </a:xfrm>
            <a:prstGeom prst="frame">
              <a:avLst>
                <a:gd name="adj1" fmla="val 3747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ṥlïḑè">
              <a:extLst>
                <a:ext uri="{FF2B5EF4-FFF2-40B4-BE49-F238E27FC236}">
                  <a16:creationId xmlns:a16="http://schemas.microsoft.com/office/drawing/2014/main" id="{B6FBF6C0-2A93-425E-8036-17827742F22D}"/>
                </a:ext>
              </a:extLst>
            </p:cNvPr>
            <p:cNvSpPr/>
            <p:nvPr/>
          </p:nvSpPr>
          <p:spPr bwMode="auto">
            <a:xfrm>
              <a:off x="2027548" y="0"/>
              <a:ext cx="648072" cy="685800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í$ḷîḑe">
              <a:extLst>
                <a:ext uri="{FF2B5EF4-FFF2-40B4-BE49-F238E27FC236}">
                  <a16:creationId xmlns:a16="http://schemas.microsoft.com/office/drawing/2014/main" id="{FF5B18AE-5A0F-487C-98EB-CA10CFBDE557}"/>
                </a:ext>
              </a:extLst>
            </p:cNvPr>
            <p:cNvSpPr/>
            <p:nvPr/>
          </p:nvSpPr>
          <p:spPr>
            <a:xfrm>
              <a:off x="2891643" y="1204936"/>
              <a:ext cx="2154436" cy="864096"/>
            </a:xfrm>
            <a:prstGeom prst="rect">
              <a:avLst/>
            </a:prstGeom>
            <a:solidFill>
              <a:schemeClr val="bg1">
                <a:lumMod val="100000"/>
              </a:schemeClr>
            </a:solidFill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75000"/>
                    </a:schemeClr>
                  </a:solidFill>
                </a:rPr>
                <a:t>目录</a:t>
              </a:r>
            </a:p>
          </p:txBody>
        </p:sp>
        <p:grpSp>
          <p:nvGrpSpPr>
            <p:cNvPr id="9" name="îş1íḍé">
              <a:extLst>
                <a:ext uri="{FF2B5EF4-FFF2-40B4-BE49-F238E27FC236}">
                  <a16:creationId xmlns:a16="http://schemas.microsoft.com/office/drawing/2014/main" id="{DDADC1F6-0178-4162-B0CB-3212C47F2716}"/>
                </a:ext>
              </a:extLst>
            </p:cNvPr>
            <p:cNvGrpSpPr/>
            <p:nvPr/>
          </p:nvGrpSpPr>
          <p:grpSpPr>
            <a:xfrm>
              <a:off x="4800383" y="2033747"/>
              <a:ext cx="4481882" cy="2381501"/>
              <a:chOff x="4800383" y="2033747"/>
              <a:chExt cx="4481882" cy="2381501"/>
            </a:xfrm>
          </p:grpSpPr>
          <p:sp>
            <p:nvSpPr>
              <p:cNvPr id="10" name="ïšḷîḍé">
                <a:extLst>
                  <a:ext uri="{FF2B5EF4-FFF2-40B4-BE49-F238E27FC236}">
                    <a16:creationId xmlns:a16="http://schemas.microsoft.com/office/drawing/2014/main" id="{3D3C5250-FF6E-43F6-9398-EDE80C72F9AB}"/>
                  </a:ext>
                </a:extLst>
              </p:cNvPr>
              <p:cNvSpPr/>
              <p:nvPr/>
            </p:nvSpPr>
            <p:spPr>
              <a:xfrm>
                <a:off x="4800383" y="3790899"/>
                <a:ext cx="624349" cy="624349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sp>
            <p:nvSpPr>
              <p:cNvPr id="20" name="iṣļíďè">
                <a:extLst>
                  <a:ext uri="{FF2B5EF4-FFF2-40B4-BE49-F238E27FC236}">
                    <a16:creationId xmlns:a16="http://schemas.microsoft.com/office/drawing/2014/main" id="{AF227598-74B9-4DEC-8B48-902C14E666A6}"/>
                  </a:ext>
                </a:extLst>
              </p:cNvPr>
              <p:cNvSpPr txBox="1"/>
              <p:nvPr/>
            </p:nvSpPr>
            <p:spPr>
              <a:xfrm>
                <a:off x="5267908" y="3988090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功能设计</a:t>
                </a:r>
              </a:p>
            </p:txBody>
          </p:sp>
          <p:sp>
            <p:nvSpPr>
              <p:cNvPr id="12" name="íślïḍè">
                <a:extLst>
                  <a:ext uri="{FF2B5EF4-FFF2-40B4-BE49-F238E27FC236}">
                    <a16:creationId xmlns:a16="http://schemas.microsoft.com/office/drawing/2014/main" id="{D8494085-6800-45E2-9C12-17A27116B166}"/>
                  </a:ext>
                </a:extLst>
              </p:cNvPr>
              <p:cNvSpPr/>
              <p:nvPr/>
            </p:nvSpPr>
            <p:spPr>
              <a:xfrm>
                <a:off x="4800383" y="2912323"/>
                <a:ext cx="624349" cy="624349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sp>
            <p:nvSpPr>
              <p:cNvPr id="18" name="ísḷiḍè">
                <a:extLst>
                  <a:ext uri="{FF2B5EF4-FFF2-40B4-BE49-F238E27FC236}">
                    <a16:creationId xmlns:a16="http://schemas.microsoft.com/office/drawing/2014/main" id="{49326D46-9856-4929-BBF2-6CDD142FC4D2}"/>
                  </a:ext>
                </a:extLst>
              </p:cNvPr>
              <p:cNvSpPr txBox="1"/>
              <p:nvPr/>
            </p:nvSpPr>
            <p:spPr>
              <a:xfrm>
                <a:off x="5319691" y="3083282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需求分析</a:t>
                </a:r>
              </a:p>
            </p:txBody>
          </p:sp>
          <p:sp>
            <p:nvSpPr>
              <p:cNvPr id="14" name="í$lîḓê">
                <a:extLst>
                  <a:ext uri="{FF2B5EF4-FFF2-40B4-BE49-F238E27FC236}">
                    <a16:creationId xmlns:a16="http://schemas.microsoft.com/office/drawing/2014/main" id="{33D0E515-28C7-40D2-A044-E7C336DADA6F}"/>
                  </a:ext>
                </a:extLst>
              </p:cNvPr>
              <p:cNvSpPr/>
              <p:nvPr/>
            </p:nvSpPr>
            <p:spPr>
              <a:xfrm>
                <a:off x="4800385" y="2033747"/>
                <a:ext cx="624349" cy="624349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16" name="îslíďe">
                <a:extLst>
                  <a:ext uri="{FF2B5EF4-FFF2-40B4-BE49-F238E27FC236}">
                    <a16:creationId xmlns:a16="http://schemas.microsoft.com/office/drawing/2014/main" id="{7640BD28-C478-4563-A730-95450B794B6B}"/>
                  </a:ext>
                </a:extLst>
              </p:cNvPr>
              <p:cNvSpPr txBox="1"/>
              <p:nvPr/>
            </p:nvSpPr>
            <p:spPr>
              <a:xfrm>
                <a:off x="5267908" y="2243293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项目目的</a:t>
                </a:r>
              </a:p>
            </p:txBody>
          </p:sp>
        </p:grpSp>
      </p:grpSp>
      <p:sp>
        <p:nvSpPr>
          <p:cNvPr id="24" name="ïšḷîḍé">
            <a:extLst>
              <a:ext uri="{FF2B5EF4-FFF2-40B4-BE49-F238E27FC236}">
                <a16:creationId xmlns:a16="http://schemas.microsoft.com/office/drawing/2014/main" id="{613495E5-9FD9-4EE4-ADBF-B6578CAB45E5}"/>
              </a:ext>
            </a:extLst>
          </p:cNvPr>
          <p:cNvSpPr/>
          <p:nvPr/>
        </p:nvSpPr>
        <p:spPr>
          <a:xfrm>
            <a:off x="4800383" y="4625180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5" name="iṣļíďè">
            <a:extLst>
              <a:ext uri="{FF2B5EF4-FFF2-40B4-BE49-F238E27FC236}">
                <a16:creationId xmlns:a16="http://schemas.microsoft.com/office/drawing/2014/main" id="{DB4C4775-72C2-46C9-887B-907387531E5F}"/>
              </a:ext>
            </a:extLst>
          </p:cNvPr>
          <p:cNvSpPr txBox="1"/>
          <p:nvPr/>
        </p:nvSpPr>
        <p:spPr>
          <a:xfrm>
            <a:off x="5319691" y="4775562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lnSpcReduction="10000"/>
          </a:bodyPr>
          <a:lstStyle/>
          <a:p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视频展示</a:t>
            </a:r>
          </a:p>
        </p:txBody>
      </p:sp>
      <p:sp>
        <p:nvSpPr>
          <p:cNvPr id="27" name="swirling-ribbon-silhouette_26603">
            <a:extLst>
              <a:ext uri="{FF2B5EF4-FFF2-40B4-BE49-F238E27FC236}">
                <a16:creationId xmlns:a16="http://schemas.microsoft.com/office/drawing/2014/main" id="{B6B50224-2394-4A8A-A53D-C5CB1D63CEC5}"/>
              </a:ext>
            </a:extLst>
          </p:cNvPr>
          <p:cNvSpPr>
            <a:spLocks noChangeAspect="1"/>
          </p:cNvSpPr>
          <p:nvPr/>
        </p:nvSpPr>
        <p:spPr bwMode="auto">
          <a:xfrm>
            <a:off x="8288957" y="1222256"/>
            <a:ext cx="3231530" cy="3468420"/>
          </a:xfrm>
          <a:custGeom>
            <a:avLst/>
            <a:gdLst>
              <a:gd name="connsiteX0" fmla="*/ 495074 w 566993"/>
              <a:gd name="connsiteY0" fmla="*/ 418382 h 608556"/>
              <a:gd name="connsiteX1" fmla="*/ 549504 w 566993"/>
              <a:gd name="connsiteY1" fmla="*/ 458247 h 608556"/>
              <a:gd name="connsiteX2" fmla="*/ 566993 w 566993"/>
              <a:gd name="connsiteY2" fmla="*/ 479346 h 608556"/>
              <a:gd name="connsiteX3" fmla="*/ 566993 w 566993"/>
              <a:gd name="connsiteY3" fmla="*/ 512302 h 608556"/>
              <a:gd name="connsiteX4" fmla="*/ 348523 w 566993"/>
              <a:gd name="connsiteY4" fmla="*/ 608556 h 608556"/>
              <a:gd name="connsiteX5" fmla="*/ 441579 w 566993"/>
              <a:gd name="connsiteY5" fmla="*/ 503993 h 608556"/>
              <a:gd name="connsiteX6" fmla="*/ 348523 w 566993"/>
              <a:gd name="connsiteY6" fmla="*/ 445923 h 608556"/>
              <a:gd name="connsiteX7" fmla="*/ 495074 w 566993"/>
              <a:gd name="connsiteY7" fmla="*/ 418382 h 608556"/>
              <a:gd name="connsiteX8" fmla="*/ 0 w 566993"/>
              <a:gd name="connsiteY8" fmla="*/ 144589 h 608556"/>
              <a:gd name="connsiteX9" fmla="*/ 9913 w 566993"/>
              <a:gd name="connsiteY9" fmla="*/ 156634 h 608556"/>
              <a:gd name="connsiteX10" fmla="*/ 60131 w 566993"/>
              <a:gd name="connsiteY10" fmla="*/ 195850 h 608556"/>
              <a:gd name="connsiteX11" fmla="*/ 128492 w 566993"/>
              <a:gd name="connsiteY11" fmla="*/ 216485 h 608556"/>
              <a:gd name="connsiteX12" fmla="*/ 282421 w 566993"/>
              <a:gd name="connsiteY12" fmla="*/ 229651 h 608556"/>
              <a:gd name="connsiteX13" fmla="*/ 566993 w 566993"/>
              <a:gd name="connsiteY13" fmla="*/ 316393 h 608556"/>
              <a:gd name="connsiteX14" fmla="*/ 566993 w 566993"/>
              <a:gd name="connsiteY14" fmla="*/ 352901 h 608556"/>
              <a:gd name="connsiteX15" fmla="*/ 566993 w 566993"/>
              <a:gd name="connsiteY15" fmla="*/ 463827 h 608556"/>
              <a:gd name="connsiteX16" fmla="*/ 557080 w 566993"/>
              <a:gd name="connsiteY16" fmla="*/ 451969 h 608556"/>
              <a:gd name="connsiteX17" fmla="*/ 506862 w 566993"/>
              <a:gd name="connsiteY17" fmla="*/ 412753 h 608556"/>
              <a:gd name="connsiteX18" fmla="*/ 438781 w 566993"/>
              <a:gd name="connsiteY18" fmla="*/ 392117 h 608556"/>
              <a:gd name="connsiteX19" fmla="*/ 284572 w 566993"/>
              <a:gd name="connsiteY19" fmla="*/ 378859 h 608556"/>
              <a:gd name="connsiteX20" fmla="*/ 0 w 566993"/>
              <a:gd name="connsiteY20" fmla="*/ 292210 h 608556"/>
              <a:gd name="connsiteX21" fmla="*/ 0 w 566993"/>
              <a:gd name="connsiteY21" fmla="*/ 255701 h 608556"/>
              <a:gd name="connsiteX22" fmla="*/ 218470 w 566993"/>
              <a:gd name="connsiteY22" fmla="*/ 0 h 608556"/>
              <a:gd name="connsiteX23" fmla="*/ 125321 w 566993"/>
              <a:gd name="connsiteY23" fmla="*/ 104602 h 608556"/>
              <a:gd name="connsiteX24" fmla="*/ 218470 w 566993"/>
              <a:gd name="connsiteY24" fmla="*/ 162693 h 608556"/>
              <a:gd name="connsiteX25" fmla="*/ 71826 w 566993"/>
              <a:gd name="connsiteY25" fmla="*/ 190244 h 608556"/>
              <a:gd name="connsiteX26" fmla="*/ 17395 w 566993"/>
              <a:gd name="connsiteY26" fmla="*/ 150365 h 608556"/>
              <a:gd name="connsiteX27" fmla="*/ 0 w 566993"/>
              <a:gd name="connsiteY27" fmla="*/ 128697 h 608556"/>
              <a:gd name="connsiteX28" fmla="*/ 0 w 566993"/>
              <a:gd name="connsiteY28" fmla="*/ 96289 h 608556"/>
              <a:gd name="connsiteX29" fmla="*/ 218470 w 566993"/>
              <a:gd name="connsiteY29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6993" h="608556">
                <a:moveTo>
                  <a:pt x="495074" y="418382"/>
                </a:moveTo>
                <a:cubicBezTo>
                  <a:pt x="515462" y="427345"/>
                  <a:pt x="534541" y="440041"/>
                  <a:pt x="549504" y="458247"/>
                </a:cubicBezTo>
                <a:cubicBezTo>
                  <a:pt x="556518" y="466649"/>
                  <a:pt x="562223" y="473371"/>
                  <a:pt x="566993" y="479346"/>
                </a:cubicBezTo>
                <a:lnTo>
                  <a:pt x="566993" y="512302"/>
                </a:lnTo>
                <a:cubicBezTo>
                  <a:pt x="561943" y="606876"/>
                  <a:pt x="348523" y="608556"/>
                  <a:pt x="348523" y="608556"/>
                </a:cubicBezTo>
                <a:lnTo>
                  <a:pt x="441579" y="503993"/>
                </a:lnTo>
                <a:lnTo>
                  <a:pt x="348523" y="445923"/>
                </a:lnTo>
                <a:cubicBezTo>
                  <a:pt x="415860" y="444056"/>
                  <a:pt x="462621" y="432573"/>
                  <a:pt x="495074" y="418382"/>
                </a:cubicBezTo>
                <a:close/>
                <a:moveTo>
                  <a:pt x="0" y="144589"/>
                </a:moveTo>
                <a:cubicBezTo>
                  <a:pt x="2993" y="148230"/>
                  <a:pt x="6266" y="152152"/>
                  <a:pt x="9913" y="156634"/>
                </a:cubicBezTo>
                <a:cubicBezTo>
                  <a:pt x="24127" y="173908"/>
                  <a:pt x="41522" y="186513"/>
                  <a:pt x="60131" y="195850"/>
                </a:cubicBezTo>
                <a:cubicBezTo>
                  <a:pt x="82388" y="206868"/>
                  <a:pt x="106329" y="213124"/>
                  <a:pt x="128492" y="216485"/>
                </a:cubicBezTo>
                <a:cubicBezTo>
                  <a:pt x="167021" y="224795"/>
                  <a:pt x="217146" y="230024"/>
                  <a:pt x="282421" y="229651"/>
                </a:cubicBezTo>
                <a:cubicBezTo>
                  <a:pt x="300470" y="229277"/>
                  <a:pt x="562130" y="225075"/>
                  <a:pt x="566993" y="316393"/>
                </a:cubicBezTo>
                <a:lnTo>
                  <a:pt x="566993" y="352901"/>
                </a:lnTo>
                <a:lnTo>
                  <a:pt x="566993" y="463827"/>
                </a:lnTo>
                <a:cubicBezTo>
                  <a:pt x="563907" y="460185"/>
                  <a:pt x="560634" y="456264"/>
                  <a:pt x="557080" y="451969"/>
                </a:cubicBezTo>
                <a:cubicBezTo>
                  <a:pt x="542866" y="434695"/>
                  <a:pt x="525472" y="422090"/>
                  <a:pt x="506862" y="412753"/>
                </a:cubicBezTo>
                <a:cubicBezTo>
                  <a:pt x="484698" y="401735"/>
                  <a:pt x="460945" y="395572"/>
                  <a:pt x="438781" y="392117"/>
                </a:cubicBezTo>
                <a:cubicBezTo>
                  <a:pt x="400159" y="383807"/>
                  <a:pt x="349940" y="378485"/>
                  <a:pt x="284572" y="378859"/>
                </a:cubicBezTo>
                <a:cubicBezTo>
                  <a:pt x="266523" y="379326"/>
                  <a:pt x="4863" y="383527"/>
                  <a:pt x="0" y="292210"/>
                </a:cubicBezTo>
                <a:lnTo>
                  <a:pt x="0" y="255701"/>
                </a:lnTo>
                <a:close/>
                <a:moveTo>
                  <a:pt x="218470" y="0"/>
                </a:moveTo>
                <a:lnTo>
                  <a:pt x="125321" y="104602"/>
                </a:lnTo>
                <a:lnTo>
                  <a:pt x="218470" y="162693"/>
                </a:lnTo>
                <a:cubicBezTo>
                  <a:pt x="151133" y="164561"/>
                  <a:pt x="104278" y="176048"/>
                  <a:pt x="71826" y="190244"/>
                </a:cubicBezTo>
                <a:cubicBezTo>
                  <a:pt x="51531" y="181278"/>
                  <a:pt x="32359" y="168577"/>
                  <a:pt x="17395" y="150365"/>
                </a:cubicBezTo>
                <a:cubicBezTo>
                  <a:pt x="10007" y="141399"/>
                  <a:pt x="4302" y="134581"/>
                  <a:pt x="0" y="128697"/>
                </a:cubicBezTo>
                <a:lnTo>
                  <a:pt x="0" y="96289"/>
                </a:lnTo>
                <a:cubicBezTo>
                  <a:pt x="4957" y="1681"/>
                  <a:pt x="218470" y="0"/>
                  <a:pt x="21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ïšḷîḍé">
            <a:extLst>
              <a:ext uri="{FF2B5EF4-FFF2-40B4-BE49-F238E27FC236}">
                <a16:creationId xmlns:a16="http://schemas.microsoft.com/office/drawing/2014/main" id="{B83D99D5-A0F3-4648-8188-D9A39B39CB8E}"/>
              </a:ext>
            </a:extLst>
          </p:cNvPr>
          <p:cNvSpPr/>
          <p:nvPr/>
        </p:nvSpPr>
        <p:spPr>
          <a:xfrm>
            <a:off x="4792982" y="5443407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8" name="iṣļíďè">
            <a:extLst>
              <a:ext uri="{FF2B5EF4-FFF2-40B4-BE49-F238E27FC236}">
                <a16:creationId xmlns:a16="http://schemas.microsoft.com/office/drawing/2014/main" id="{BA3B6085-5C03-4F55-9257-40806980C12D}"/>
              </a:ext>
            </a:extLst>
          </p:cNvPr>
          <p:cNvSpPr txBox="1"/>
          <p:nvPr/>
        </p:nvSpPr>
        <p:spPr>
          <a:xfrm>
            <a:off x="5319691" y="5597403"/>
            <a:ext cx="3962574" cy="24286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lnSpcReduction="10000"/>
          </a:bodyPr>
          <a:lstStyle/>
          <a:p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1896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01</a:t>
            </a:r>
            <a:endParaRPr lang="zh-CN" altLang="en-US" sz="96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36916" y="3973182"/>
            <a:ext cx="3320915" cy="7466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项目目的</a:t>
            </a:r>
          </a:p>
        </p:txBody>
      </p:sp>
      <p:sp>
        <p:nvSpPr>
          <p:cNvPr id="4" name="tiny-paper-airplane_19745">
            <a:extLst>
              <a:ext uri="{FF2B5EF4-FFF2-40B4-BE49-F238E27FC236}">
                <a16:creationId xmlns:a16="http://schemas.microsoft.com/office/drawing/2014/main" id="{89721545-DF50-4B6C-883C-963E9BE04D6A}"/>
              </a:ext>
            </a:extLst>
          </p:cNvPr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ny-paper-airplane_19745">
            <a:extLst>
              <a:ext uri="{FF2B5EF4-FFF2-40B4-BE49-F238E27FC236}">
                <a16:creationId xmlns:a16="http://schemas.microsoft.com/office/drawing/2014/main" id="{3ACED1A6-CEB5-4815-BF3D-908B82C21793}"/>
              </a:ext>
            </a:extLst>
          </p:cNvPr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>
            <a:extLst>
              <a:ext uri="{FF2B5EF4-FFF2-40B4-BE49-F238E27FC236}">
                <a16:creationId xmlns:a16="http://schemas.microsoft.com/office/drawing/2014/main" id="{14270344-E1C1-4357-82D3-A454EC689F84}"/>
              </a:ext>
            </a:extLst>
          </p:cNvPr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9D05-DF27-4460-837F-35D2B0EC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项目目的</a:t>
            </a:r>
          </a:p>
        </p:txBody>
      </p:sp>
      <p:grpSp>
        <p:nvGrpSpPr>
          <p:cNvPr id="5" name="02f66cc7-b558-494d-a7f5-cf9232dd8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8E7864-20C2-45DC-A93A-4B2739F4F5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89562" y="1873337"/>
            <a:ext cx="7561387" cy="3431736"/>
            <a:chOff x="2531604" y="1828949"/>
            <a:chExt cx="7561387" cy="3431736"/>
          </a:xfrm>
        </p:grpSpPr>
        <p:grpSp>
          <p:nvGrpSpPr>
            <p:cNvPr id="6" name="íş1ïḋé">
              <a:extLst>
                <a:ext uri="{FF2B5EF4-FFF2-40B4-BE49-F238E27FC236}">
                  <a16:creationId xmlns:a16="http://schemas.microsoft.com/office/drawing/2014/main" id="{321C1665-47F0-4A04-B84E-50C815E950F4}"/>
                </a:ext>
              </a:extLst>
            </p:cNvPr>
            <p:cNvGrpSpPr/>
            <p:nvPr/>
          </p:nvGrpSpPr>
          <p:grpSpPr>
            <a:xfrm>
              <a:off x="2531604" y="1828949"/>
              <a:ext cx="2844316" cy="3431736"/>
              <a:chOff x="3068536" y="2171703"/>
              <a:chExt cx="2262611" cy="2923971"/>
            </a:xfrm>
          </p:grpSpPr>
          <p:sp>
            <p:nvSpPr>
              <p:cNvPr id="23" name="îṥ1iḍè">
                <a:extLst>
                  <a:ext uri="{FF2B5EF4-FFF2-40B4-BE49-F238E27FC236}">
                    <a16:creationId xmlns:a16="http://schemas.microsoft.com/office/drawing/2014/main" id="{6B587191-FE53-4FF4-ADCF-B64407A6647B}"/>
                  </a:ext>
                </a:extLst>
              </p:cNvPr>
              <p:cNvSpPr/>
              <p:nvPr/>
            </p:nvSpPr>
            <p:spPr>
              <a:xfrm>
                <a:off x="3068536" y="2171703"/>
                <a:ext cx="1138547" cy="2923971"/>
              </a:xfrm>
              <a:prstGeom prst="cube">
                <a:avLst>
                  <a:gd name="adj" fmla="val 88345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ṩḻîḋè">
                <a:extLst>
                  <a:ext uri="{FF2B5EF4-FFF2-40B4-BE49-F238E27FC236}">
                    <a16:creationId xmlns:a16="http://schemas.microsoft.com/office/drawing/2014/main" id="{9AF9C29A-9A10-4CEC-B25B-166E7CFE9D71}"/>
                  </a:ext>
                </a:extLst>
              </p:cNvPr>
              <p:cNvSpPr/>
              <p:nvPr/>
            </p:nvSpPr>
            <p:spPr>
              <a:xfrm>
                <a:off x="3608578" y="2428876"/>
                <a:ext cx="1038407" cy="2666797"/>
              </a:xfrm>
              <a:prstGeom prst="cube">
                <a:avLst>
                  <a:gd name="adj" fmla="val 88345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Sḻiďê">
                <a:extLst>
                  <a:ext uri="{FF2B5EF4-FFF2-40B4-BE49-F238E27FC236}">
                    <a16:creationId xmlns:a16="http://schemas.microsoft.com/office/drawing/2014/main" id="{E621D15D-6CAD-4F46-AB2F-273858025FC9}"/>
                  </a:ext>
                </a:extLst>
              </p:cNvPr>
              <p:cNvSpPr/>
              <p:nvPr/>
            </p:nvSpPr>
            <p:spPr>
              <a:xfrm>
                <a:off x="4115153" y="2694545"/>
                <a:ext cx="934959" cy="2401128"/>
              </a:xfrm>
              <a:prstGeom prst="cube">
                <a:avLst>
                  <a:gd name="adj" fmla="val 8573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líḓe">
                <a:extLst>
                  <a:ext uri="{FF2B5EF4-FFF2-40B4-BE49-F238E27FC236}">
                    <a16:creationId xmlns:a16="http://schemas.microsoft.com/office/drawing/2014/main" id="{5E030119-3A3C-4167-B7E8-893B03EC65B9}"/>
                  </a:ext>
                </a:extLst>
              </p:cNvPr>
              <p:cNvSpPr/>
              <p:nvPr/>
            </p:nvSpPr>
            <p:spPr>
              <a:xfrm>
                <a:off x="4556378" y="3105940"/>
                <a:ext cx="774769" cy="1989733"/>
              </a:xfrm>
              <a:prstGeom prst="cube">
                <a:avLst>
                  <a:gd name="adj" fmla="val 85731"/>
                </a:avLst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îşļïḋe">
              <a:extLst>
                <a:ext uri="{FF2B5EF4-FFF2-40B4-BE49-F238E27FC236}">
                  <a16:creationId xmlns:a16="http://schemas.microsoft.com/office/drawing/2014/main" id="{37770B7B-CC1E-46C0-A702-62070AFB45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85139" y="2748683"/>
              <a:ext cx="147396" cy="14739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$1ïḋê">
              <a:extLst>
                <a:ext uri="{FF2B5EF4-FFF2-40B4-BE49-F238E27FC236}">
                  <a16:creationId xmlns:a16="http://schemas.microsoft.com/office/drawing/2014/main" id="{0203D356-C987-40B8-9287-67D4A2F0465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71901" y="2748683"/>
              <a:ext cx="3321090" cy="189410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每个人都需要一日三餐。对于一些美食爱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r>
                <a:rPr lang="zh-CN" altLang="en-US" sz="1400" dirty="0">
                  <a:solidFill>
                    <a:schemeClr val="accent1"/>
                  </a:solidFill>
                </a:rPr>
                <a:t>好者而言，了解美食以及如何制作美食是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r>
                <a:rPr lang="zh-CN" altLang="en-US" sz="1400" dirty="0">
                  <a:solidFill>
                    <a:schemeClr val="accent1"/>
                  </a:solidFill>
                </a:rPr>
                <a:t>他们不可或缺的爱好，将这两点合二为一，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r>
                <a:rPr lang="zh-CN" altLang="en-US" sz="1400" dirty="0">
                  <a:solidFill>
                    <a:schemeClr val="accent1"/>
                  </a:solidFill>
                </a:rPr>
                <a:t>推出一款专门教人们如何制作美食的小程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r>
                <a:rPr lang="zh-CN" altLang="en-US" sz="1400" dirty="0">
                  <a:solidFill>
                    <a:schemeClr val="accent1"/>
                  </a:solidFill>
                </a:rPr>
                <a:t>序</a:t>
              </a:r>
              <a:r>
                <a:rPr lang="en-US" altLang="zh-CN" sz="1400" dirty="0">
                  <a:solidFill>
                    <a:schemeClr val="accent1"/>
                  </a:solidFill>
                </a:rPr>
                <a:t>——“</a:t>
              </a:r>
              <a:r>
                <a:rPr lang="zh-CN" altLang="en-US" sz="1400" dirty="0">
                  <a:solidFill>
                    <a:schemeClr val="accent1"/>
                  </a:solidFill>
                </a:rPr>
                <a:t>救世煮”小程序。用户可以通过小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r>
                <a:rPr lang="zh-CN" altLang="en-US" sz="1400" dirty="0">
                  <a:solidFill>
                    <a:schemeClr val="accent1"/>
                  </a:solidFill>
                </a:rPr>
                <a:t>程序了解天南地北的美食，还可以现学现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r>
                <a:rPr lang="zh-CN" altLang="en-US" sz="1400" dirty="0">
                  <a:solidFill>
                    <a:schemeClr val="accent1"/>
                  </a:solidFill>
                </a:rPr>
                <a:t>做，成为一个厨艺高手，让那些不会做饭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r>
                <a:rPr lang="zh-CN" altLang="en-US" sz="1400" dirty="0">
                  <a:solidFill>
                    <a:schemeClr val="accent1"/>
                  </a:solidFill>
                </a:rPr>
                <a:t>的人也可以打造自己的美食天堂。</a:t>
              </a:r>
              <a:endParaRPr lang="zh-CN" altLang="en-US" sz="1400" dirty="0">
                <a:solidFill>
                  <a:schemeClr val="accen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9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02</a:t>
            </a:r>
            <a:endParaRPr lang="zh-CN" altLang="en-US" sz="96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427" y="3818896"/>
            <a:ext cx="3320915" cy="7466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需求分析</a:t>
            </a:r>
            <a:endParaRPr lang="en-US" altLang="zh-CN" sz="3200" dirty="0"/>
          </a:p>
        </p:txBody>
      </p:sp>
      <p:sp>
        <p:nvSpPr>
          <p:cNvPr id="4" name="tiny-paper-airplane_19745">
            <a:extLst>
              <a:ext uri="{FF2B5EF4-FFF2-40B4-BE49-F238E27FC236}">
                <a16:creationId xmlns:a16="http://schemas.microsoft.com/office/drawing/2014/main" id="{49AC09EB-CB94-40FC-A3DE-F403BCC9A451}"/>
              </a:ext>
            </a:extLst>
          </p:cNvPr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ny-paper-airplane_19745">
            <a:extLst>
              <a:ext uri="{FF2B5EF4-FFF2-40B4-BE49-F238E27FC236}">
                <a16:creationId xmlns:a16="http://schemas.microsoft.com/office/drawing/2014/main" id="{A247E921-EDEF-481C-885C-48A41F575CED}"/>
              </a:ext>
            </a:extLst>
          </p:cNvPr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>
            <a:extLst>
              <a:ext uri="{FF2B5EF4-FFF2-40B4-BE49-F238E27FC236}">
                <a16:creationId xmlns:a16="http://schemas.microsoft.com/office/drawing/2014/main" id="{4EE60DED-D2AA-4FD4-9DBE-7301B785B0BE}"/>
              </a:ext>
            </a:extLst>
          </p:cNvPr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720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需求分析</a:t>
            </a:r>
          </a:p>
        </p:txBody>
      </p:sp>
      <p:grpSp>
        <p:nvGrpSpPr>
          <p:cNvPr id="5" name="14e471d2-00a8-4280-b84c-404d94f6ca3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0C5FBC0-E05B-4F64-A398-932EAB95039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27240" y="1376772"/>
            <a:ext cx="8797888" cy="4526235"/>
            <a:chOff x="1727240" y="1376772"/>
            <a:chExt cx="8797888" cy="4526235"/>
          </a:xfrm>
        </p:grpSpPr>
        <p:sp>
          <p:nvSpPr>
            <p:cNvPr id="6" name="iṥḷíḓé">
              <a:extLst>
                <a:ext uri="{FF2B5EF4-FFF2-40B4-BE49-F238E27FC236}">
                  <a16:creationId xmlns:a16="http://schemas.microsoft.com/office/drawing/2014/main" id="{293768EF-AFEB-4882-9EFD-A3E2AFC74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148" y="3639091"/>
              <a:ext cx="2718935" cy="2263916"/>
            </a:xfrm>
            <a:custGeom>
              <a:avLst/>
              <a:gdLst>
                <a:gd name="T0" fmla="*/ 2914 w 3407"/>
                <a:gd name="T1" fmla="*/ 65 h 2837"/>
                <a:gd name="T2" fmla="*/ 2785 w 3407"/>
                <a:gd name="T3" fmla="*/ 183 h 2837"/>
                <a:gd name="T4" fmla="*/ 2642 w 3407"/>
                <a:gd name="T5" fmla="*/ 287 h 2837"/>
                <a:gd name="T6" fmla="*/ 2491 w 3407"/>
                <a:gd name="T7" fmla="*/ 378 h 2837"/>
                <a:gd name="T8" fmla="*/ 2329 w 3407"/>
                <a:gd name="T9" fmla="*/ 453 h 2837"/>
                <a:gd name="T10" fmla="*/ 2159 w 3407"/>
                <a:gd name="T11" fmla="*/ 508 h 2837"/>
                <a:gd name="T12" fmla="*/ 1981 w 3407"/>
                <a:gd name="T13" fmla="*/ 548 h 2837"/>
                <a:gd name="T14" fmla="*/ 1798 w 3407"/>
                <a:gd name="T15" fmla="*/ 567 h 2837"/>
                <a:gd name="T16" fmla="*/ 1656 w 3407"/>
                <a:gd name="T17" fmla="*/ 569 h 2837"/>
                <a:gd name="T18" fmla="*/ 1471 w 3407"/>
                <a:gd name="T19" fmla="*/ 555 h 2837"/>
                <a:gd name="T20" fmla="*/ 1292 w 3407"/>
                <a:gd name="T21" fmla="*/ 520 h 2837"/>
                <a:gd name="T22" fmla="*/ 1119 w 3407"/>
                <a:gd name="T23" fmla="*/ 468 h 2837"/>
                <a:gd name="T24" fmla="*/ 954 w 3407"/>
                <a:gd name="T25" fmla="*/ 399 h 2837"/>
                <a:gd name="T26" fmla="*/ 801 w 3407"/>
                <a:gd name="T27" fmla="*/ 312 h 2837"/>
                <a:gd name="T28" fmla="*/ 657 w 3407"/>
                <a:gd name="T29" fmla="*/ 211 h 2837"/>
                <a:gd name="T30" fmla="*/ 524 w 3407"/>
                <a:gd name="T31" fmla="*/ 96 h 2837"/>
                <a:gd name="T32" fmla="*/ 432 w 3407"/>
                <a:gd name="T33" fmla="*/ 0 h 2837"/>
                <a:gd name="T34" fmla="*/ 336 w 3407"/>
                <a:gd name="T35" fmla="*/ 118 h 2837"/>
                <a:gd name="T36" fmla="*/ 178 w 3407"/>
                <a:gd name="T37" fmla="*/ 378 h 2837"/>
                <a:gd name="T38" fmla="*/ 66 w 3407"/>
                <a:gd name="T39" fmla="*/ 663 h 2837"/>
                <a:gd name="T40" fmla="*/ 7 w 3407"/>
                <a:gd name="T41" fmla="*/ 973 h 2837"/>
                <a:gd name="T42" fmla="*/ 2 w 3407"/>
                <a:gd name="T43" fmla="*/ 1215 h 2837"/>
                <a:gd name="T44" fmla="*/ 46 w 3407"/>
                <a:gd name="T45" fmla="*/ 1528 h 2837"/>
                <a:gd name="T46" fmla="*/ 145 w 3407"/>
                <a:gd name="T47" fmla="*/ 1822 h 2837"/>
                <a:gd name="T48" fmla="*/ 293 w 3407"/>
                <a:gd name="T49" fmla="*/ 2088 h 2837"/>
                <a:gd name="T50" fmla="*/ 432 w 3407"/>
                <a:gd name="T51" fmla="*/ 2266 h 2837"/>
                <a:gd name="T52" fmla="*/ 556 w 3407"/>
                <a:gd name="T53" fmla="*/ 2391 h 2837"/>
                <a:gd name="T54" fmla="*/ 691 w 3407"/>
                <a:gd name="T55" fmla="*/ 2502 h 2837"/>
                <a:gd name="T56" fmla="*/ 838 w 3407"/>
                <a:gd name="T57" fmla="*/ 2600 h 2837"/>
                <a:gd name="T58" fmla="*/ 994 w 3407"/>
                <a:gd name="T59" fmla="*/ 2683 h 2837"/>
                <a:gd name="T60" fmla="*/ 1161 w 3407"/>
                <a:gd name="T61" fmla="*/ 2748 h 2837"/>
                <a:gd name="T62" fmla="*/ 1335 w 3407"/>
                <a:gd name="T63" fmla="*/ 2796 h 2837"/>
                <a:gd name="T64" fmla="*/ 1516 w 3407"/>
                <a:gd name="T65" fmla="*/ 2826 h 2837"/>
                <a:gd name="T66" fmla="*/ 1703 w 3407"/>
                <a:gd name="T67" fmla="*/ 2837 h 2837"/>
                <a:gd name="T68" fmla="*/ 1835 w 3407"/>
                <a:gd name="T69" fmla="*/ 2831 h 2837"/>
                <a:gd name="T70" fmla="*/ 2005 w 3407"/>
                <a:gd name="T71" fmla="*/ 2810 h 2837"/>
                <a:gd name="T72" fmla="*/ 2169 w 3407"/>
                <a:gd name="T73" fmla="*/ 2772 h 2837"/>
                <a:gd name="T74" fmla="*/ 2442 w 3407"/>
                <a:gd name="T75" fmla="*/ 2668 h 2837"/>
                <a:gd name="T76" fmla="*/ 2723 w 3407"/>
                <a:gd name="T77" fmla="*/ 2499 h 2837"/>
                <a:gd name="T78" fmla="*/ 2964 w 3407"/>
                <a:gd name="T79" fmla="*/ 2278 h 2837"/>
                <a:gd name="T80" fmla="*/ 3159 w 3407"/>
                <a:gd name="T81" fmla="*/ 2017 h 2837"/>
                <a:gd name="T82" fmla="*/ 3304 w 3407"/>
                <a:gd name="T83" fmla="*/ 1719 h 2837"/>
                <a:gd name="T84" fmla="*/ 3363 w 3407"/>
                <a:gd name="T85" fmla="*/ 1518 h 2837"/>
                <a:gd name="T86" fmla="*/ 3393 w 3407"/>
                <a:gd name="T87" fmla="*/ 1350 h 2837"/>
                <a:gd name="T88" fmla="*/ 3407 w 3407"/>
                <a:gd name="T89" fmla="*/ 1178 h 2837"/>
                <a:gd name="T90" fmla="*/ 3400 w 3407"/>
                <a:gd name="T91" fmla="*/ 973 h 2837"/>
                <a:gd name="T92" fmla="*/ 3340 w 3407"/>
                <a:gd name="T93" fmla="*/ 663 h 2837"/>
                <a:gd name="T94" fmla="*/ 3229 w 3407"/>
                <a:gd name="T95" fmla="*/ 376 h 2837"/>
                <a:gd name="T96" fmla="*/ 3071 w 3407"/>
                <a:gd name="T97" fmla="*/ 118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7" h="2837">
                  <a:moveTo>
                    <a:pt x="2975" y="0"/>
                  </a:moveTo>
                  <a:lnTo>
                    <a:pt x="2975" y="0"/>
                  </a:lnTo>
                  <a:lnTo>
                    <a:pt x="2945" y="33"/>
                  </a:lnTo>
                  <a:lnTo>
                    <a:pt x="2914" y="65"/>
                  </a:lnTo>
                  <a:lnTo>
                    <a:pt x="2883" y="96"/>
                  </a:lnTo>
                  <a:lnTo>
                    <a:pt x="2851" y="125"/>
                  </a:lnTo>
                  <a:lnTo>
                    <a:pt x="2818" y="155"/>
                  </a:lnTo>
                  <a:lnTo>
                    <a:pt x="2785" y="183"/>
                  </a:lnTo>
                  <a:lnTo>
                    <a:pt x="2750" y="211"/>
                  </a:lnTo>
                  <a:lnTo>
                    <a:pt x="2716" y="237"/>
                  </a:lnTo>
                  <a:lnTo>
                    <a:pt x="2679" y="263"/>
                  </a:lnTo>
                  <a:lnTo>
                    <a:pt x="2642" y="287"/>
                  </a:lnTo>
                  <a:lnTo>
                    <a:pt x="2606" y="312"/>
                  </a:lnTo>
                  <a:lnTo>
                    <a:pt x="2569" y="334"/>
                  </a:lnTo>
                  <a:lnTo>
                    <a:pt x="2529" y="357"/>
                  </a:lnTo>
                  <a:lnTo>
                    <a:pt x="2491" y="378"/>
                  </a:lnTo>
                  <a:lnTo>
                    <a:pt x="2451" y="399"/>
                  </a:lnTo>
                  <a:lnTo>
                    <a:pt x="2411" y="416"/>
                  </a:lnTo>
                  <a:lnTo>
                    <a:pt x="2371" y="435"/>
                  </a:lnTo>
                  <a:lnTo>
                    <a:pt x="2329" y="453"/>
                  </a:lnTo>
                  <a:lnTo>
                    <a:pt x="2287" y="468"/>
                  </a:lnTo>
                  <a:lnTo>
                    <a:pt x="2246" y="482"/>
                  </a:lnTo>
                  <a:lnTo>
                    <a:pt x="2202" y="496"/>
                  </a:lnTo>
                  <a:lnTo>
                    <a:pt x="2159" y="508"/>
                  </a:lnTo>
                  <a:lnTo>
                    <a:pt x="2115" y="520"/>
                  </a:lnTo>
                  <a:lnTo>
                    <a:pt x="2072" y="531"/>
                  </a:lnTo>
                  <a:lnTo>
                    <a:pt x="2026" y="540"/>
                  </a:lnTo>
                  <a:lnTo>
                    <a:pt x="1981" y="548"/>
                  </a:lnTo>
                  <a:lnTo>
                    <a:pt x="1936" y="555"/>
                  </a:lnTo>
                  <a:lnTo>
                    <a:pt x="1891" y="560"/>
                  </a:lnTo>
                  <a:lnTo>
                    <a:pt x="1844" y="566"/>
                  </a:lnTo>
                  <a:lnTo>
                    <a:pt x="1798" y="567"/>
                  </a:lnTo>
                  <a:lnTo>
                    <a:pt x="1751" y="569"/>
                  </a:lnTo>
                  <a:lnTo>
                    <a:pt x="1703" y="571"/>
                  </a:lnTo>
                  <a:lnTo>
                    <a:pt x="1703" y="571"/>
                  </a:lnTo>
                  <a:lnTo>
                    <a:pt x="1656" y="569"/>
                  </a:lnTo>
                  <a:lnTo>
                    <a:pt x="1609" y="567"/>
                  </a:lnTo>
                  <a:lnTo>
                    <a:pt x="1563" y="566"/>
                  </a:lnTo>
                  <a:lnTo>
                    <a:pt x="1516" y="560"/>
                  </a:lnTo>
                  <a:lnTo>
                    <a:pt x="1471" y="555"/>
                  </a:lnTo>
                  <a:lnTo>
                    <a:pt x="1426" y="548"/>
                  </a:lnTo>
                  <a:lnTo>
                    <a:pt x="1381" y="540"/>
                  </a:lnTo>
                  <a:lnTo>
                    <a:pt x="1335" y="531"/>
                  </a:lnTo>
                  <a:lnTo>
                    <a:pt x="1292" y="520"/>
                  </a:lnTo>
                  <a:lnTo>
                    <a:pt x="1247" y="508"/>
                  </a:lnTo>
                  <a:lnTo>
                    <a:pt x="1205" y="496"/>
                  </a:lnTo>
                  <a:lnTo>
                    <a:pt x="1161" y="482"/>
                  </a:lnTo>
                  <a:lnTo>
                    <a:pt x="1119" y="468"/>
                  </a:lnTo>
                  <a:lnTo>
                    <a:pt x="1078" y="453"/>
                  </a:lnTo>
                  <a:lnTo>
                    <a:pt x="1036" y="435"/>
                  </a:lnTo>
                  <a:lnTo>
                    <a:pt x="996" y="416"/>
                  </a:lnTo>
                  <a:lnTo>
                    <a:pt x="954" y="399"/>
                  </a:lnTo>
                  <a:lnTo>
                    <a:pt x="916" y="378"/>
                  </a:lnTo>
                  <a:lnTo>
                    <a:pt x="876" y="357"/>
                  </a:lnTo>
                  <a:lnTo>
                    <a:pt x="838" y="334"/>
                  </a:lnTo>
                  <a:lnTo>
                    <a:pt x="801" y="312"/>
                  </a:lnTo>
                  <a:lnTo>
                    <a:pt x="763" y="287"/>
                  </a:lnTo>
                  <a:lnTo>
                    <a:pt x="726" y="263"/>
                  </a:lnTo>
                  <a:lnTo>
                    <a:pt x="691" y="237"/>
                  </a:lnTo>
                  <a:lnTo>
                    <a:pt x="657" y="211"/>
                  </a:lnTo>
                  <a:lnTo>
                    <a:pt x="622" y="183"/>
                  </a:lnTo>
                  <a:lnTo>
                    <a:pt x="589" y="155"/>
                  </a:lnTo>
                  <a:lnTo>
                    <a:pt x="556" y="125"/>
                  </a:lnTo>
                  <a:lnTo>
                    <a:pt x="524" y="96"/>
                  </a:lnTo>
                  <a:lnTo>
                    <a:pt x="493" y="65"/>
                  </a:lnTo>
                  <a:lnTo>
                    <a:pt x="462" y="33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383" y="59"/>
                  </a:lnTo>
                  <a:lnTo>
                    <a:pt x="336" y="118"/>
                  </a:lnTo>
                  <a:lnTo>
                    <a:pt x="293" y="179"/>
                  </a:lnTo>
                  <a:lnTo>
                    <a:pt x="251" y="244"/>
                  </a:lnTo>
                  <a:lnTo>
                    <a:pt x="213" y="310"/>
                  </a:lnTo>
                  <a:lnTo>
                    <a:pt x="178" y="378"/>
                  </a:lnTo>
                  <a:lnTo>
                    <a:pt x="145" y="446"/>
                  </a:lnTo>
                  <a:lnTo>
                    <a:pt x="115" y="517"/>
                  </a:lnTo>
                  <a:lnTo>
                    <a:pt x="89" y="590"/>
                  </a:lnTo>
                  <a:lnTo>
                    <a:pt x="66" y="663"/>
                  </a:lnTo>
                  <a:lnTo>
                    <a:pt x="46" y="740"/>
                  </a:lnTo>
                  <a:lnTo>
                    <a:pt x="30" y="816"/>
                  </a:lnTo>
                  <a:lnTo>
                    <a:pt x="18" y="893"/>
                  </a:lnTo>
                  <a:lnTo>
                    <a:pt x="7" y="973"/>
                  </a:lnTo>
                  <a:lnTo>
                    <a:pt x="2" y="1053"/>
                  </a:lnTo>
                  <a:lnTo>
                    <a:pt x="0" y="1133"/>
                  </a:lnTo>
                  <a:lnTo>
                    <a:pt x="0" y="1133"/>
                  </a:lnTo>
                  <a:lnTo>
                    <a:pt x="2" y="1215"/>
                  </a:lnTo>
                  <a:lnTo>
                    <a:pt x="7" y="1295"/>
                  </a:lnTo>
                  <a:lnTo>
                    <a:pt x="18" y="1375"/>
                  </a:lnTo>
                  <a:lnTo>
                    <a:pt x="30" y="1451"/>
                  </a:lnTo>
                  <a:lnTo>
                    <a:pt x="46" y="1528"/>
                  </a:lnTo>
                  <a:lnTo>
                    <a:pt x="66" y="1605"/>
                  </a:lnTo>
                  <a:lnTo>
                    <a:pt x="89" y="1678"/>
                  </a:lnTo>
                  <a:lnTo>
                    <a:pt x="115" y="1751"/>
                  </a:lnTo>
                  <a:lnTo>
                    <a:pt x="145" y="1822"/>
                  </a:lnTo>
                  <a:lnTo>
                    <a:pt x="178" y="1890"/>
                  </a:lnTo>
                  <a:lnTo>
                    <a:pt x="213" y="1958"/>
                  </a:lnTo>
                  <a:lnTo>
                    <a:pt x="251" y="2024"/>
                  </a:lnTo>
                  <a:lnTo>
                    <a:pt x="293" y="2088"/>
                  </a:lnTo>
                  <a:lnTo>
                    <a:pt x="336" y="2149"/>
                  </a:lnTo>
                  <a:lnTo>
                    <a:pt x="383" y="2208"/>
                  </a:lnTo>
                  <a:lnTo>
                    <a:pt x="432" y="2266"/>
                  </a:lnTo>
                  <a:lnTo>
                    <a:pt x="432" y="2266"/>
                  </a:lnTo>
                  <a:lnTo>
                    <a:pt x="462" y="2299"/>
                  </a:lnTo>
                  <a:lnTo>
                    <a:pt x="493" y="2330"/>
                  </a:lnTo>
                  <a:lnTo>
                    <a:pt x="523" y="2361"/>
                  </a:lnTo>
                  <a:lnTo>
                    <a:pt x="556" y="2391"/>
                  </a:lnTo>
                  <a:lnTo>
                    <a:pt x="589" y="2421"/>
                  </a:lnTo>
                  <a:lnTo>
                    <a:pt x="622" y="2448"/>
                  </a:lnTo>
                  <a:lnTo>
                    <a:pt x="657" y="2476"/>
                  </a:lnTo>
                  <a:lnTo>
                    <a:pt x="691" y="2502"/>
                  </a:lnTo>
                  <a:lnTo>
                    <a:pt x="726" y="2529"/>
                  </a:lnTo>
                  <a:lnTo>
                    <a:pt x="763" y="2553"/>
                  </a:lnTo>
                  <a:lnTo>
                    <a:pt x="801" y="2577"/>
                  </a:lnTo>
                  <a:lnTo>
                    <a:pt x="838" y="2600"/>
                  </a:lnTo>
                  <a:lnTo>
                    <a:pt x="876" y="2622"/>
                  </a:lnTo>
                  <a:lnTo>
                    <a:pt x="916" y="2643"/>
                  </a:lnTo>
                  <a:lnTo>
                    <a:pt x="954" y="2664"/>
                  </a:lnTo>
                  <a:lnTo>
                    <a:pt x="994" y="2683"/>
                  </a:lnTo>
                  <a:lnTo>
                    <a:pt x="1036" y="2701"/>
                  </a:lnTo>
                  <a:lnTo>
                    <a:pt x="1078" y="2718"/>
                  </a:lnTo>
                  <a:lnTo>
                    <a:pt x="1119" y="2734"/>
                  </a:lnTo>
                  <a:lnTo>
                    <a:pt x="1161" y="2748"/>
                  </a:lnTo>
                  <a:lnTo>
                    <a:pt x="1205" y="2762"/>
                  </a:lnTo>
                  <a:lnTo>
                    <a:pt x="1247" y="2774"/>
                  </a:lnTo>
                  <a:lnTo>
                    <a:pt x="1292" y="2786"/>
                  </a:lnTo>
                  <a:lnTo>
                    <a:pt x="1335" y="2796"/>
                  </a:lnTo>
                  <a:lnTo>
                    <a:pt x="1381" y="2805"/>
                  </a:lnTo>
                  <a:lnTo>
                    <a:pt x="1426" y="2814"/>
                  </a:lnTo>
                  <a:lnTo>
                    <a:pt x="1471" y="2821"/>
                  </a:lnTo>
                  <a:lnTo>
                    <a:pt x="1516" y="2826"/>
                  </a:lnTo>
                  <a:lnTo>
                    <a:pt x="1563" y="2831"/>
                  </a:lnTo>
                  <a:lnTo>
                    <a:pt x="1609" y="2833"/>
                  </a:lnTo>
                  <a:lnTo>
                    <a:pt x="1656" y="2837"/>
                  </a:lnTo>
                  <a:lnTo>
                    <a:pt x="1703" y="2837"/>
                  </a:lnTo>
                  <a:lnTo>
                    <a:pt x="1703" y="2837"/>
                  </a:lnTo>
                  <a:lnTo>
                    <a:pt x="1748" y="2837"/>
                  </a:lnTo>
                  <a:lnTo>
                    <a:pt x="1791" y="2835"/>
                  </a:lnTo>
                  <a:lnTo>
                    <a:pt x="1835" y="2831"/>
                  </a:lnTo>
                  <a:lnTo>
                    <a:pt x="1877" y="2828"/>
                  </a:lnTo>
                  <a:lnTo>
                    <a:pt x="1920" y="2823"/>
                  </a:lnTo>
                  <a:lnTo>
                    <a:pt x="1962" y="2817"/>
                  </a:lnTo>
                  <a:lnTo>
                    <a:pt x="2005" y="2810"/>
                  </a:lnTo>
                  <a:lnTo>
                    <a:pt x="2047" y="2802"/>
                  </a:lnTo>
                  <a:lnTo>
                    <a:pt x="2087" y="2793"/>
                  </a:lnTo>
                  <a:lnTo>
                    <a:pt x="2129" y="2783"/>
                  </a:lnTo>
                  <a:lnTo>
                    <a:pt x="2169" y="2772"/>
                  </a:lnTo>
                  <a:lnTo>
                    <a:pt x="2209" y="2760"/>
                  </a:lnTo>
                  <a:lnTo>
                    <a:pt x="2289" y="2734"/>
                  </a:lnTo>
                  <a:lnTo>
                    <a:pt x="2366" y="2703"/>
                  </a:lnTo>
                  <a:lnTo>
                    <a:pt x="2442" y="2668"/>
                  </a:lnTo>
                  <a:lnTo>
                    <a:pt x="2515" y="2631"/>
                  </a:lnTo>
                  <a:lnTo>
                    <a:pt x="2587" y="2589"/>
                  </a:lnTo>
                  <a:lnTo>
                    <a:pt x="2656" y="2546"/>
                  </a:lnTo>
                  <a:lnTo>
                    <a:pt x="2723" y="2499"/>
                  </a:lnTo>
                  <a:lnTo>
                    <a:pt x="2787" y="2448"/>
                  </a:lnTo>
                  <a:lnTo>
                    <a:pt x="2848" y="2395"/>
                  </a:lnTo>
                  <a:lnTo>
                    <a:pt x="2907" y="2337"/>
                  </a:lnTo>
                  <a:lnTo>
                    <a:pt x="2964" y="2278"/>
                  </a:lnTo>
                  <a:lnTo>
                    <a:pt x="3017" y="2217"/>
                  </a:lnTo>
                  <a:lnTo>
                    <a:pt x="3069" y="2153"/>
                  </a:lnTo>
                  <a:lnTo>
                    <a:pt x="3116" y="2087"/>
                  </a:lnTo>
                  <a:lnTo>
                    <a:pt x="3159" y="2017"/>
                  </a:lnTo>
                  <a:lnTo>
                    <a:pt x="3201" y="1946"/>
                  </a:lnTo>
                  <a:lnTo>
                    <a:pt x="3238" y="1872"/>
                  </a:lnTo>
                  <a:lnTo>
                    <a:pt x="3273" y="1796"/>
                  </a:lnTo>
                  <a:lnTo>
                    <a:pt x="3304" y="1719"/>
                  </a:lnTo>
                  <a:lnTo>
                    <a:pt x="3330" y="1639"/>
                  </a:lnTo>
                  <a:lnTo>
                    <a:pt x="3342" y="1599"/>
                  </a:lnTo>
                  <a:lnTo>
                    <a:pt x="3353" y="1559"/>
                  </a:lnTo>
                  <a:lnTo>
                    <a:pt x="3363" y="1518"/>
                  </a:lnTo>
                  <a:lnTo>
                    <a:pt x="3372" y="1477"/>
                  </a:lnTo>
                  <a:lnTo>
                    <a:pt x="3380" y="1436"/>
                  </a:lnTo>
                  <a:lnTo>
                    <a:pt x="3387" y="1392"/>
                  </a:lnTo>
                  <a:lnTo>
                    <a:pt x="3393" y="1350"/>
                  </a:lnTo>
                  <a:lnTo>
                    <a:pt x="3398" y="1307"/>
                  </a:lnTo>
                  <a:lnTo>
                    <a:pt x="3401" y="1265"/>
                  </a:lnTo>
                  <a:lnTo>
                    <a:pt x="3405" y="1222"/>
                  </a:lnTo>
                  <a:lnTo>
                    <a:pt x="3407" y="1178"/>
                  </a:lnTo>
                  <a:lnTo>
                    <a:pt x="3407" y="1133"/>
                  </a:lnTo>
                  <a:lnTo>
                    <a:pt x="3407" y="1133"/>
                  </a:lnTo>
                  <a:lnTo>
                    <a:pt x="3405" y="1053"/>
                  </a:lnTo>
                  <a:lnTo>
                    <a:pt x="3400" y="973"/>
                  </a:lnTo>
                  <a:lnTo>
                    <a:pt x="3389" y="893"/>
                  </a:lnTo>
                  <a:lnTo>
                    <a:pt x="3377" y="816"/>
                  </a:lnTo>
                  <a:lnTo>
                    <a:pt x="3360" y="740"/>
                  </a:lnTo>
                  <a:lnTo>
                    <a:pt x="3340" y="663"/>
                  </a:lnTo>
                  <a:lnTo>
                    <a:pt x="3318" y="590"/>
                  </a:lnTo>
                  <a:lnTo>
                    <a:pt x="3292" y="517"/>
                  </a:lnTo>
                  <a:lnTo>
                    <a:pt x="3262" y="446"/>
                  </a:lnTo>
                  <a:lnTo>
                    <a:pt x="3229" y="376"/>
                  </a:lnTo>
                  <a:lnTo>
                    <a:pt x="3194" y="310"/>
                  </a:lnTo>
                  <a:lnTo>
                    <a:pt x="3156" y="244"/>
                  </a:lnTo>
                  <a:lnTo>
                    <a:pt x="3114" y="179"/>
                  </a:lnTo>
                  <a:lnTo>
                    <a:pt x="3071" y="118"/>
                  </a:lnTo>
                  <a:lnTo>
                    <a:pt x="3024" y="58"/>
                  </a:lnTo>
                  <a:lnTo>
                    <a:pt x="2975" y="0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360000" tIns="1080000" rIns="360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</a:rPr>
                <a:t>输入：输入美食名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</a:rPr>
                <a:t>输出：显示美食名对应的美食，点击跳转到所选美食页面。</a:t>
              </a:r>
            </a:p>
          </p:txBody>
        </p:sp>
        <p:sp>
          <p:nvSpPr>
            <p:cNvPr id="7" name="iṩḷiḋé">
              <a:extLst>
                <a:ext uri="{FF2B5EF4-FFF2-40B4-BE49-F238E27FC236}">
                  <a16:creationId xmlns:a16="http://schemas.microsoft.com/office/drawing/2014/main" id="{14B8DE9B-3B20-45A9-8D1F-1747B0E7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926" y="3185670"/>
              <a:ext cx="2374079" cy="2717337"/>
            </a:xfrm>
            <a:custGeom>
              <a:avLst/>
              <a:gdLst>
                <a:gd name="T0" fmla="*/ 2975 w 2975"/>
                <a:gd name="T1" fmla="*/ 569 h 3406"/>
                <a:gd name="T2" fmla="*/ 2851 w 2975"/>
                <a:gd name="T3" fmla="*/ 446 h 3406"/>
                <a:gd name="T4" fmla="*/ 2716 w 2975"/>
                <a:gd name="T5" fmla="*/ 332 h 3406"/>
                <a:gd name="T6" fmla="*/ 2569 w 2975"/>
                <a:gd name="T7" fmla="*/ 237 h 3406"/>
                <a:gd name="T8" fmla="*/ 2411 w 2975"/>
                <a:gd name="T9" fmla="*/ 153 h 3406"/>
                <a:gd name="T10" fmla="*/ 2246 w 2975"/>
                <a:gd name="T11" fmla="*/ 89 h 3406"/>
                <a:gd name="T12" fmla="*/ 2072 w 2975"/>
                <a:gd name="T13" fmla="*/ 40 h 3406"/>
                <a:gd name="T14" fmla="*/ 1891 w 2975"/>
                <a:gd name="T15" fmla="*/ 11 h 3406"/>
                <a:gd name="T16" fmla="*/ 1703 w 2975"/>
                <a:gd name="T17" fmla="*/ 0 h 3406"/>
                <a:gd name="T18" fmla="*/ 1563 w 2975"/>
                <a:gd name="T19" fmla="*/ 5 h 3406"/>
                <a:gd name="T20" fmla="*/ 1381 w 2975"/>
                <a:gd name="T21" fmla="*/ 31 h 3406"/>
                <a:gd name="T22" fmla="*/ 1205 w 2975"/>
                <a:gd name="T23" fmla="*/ 75 h 3406"/>
                <a:gd name="T24" fmla="*/ 1036 w 2975"/>
                <a:gd name="T25" fmla="*/ 136 h 3406"/>
                <a:gd name="T26" fmla="*/ 876 w 2975"/>
                <a:gd name="T27" fmla="*/ 214 h 3406"/>
                <a:gd name="T28" fmla="*/ 728 w 2975"/>
                <a:gd name="T29" fmla="*/ 308 h 3406"/>
                <a:gd name="T30" fmla="*/ 589 w 2975"/>
                <a:gd name="T31" fmla="*/ 416 h 3406"/>
                <a:gd name="T32" fmla="*/ 462 w 2975"/>
                <a:gd name="T33" fmla="*/ 538 h 3406"/>
                <a:gd name="T34" fmla="*/ 336 w 2975"/>
                <a:gd name="T35" fmla="*/ 687 h 3406"/>
                <a:gd name="T36" fmla="*/ 178 w 2975"/>
                <a:gd name="T37" fmla="*/ 945 h 3406"/>
                <a:gd name="T38" fmla="*/ 67 w 2975"/>
                <a:gd name="T39" fmla="*/ 1232 h 3406"/>
                <a:gd name="T40" fmla="*/ 7 w 2975"/>
                <a:gd name="T41" fmla="*/ 1542 h 3406"/>
                <a:gd name="T42" fmla="*/ 0 w 2975"/>
                <a:gd name="T43" fmla="*/ 1747 h 3406"/>
                <a:gd name="T44" fmla="*/ 14 w 2975"/>
                <a:gd name="T45" fmla="*/ 1919 h 3406"/>
                <a:gd name="T46" fmla="*/ 44 w 2975"/>
                <a:gd name="T47" fmla="*/ 2087 h 3406"/>
                <a:gd name="T48" fmla="*/ 103 w 2975"/>
                <a:gd name="T49" fmla="*/ 2288 h 3406"/>
                <a:gd name="T50" fmla="*/ 248 w 2975"/>
                <a:gd name="T51" fmla="*/ 2586 h 3406"/>
                <a:gd name="T52" fmla="*/ 443 w 2975"/>
                <a:gd name="T53" fmla="*/ 2847 h 3406"/>
                <a:gd name="T54" fmla="*/ 684 w 2975"/>
                <a:gd name="T55" fmla="*/ 3068 h 3406"/>
                <a:gd name="T56" fmla="*/ 965 w 2975"/>
                <a:gd name="T57" fmla="*/ 3237 h 3406"/>
                <a:gd name="T58" fmla="*/ 1238 w 2975"/>
                <a:gd name="T59" fmla="*/ 3341 h 3406"/>
                <a:gd name="T60" fmla="*/ 1402 w 2975"/>
                <a:gd name="T61" fmla="*/ 3379 h 3406"/>
                <a:gd name="T62" fmla="*/ 1572 w 2975"/>
                <a:gd name="T63" fmla="*/ 3400 h 3406"/>
                <a:gd name="T64" fmla="*/ 1703 w 2975"/>
                <a:gd name="T65" fmla="*/ 3406 h 3406"/>
                <a:gd name="T66" fmla="*/ 1891 w 2975"/>
                <a:gd name="T67" fmla="*/ 3395 h 3406"/>
                <a:gd name="T68" fmla="*/ 2072 w 2975"/>
                <a:gd name="T69" fmla="*/ 3365 h 3406"/>
                <a:gd name="T70" fmla="*/ 2246 w 2975"/>
                <a:gd name="T71" fmla="*/ 3317 h 3406"/>
                <a:gd name="T72" fmla="*/ 2411 w 2975"/>
                <a:gd name="T73" fmla="*/ 3252 h 3406"/>
                <a:gd name="T74" fmla="*/ 2569 w 2975"/>
                <a:gd name="T75" fmla="*/ 3169 h 3406"/>
                <a:gd name="T76" fmla="*/ 2716 w 2975"/>
                <a:gd name="T77" fmla="*/ 3071 h 3406"/>
                <a:gd name="T78" fmla="*/ 2851 w 2975"/>
                <a:gd name="T79" fmla="*/ 2960 h 3406"/>
                <a:gd name="T80" fmla="*/ 2975 w 2975"/>
                <a:gd name="T81" fmla="*/ 2835 h 3406"/>
                <a:gd name="T82" fmla="*/ 2836 w 2975"/>
                <a:gd name="T83" fmla="*/ 2657 h 3406"/>
                <a:gd name="T84" fmla="*/ 2688 w 2975"/>
                <a:gd name="T85" fmla="*/ 2391 h 3406"/>
                <a:gd name="T86" fmla="*/ 2589 w 2975"/>
                <a:gd name="T87" fmla="*/ 2097 h 3406"/>
                <a:gd name="T88" fmla="*/ 2545 w 2975"/>
                <a:gd name="T89" fmla="*/ 1784 h 3406"/>
                <a:gd name="T90" fmla="*/ 2550 w 2975"/>
                <a:gd name="T91" fmla="*/ 1542 h 3406"/>
                <a:gd name="T92" fmla="*/ 2609 w 2975"/>
                <a:gd name="T93" fmla="*/ 1232 h 3406"/>
                <a:gd name="T94" fmla="*/ 2721 w 2975"/>
                <a:gd name="T95" fmla="*/ 947 h 3406"/>
                <a:gd name="T96" fmla="*/ 2879 w 2975"/>
                <a:gd name="T97" fmla="*/ 687 h 3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75" h="3406">
                  <a:moveTo>
                    <a:pt x="2975" y="569"/>
                  </a:moveTo>
                  <a:lnTo>
                    <a:pt x="2975" y="569"/>
                  </a:lnTo>
                  <a:lnTo>
                    <a:pt x="2975" y="569"/>
                  </a:lnTo>
                  <a:lnTo>
                    <a:pt x="2975" y="569"/>
                  </a:lnTo>
                  <a:lnTo>
                    <a:pt x="2945" y="538"/>
                  </a:lnTo>
                  <a:lnTo>
                    <a:pt x="2914" y="506"/>
                  </a:lnTo>
                  <a:lnTo>
                    <a:pt x="2883" y="475"/>
                  </a:lnTo>
                  <a:lnTo>
                    <a:pt x="2851" y="446"/>
                  </a:lnTo>
                  <a:lnTo>
                    <a:pt x="2818" y="416"/>
                  </a:lnTo>
                  <a:lnTo>
                    <a:pt x="2785" y="388"/>
                  </a:lnTo>
                  <a:lnTo>
                    <a:pt x="2750" y="360"/>
                  </a:lnTo>
                  <a:lnTo>
                    <a:pt x="2716" y="332"/>
                  </a:lnTo>
                  <a:lnTo>
                    <a:pt x="2679" y="308"/>
                  </a:lnTo>
                  <a:lnTo>
                    <a:pt x="2644" y="282"/>
                  </a:lnTo>
                  <a:lnTo>
                    <a:pt x="2606" y="259"/>
                  </a:lnTo>
                  <a:lnTo>
                    <a:pt x="2569" y="237"/>
                  </a:lnTo>
                  <a:lnTo>
                    <a:pt x="2531" y="214"/>
                  </a:lnTo>
                  <a:lnTo>
                    <a:pt x="2491" y="193"/>
                  </a:lnTo>
                  <a:lnTo>
                    <a:pt x="2451" y="172"/>
                  </a:lnTo>
                  <a:lnTo>
                    <a:pt x="2411" y="153"/>
                  </a:lnTo>
                  <a:lnTo>
                    <a:pt x="2371" y="136"/>
                  </a:lnTo>
                  <a:lnTo>
                    <a:pt x="2329" y="118"/>
                  </a:lnTo>
                  <a:lnTo>
                    <a:pt x="2288" y="103"/>
                  </a:lnTo>
                  <a:lnTo>
                    <a:pt x="2246" y="89"/>
                  </a:lnTo>
                  <a:lnTo>
                    <a:pt x="2202" y="75"/>
                  </a:lnTo>
                  <a:lnTo>
                    <a:pt x="2159" y="61"/>
                  </a:lnTo>
                  <a:lnTo>
                    <a:pt x="2115" y="51"/>
                  </a:lnTo>
                  <a:lnTo>
                    <a:pt x="2072" y="40"/>
                  </a:lnTo>
                  <a:lnTo>
                    <a:pt x="2026" y="31"/>
                  </a:lnTo>
                  <a:lnTo>
                    <a:pt x="1981" y="23"/>
                  </a:lnTo>
                  <a:lnTo>
                    <a:pt x="1936" y="16"/>
                  </a:lnTo>
                  <a:lnTo>
                    <a:pt x="1891" y="11"/>
                  </a:lnTo>
                  <a:lnTo>
                    <a:pt x="1844" y="5"/>
                  </a:lnTo>
                  <a:lnTo>
                    <a:pt x="1798" y="2"/>
                  </a:lnTo>
                  <a:lnTo>
                    <a:pt x="1751" y="0"/>
                  </a:lnTo>
                  <a:lnTo>
                    <a:pt x="1703" y="0"/>
                  </a:lnTo>
                  <a:lnTo>
                    <a:pt x="1703" y="0"/>
                  </a:lnTo>
                  <a:lnTo>
                    <a:pt x="1656" y="0"/>
                  </a:lnTo>
                  <a:lnTo>
                    <a:pt x="1609" y="2"/>
                  </a:lnTo>
                  <a:lnTo>
                    <a:pt x="1563" y="5"/>
                  </a:lnTo>
                  <a:lnTo>
                    <a:pt x="1516" y="11"/>
                  </a:lnTo>
                  <a:lnTo>
                    <a:pt x="1471" y="16"/>
                  </a:lnTo>
                  <a:lnTo>
                    <a:pt x="1426" y="23"/>
                  </a:lnTo>
                  <a:lnTo>
                    <a:pt x="1381" y="31"/>
                  </a:lnTo>
                  <a:lnTo>
                    <a:pt x="1335" y="40"/>
                  </a:lnTo>
                  <a:lnTo>
                    <a:pt x="1292" y="51"/>
                  </a:lnTo>
                  <a:lnTo>
                    <a:pt x="1248" y="61"/>
                  </a:lnTo>
                  <a:lnTo>
                    <a:pt x="1205" y="75"/>
                  </a:lnTo>
                  <a:lnTo>
                    <a:pt x="1161" y="89"/>
                  </a:lnTo>
                  <a:lnTo>
                    <a:pt x="1120" y="103"/>
                  </a:lnTo>
                  <a:lnTo>
                    <a:pt x="1078" y="118"/>
                  </a:lnTo>
                  <a:lnTo>
                    <a:pt x="1036" y="136"/>
                  </a:lnTo>
                  <a:lnTo>
                    <a:pt x="996" y="153"/>
                  </a:lnTo>
                  <a:lnTo>
                    <a:pt x="956" y="172"/>
                  </a:lnTo>
                  <a:lnTo>
                    <a:pt x="916" y="193"/>
                  </a:lnTo>
                  <a:lnTo>
                    <a:pt x="876" y="214"/>
                  </a:lnTo>
                  <a:lnTo>
                    <a:pt x="838" y="237"/>
                  </a:lnTo>
                  <a:lnTo>
                    <a:pt x="801" y="259"/>
                  </a:lnTo>
                  <a:lnTo>
                    <a:pt x="763" y="282"/>
                  </a:lnTo>
                  <a:lnTo>
                    <a:pt x="728" y="308"/>
                  </a:lnTo>
                  <a:lnTo>
                    <a:pt x="691" y="332"/>
                  </a:lnTo>
                  <a:lnTo>
                    <a:pt x="657" y="360"/>
                  </a:lnTo>
                  <a:lnTo>
                    <a:pt x="622" y="388"/>
                  </a:lnTo>
                  <a:lnTo>
                    <a:pt x="589" y="416"/>
                  </a:lnTo>
                  <a:lnTo>
                    <a:pt x="556" y="446"/>
                  </a:lnTo>
                  <a:lnTo>
                    <a:pt x="524" y="475"/>
                  </a:lnTo>
                  <a:lnTo>
                    <a:pt x="493" y="506"/>
                  </a:lnTo>
                  <a:lnTo>
                    <a:pt x="462" y="538"/>
                  </a:lnTo>
                  <a:lnTo>
                    <a:pt x="432" y="569"/>
                  </a:lnTo>
                  <a:lnTo>
                    <a:pt x="432" y="569"/>
                  </a:lnTo>
                  <a:lnTo>
                    <a:pt x="383" y="627"/>
                  </a:lnTo>
                  <a:lnTo>
                    <a:pt x="336" y="687"/>
                  </a:lnTo>
                  <a:lnTo>
                    <a:pt x="293" y="748"/>
                  </a:lnTo>
                  <a:lnTo>
                    <a:pt x="251" y="813"/>
                  </a:lnTo>
                  <a:lnTo>
                    <a:pt x="213" y="879"/>
                  </a:lnTo>
                  <a:lnTo>
                    <a:pt x="178" y="945"/>
                  </a:lnTo>
                  <a:lnTo>
                    <a:pt x="145" y="1015"/>
                  </a:lnTo>
                  <a:lnTo>
                    <a:pt x="115" y="1086"/>
                  </a:lnTo>
                  <a:lnTo>
                    <a:pt x="89" y="1159"/>
                  </a:lnTo>
                  <a:lnTo>
                    <a:pt x="67" y="1232"/>
                  </a:lnTo>
                  <a:lnTo>
                    <a:pt x="46" y="1309"/>
                  </a:lnTo>
                  <a:lnTo>
                    <a:pt x="30" y="1385"/>
                  </a:lnTo>
                  <a:lnTo>
                    <a:pt x="18" y="1462"/>
                  </a:lnTo>
                  <a:lnTo>
                    <a:pt x="7" y="1542"/>
                  </a:lnTo>
                  <a:lnTo>
                    <a:pt x="2" y="1622"/>
                  </a:lnTo>
                  <a:lnTo>
                    <a:pt x="0" y="1702"/>
                  </a:lnTo>
                  <a:lnTo>
                    <a:pt x="0" y="1702"/>
                  </a:lnTo>
                  <a:lnTo>
                    <a:pt x="0" y="1747"/>
                  </a:lnTo>
                  <a:lnTo>
                    <a:pt x="2" y="1791"/>
                  </a:lnTo>
                  <a:lnTo>
                    <a:pt x="6" y="1834"/>
                  </a:lnTo>
                  <a:lnTo>
                    <a:pt x="9" y="1876"/>
                  </a:lnTo>
                  <a:lnTo>
                    <a:pt x="14" y="1919"/>
                  </a:lnTo>
                  <a:lnTo>
                    <a:pt x="20" y="1961"/>
                  </a:lnTo>
                  <a:lnTo>
                    <a:pt x="27" y="2005"/>
                  </a:lnTo>
                  <a:lnTo>
                    <a:pt x="35" y="2046"/>
                  </a:lnTo>
                  <a:lnTo>
                    <a:pt x="44" y="2087"/>
                  </a:lnTo>
                  <a:lnTo>
                    <a:pt x="54" y="2128"/>
                  </a:lnTo>
                  <a:lnTo>
                    <a:pt x="65" y="2168"/>
                  </a:lnTo>
                  <a:lnTo>
                    <a:pt x="77" y="2208"/>
                  </a:lnTo>
                  <a:lnTo>
                    <a:pt x="103" y="2288"/>
                  </a:lnTo>
                  <a:lnTo>
                    <a:pt x="134" y="2365"/>
                  </a:lnTo>
                  <a:lnTo>
                    <a:pt x="168" y="2441"/>
                  </a:lnTo>
                  <a:lnTo>
                    <a:pt x="206" y="2515"/>
                  </a:lnTo>
                  <a:lnTo>
                    <a:pt x="248" y="2586"/>
                  </a:lnTo>
                  <a:lnTo>
                    <a:pt x="291" y="2656"/>
                  </a:lnTo>
                  <a:lnTo>
                    <a:pt x="338" y="2722"/>
                  </a:lnTo>
                  <a:lnTo>
                    <a:pt x="389" y="2786"/>
                  </a:lnTo>
                  <a:lnTo>
                    <a:pt x="443" y="2847"/>
                  </a:lnTo>
                  <a:lnTo>
                    <a:pt x="500" y="2906"/>
                  </a:lnTo>
                  <a:lnTo>
                    <a:pt x="559" y="2964"/>
                  </a:lnTo>
                  <a:lnTo>
                    <a:pt x="620" y="3017"/>
                  </a:lnTo>
                  <a:lnTo>
                    <a:pt x="684" y="3068"/>
                  </a:lnTo>
                  <a:lnTo>
                    <a:pt x="751" y="3115"/>
                  </a:lnTo>
                  <a:lnTo>
                    <a:pt x="820" y="3158"/>
                  </a:lnTo>
                  <a:lnTo>
                    <a:pt x="892" y="3200"/>
                  </a:lnTo>
                  <a:lnTo>
                    <a:pt x="965" y="3237"/>
                  </a:lnTo>
                  <a:lnTo>
                    <a:pt x="1041" y="3272"/>
                  </a:lnTo>
                  <a:lnTo>
                    <a:pt x="1118" y="3303"/>
                  </a:lnTo>
                  <a:lnTo>
                    <a:pt x="1198" y="3329"/>
                  </a:lnTo>
                  <a:lnTo>
                    <a:pt x="1238" y="3341"/>
                  </a:lnTo>
                  <a:lnTo>
                    <a:pt x="1278" y="3352"/>
                  </a:lnTo>
                  <a:lnTo>
                    <a:pt x="1320" y="3362"/>
                  </a:lnTo>
                  <a:lnTo>
                    <a:pt x="1360" y="3371"/>
                  </a:lnTo>
                  <a:lnTo>
                    <a:pt x="1402" y="3379"/>
                  </a:lnTo>
                  <a:lnTo>
                    <a:pt x="1443" y="3386"/>
                  </a:lnTo>
                  <a:lnTo>
                    <a:pt x="1487" y="3392"/>
                  </a:lnTo>
                  <a:lnTo>
                    <a:pt x="1529" y="3397"/>
                  </a:lnTo>
                  <a:lnTo>
                    <a:pt x="1572" y="3400"/>
                  </a:lnTo>
                  <a:lnTo>
                    <a:pt x="1616" y="3404"/>
                  </a:lnTo>
                  <a:lnTo>
                    <a:pt x="1659" y="3406"/>
                  </a:lnTo>
                  <a:lnTo>
                    <a:pt x="1703" y="3406"/>
                  </a:lnTo>
                  <a:lnTo>
                    <a:pt x="1703" y="3406"/>
                  </a:lnTo>
                  <a:lnTo>
                    <a:pt x="1751" y="3406"/>
                  </a:lnTo>
                  <a:lnTo>
                    <a:pt x="1798" y="3402"/>
                  </a:lnTo>
                  <a:lnTo>
                    <a:pt x="1844" y="3400"/>
                  </a:lnTo>
                  <a:lnTo>
                    <a:pt x="1891" y="3395"/>
                  </a:lnTo>
                  <a:lnTo>
                    <a:pt x="1936" y="3390"/>
                  </a:lnTo>
                  <a:lnTo>
                    <a:pt x="1981" y="3383"/>
                  </a:lnTo>
                  <a:lnTo>
                    <a:pt x="2026" y="3374"/>
                  </a:lnTo>
                  <a:lnTo>
                    <a:pt x="2072" y="3365"/>
                  </a:lnTo>
                  <a:lnTo>
                    <a:pt x="2115" y="3355"/>
                  </a:lnTo>
                  <a:lnTo>
                    <a:pt x="2160" y="3343"/>
                  </a:lnTo>
                  <a:lnTo>
                    <a:pt x="2202" y="3331"/>
                  </a:lnTo>
                  <a:lnTo>
                    <a:pt x="2246" y="3317"/>
                  </a:lnTo>
                  <a:lnTo>
                    <a:pt x="2288" y="3303"/>
                  </a:lnTo>
                  <a:lnTo>
                    <a:pt x="2329" y="3287"/>
                  </a:lnTo>
                  <a:lnTo>
                    <a:pt x="2371" y="3270"/>
                  </a:lnTo>
                  <a:lnTo>
                    <a:pt x="2411" y="3252"/>
                  </a:lnTo>
                  <a:lnTo>
                    <a:pt x="2453" y="3233"/>
                  </a:lnTo>
                  <a:lnTo>
                    <a:pt x="2491" y="3212"/>
                  </a:lnTo>
                  <a:lnTo>
                    <a:pt x="2531" y="3191"/>
                  </a:lnTo>
                  <a:lnTo>
                    <a:pt x="2569" y="3169"/>
                  </a:lnTo>
                  <a:lnTo>
                    <a:pt x="2606" y="3146"/>
                  </a:lnTo>
                  <a:lnTo>
                    <a:pt x="2644" y="3122"/>
                  </a:lnTo>
                  <a:lnTo>
                    <a:pt x="2681" y="3098"/>
                  </a:lnTo>
                  <a:lnTo>
                    <a:pt x="2716" y="3071"/>
                  </a:lnTo>
                  <a:lnTo>
                    <a:pt x="2750" y="3045"/>
                  </a:lnTo>
                  <a:lnTo>
                    <a:pt x="2785" y="3017"/>
                  </a:lnTo>
                  <a:lnTo>
                    <a:pt x="2818" y="2990"/>
                  </a:lnTo>
                  <a:lnTo>
                    <a:pt x="2851" y="2960"/>
                  </a:lnTo>
                  <a:lnTo>
                    <a:pt x="2883" y="2930"/>
                  </a:lnTo>
                  <a:lnTo>
                    <a:pt x="2914" y="2899"/>
                  </a:lnTo>
                  <a:lnTo>
                    <a:pt x="2945" y="2868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2926" y="2777"/>
                  </a:lnTo>
                  <a:lnTo>
                    <a:pt x="2879" y="2718"/>
                  </a:lnTo>
                  <a:lnTo>
                    <a:pt x="2836" y="2657"/>
                  </a:lnTo>
                  <a:lnTo>
                    <a:pt x="2794" y="2593"/>
                  </a:lnTo>
                  <a:lnTo>
                    <a:pt x="2756" y="2527"/>
                  </a:lnTo>
                  <a:lnTo>
                    <a:pt x="2721" y="2459"/>
                  </a:lnTo>
                  <a:lnTo>
                    <a:pt x="2688" y="2391"/>
                  </a:lnTo>
                  <a:lnTo>
                    <a:pt x="2658" y="2320"/>
                  </a:lnTo>
                  <a:lnTo>
                    <a:pt x="2632" y="2247"/>
                  </a:lnTo>
                  <a:lnTo>
                    <a:pt x="2609" y="2174"/>
                  </a:lnTo>
                  <a:lnTo>
                    <a:pt x="2589" y="2097"/>
                  </a:lnTo>
                  <a:lnTo>
                    <a:pt x="2573" y="2020"/>
                  </a:lnTo>
                  <a:lnTo>
                    <a:pt x="2561" y="1944"/>
                  </a:lnTo>
                  <a:lnTo>
                    <a:pt x="2550" y="1864"/>
                  </a:lnTo>
                  <a:lnTo>
                    <a:pt x="2545" y="1784"/>
                  </a:lnTo>
                  <a:lnTo>
                    <a:pt x="2543" y="1702"/>
                  </a:lnTo>
                  <a:lnTo>
                    <a:pt x="2543" y="1702"/>
                  </a:lnTo>
                  <a:lnTo>
                    <a:pt x="2545" y="1622"/>
                  </a:lnTo>
                  <a:lnTo>
                    <a:pt x="2550" y="1542"/>
                  </a:lnTo>
                  <a:lnTo>
                    <a:pt x="2561" y="1462"/>
                  </a:lnTo>
                  <a:lnTo>
                    <a:pt x="2573" y="1385"/>
                  </a:lnTo>
                  <a:lnTo>
                    <a:pt x="2589" y="1309"/>
                  </a:lnTo>
                  <a:lnTo>
                    <a:pt x="2609" y="1232"/>
                  </a:lnTo>
                  <a:lnTo>
                    <a:pt x="2632" y="1159"/>
                  </a:lnTo>
                  <a:lnTo>
                    <a:pt x="2658" y="1086"/>
                  </a:lnTo>
                  <a:lnTo>
                    <a:pt x="2688" y="1015"/>
                  </a:lnTo>
                  <a:lnTo>
                    <a:pt x="2721" y="947"/>
                  </a:lnTo>
                  <a:lnTo>
                    <a:pt x="2756" y="879"/>
                  </a:lnTo>
                  <a:lnTo>
                    <a:pt x="2794" y="813"/>
                  </a:lnTo>
                  <a:lnTo>
                    <a:pt x="2836" y="748"/>
                  </a:lnTo>
                  <a:lnTo>
                    <a:pt x="2879" y="687"/>
                  </a:lnTo>
                  <a:lnTo>
                    <a:pt x="2926" y="628"/>
                  </a:lnTo>
                  <a:lnTo>
                    <a:pt x="2975" y="569"/>
                  </a:lnTo>
                  <a:lnTo>
                    <a:pt x="2975" y="569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16000" tIns="1260000" rIns="540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schemeClr val="bg1"/>
                  </a:solidFill>
                </a:rPr>
                <a:t>Android</a:t>
              </a:r>
              <a:r>
                <a:rPr lang="zh-CN" altLang="en-US" sz="1200" dirty="0">
                  <a:solidFill>
                    <a:schemeClr val="bg1"/>
                  </a:solidFill>
                </a:rPr>
                <a:t>手机，</a:t>
              </a:r>
              <a:r>
                <a:rPr lang="en-US" altLang="zh-CN" sz="1200" dirty="0">
                  <a:solidFill>
                    <a:schemeClr val="bg1"/>
                  </a:solidFill>
                </a:rPr>
                <a:t>OS</a:t>
              </a:r>
              <a:r>
                <a:rPr lang="zh-CN" altLang="en-US" sz="1200" dirty="0">
                  <a:solidFill>
                    <a:schemeClr val="bg1"/>
                  </a:solidFill>
                </a:rPr>
                <a:t>手机</a:t>
              </a:r>
            </a:p>
          </p:txBody>
        </p:sp>
        <p:sp>
          <p:nvSpPr>
            <p:cNvPr id="8" name="ïŝļiḋè">
              <a:extLst>
                <a:ext uri="{FF2B5EF4-FFF2-40B4-BE49-F238E27FC236}">
                  <a16:creationId xmlns:a16="http://schemas.microsoft.com/office/drawing/2014/main" id="{0107244B-0EDE-46F5-9572-06BD7938A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004" y="1376772"/>
              <a:ext cx="2374079" cy="2717337"/>
            </a:xfrm>
            <a:custGeom>
              <a:avLst/>
              <a:gdLst>
                <a:gd name="T0" fmla="*/ 1177 w 2975"/>
                <a:gd name="T1" fmla="*/ 2 h 3406"/>
                <a:gd name="T2" fmla="*/ 994 w 2975"/>
                <a:gd name="T3" fmla="*/ 23 h 3406"/>
                <a:gd name="T4" fmla="*/ 815 w 2975"/>
                <a:gd name="T5" fmla="*/ 61 h 3406"/>
                <a:gd name="T6" fmla="*/ 646 w 2975"/>
                <a:gd name="T7" fmla="*/ 119 h 3406"/>
                <a:gd name="T8" fmla="*/ 484 w 2975"/>
                <a:gd name="T9" fmla="*/ 194 h 3406"/>
                <a:gd name="T10" fmla="*/ 331 w 2975"/>
                <a:gd name="T11" fmla="*/ 282 h 3406"/>
                <a:gd name="T12" fmla="*/ 190 w 2975"/>
                <a:gd name="T13" fmla="*/ 389 h 3406"/>
                <a:gd name="T14" fmla="*/ 61 w 2975"/>
                <a:gd name="T15" fmla="*/ 507 h 3406"/>
                <a:gd name="T16" fmla="*/ 49 w 2975"/>
                <a:gd name="T17" fmla="*/ 627 h 3406"/>
                <a:gd name="T18" fmla="*/ 219 w 2975"/>
                <a:gd name="T19" fmla="*/ 879 h 3406"/>
                <a:gd name="T20" fmla="*/ 343 w 2975"/>
                <a:gd name="T21" fmla="*/ 1159 h 3406"/>
                <a:gd name="T22" fmla="*/ 414 w 2975"/>
                <a:gd name="T23" fmla="*/ 1462 h 3406"/>
                <a:gd name="T24" fmla="*/ 432 w 2975"/>
                <a:gd name="T25" fmla="*/ 1702 h 3406"/>
                <a:gd name="T26" fmla="*/ 402 w 2975"/>
                <a:gd name="T27" fmla="*/ 2021 h 3406"/>
                <a:gd name="T28" fmla="*/ 317 w 2975"/>
                <a:gd name="T29" fmla="*/ 2320 h 3406"/>
                <a:gd name="T30" fmla="*/ 181 w 2975"/>
                <a:gd name="T31" fmla="*/ 2593 h 3406"/>
                <a:gd name="T32" fmla="*/ 0 w 2975"/>
                <a:gd name="T33" fmla="*/ 2835 h 3406"/>
                <a:gd name="T34" fmla="*/ 30 w 2975"/>
                <a:gd name="T35" fmla="*/ 2868 h 3406"/>
                <a:gd name="T36" fmla="*/ 157 w 2975"/>
                <a:gd name="T37" fmla="*/ 2990 h 3406"/>
                <a:gd name="T38" fmla="*/ 294 w 2975"/>
                <a:gd name="T39" fmla="*/ 3098 h 3406"/>
                <a:gd name="T40" fmla="*/ 444 w 2975"/>
                <a:gd name="T41" fmla="*/ 3192 h 3406"/>
                <a:gd name="T42" fmla="*/ 604 w 2975"/>
                <a:gd name="T43" fmla="*/ 3270 h 3406"/>
                <a:gd name="T44" fmla="*/ 773 w 2975"/>
                <a:gd name="T45" fmla="*/ 3331 h 3406"/>
                <a:gd name="T46" fmla="*/ 949 w 2975"/>
                <a:gd name="T47" fmla="*/ 3375 h 3406"/>
                <a:gd name="T48" fmla="*/ 1131 w 2975"/>
                <a:gd name="T49" fmla="*/ 3401 h 3406"/>
                <a:gd name="T50" fmla="*/ 1271 w 2975"/>
                <a:gd name="T51" fmla="*/ 3406 h 3406"/>
                <a:gd name="T52" fmla="*/ 1459 w 2975"/>
                <a:gd name="T53" fmla="*/ 3395 h 3406"/>
                <a:gd name="T54" fmla="*/ 1640 w 2975"/>
                <a:gd name="T55" fmla="*/ 3366 h 3406"/>
                <a:gd name="T56" fmla="*/ 1814 w 2975"/>
                <a:gd name="T57" fmla="*/ 3317 h 3406"/>
                <a:gd name="T58" fmla="*/ 1979 w 2975"/>
                <a:gd name="T59" fmla="*/ 3251 h 3406"/>
                <a:gd name="T60" fmla="*/ 2137 w 2975"/>
                <a:gd name="T61" fmla="*/ 3169 h 3406"/>
                <a:gd name="T62" fmla="*/ 2284 w 2975"/>
                <a:gd name="T63" fmla="*/ 3072 h 3406"/>
                <a:gd name="T64" fmla="*/ 2419 w 2975"/>
                <a:gd name="T65" fmla="*/ 2960 h 3406"/>
                <a:gd name="T66" fmla="*/ 2543 w 2975"/>
                <a:gd name="T67" fmla="*/ 2835 h 3406"/>
                <a:gd name="T68" fmla="*/ 2682 w 2975"/>
                <a:gd name="T69" fmla="*/ 2658 h 3406"/>
                <a:gd name="T70" fmla="*/ 2830 w 2975"/>
                <a:gd name="T71" fmla="*/ 2391 h 3406"/>
                <a:gd name="T72" fmla="*/ 2928 w 2975"/>
                <a:gd name="T73" fmla="*/ 2097 h 3406"/>
                <a:gd name="T74" fmla="*/ 2973 w 2975"/>
                <a:gd name="T75" fmla="*/ 1784 h 3406"/>
                <a:gd name="T76" fmla="*/ 2973 w 2975"/>
                <a:gd name="T77" fmla="*/ 1615 h 3406"/>
                <a:gd name="T78" fmla="*/ 2955 w 2975"/>
                <a:gd name="T79" fmla="*/ 1443 h 3406"/>
                <a:gd name="T80" fmla="*/ 2921 w 2975"/>
                <a:gd name="T81" fmla="*/ 1278 h 3406"/>
                <a:gd name="T82" fmla="*/ 2841 w 2975"/>
                <a:gd name="T83" fmla="*/ 1039 h 3406"/>
                <a:gd name="T84" fmla="*/ 2684 w 2975"/>
                <a:gd name="T85" fmla="*/ 750 h 3406"/>
                <a:gd name="T86" fmla="*/ 2475 w 2975"/>
                <a:gd name="T87" fmla="*/ 498 h 3406"/>
                <a:gd name="T88" fmla="*/ 2224 w 2975"/>
                <a:gd name="T89" fmla="*/ 291 h 3406"/>
                <a:gd name="T90" fmla="*/ 1934 w 2975"/>
                <a:gd name="T91" fmla="*/ 134 h 3406"/>
                <a:gd name="T92" fmla="*/ 1697 w 2975"/>
                <a:gd name="T93" fmla="*/ 54 h 3406"/>
                <a:gd name="T94" fmla="*/ 1530 w 2975"/>
                <a:gd name="T95" fmla="*/ 20 h 3406"/>
                <a:gd name="T96" fmla="*/ 1359 w 2975"/>
                <a:gd name="T97" fmla="*/ 2 h 3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75" h="3406">
                  <a:moveTo>
                    <a:pt x="1271" y="0"/>
                  </a:moveTo>
                  <a:lnTo>
                    <a:pt x="1271" y="0"/>
                  </a:lnTo>
                  <a:lnTo>
                    <a:pt x="1224" y="0"/>
                  </a:lnTo>
                  <a:lnTo>
                    <a:pt x="1177" y="2"/>
                  </a:lnTo>
                  <a:lnTo>
                    <a:pt x="1131" y="6"/>
                  </a:lnTo>
                  <a:lnTo>
                    <a:pt x="1084" y="11"/>
                  </a:lnTo>
                  <a:lnTo>
                    <a:pt x="1039" y="16"/>
                  </a:lnTo>
                  <a:lnTo>
                    <a:pt x="994" y="23"/>
                  </a:lnTo>
                  <a:lnTo>
                    <a:pt x="949" y="30"/>
                  </a:lnTo>
                  <a:lnTo>
                    <a:pt x="903" y="41"/>
                  </a:lnTo>
                  <a:lnTo>
                    <a:pt x="860" y="51"/>
                  </a:lnTo>
                  <a:lnTo>
                    <a:pt x="815" y="61"/>
                  </a:lnTo>
                  <a:lnTo>
                    <a:pt x="773" y="75"/>
                  </a:lnTo>
                  <a:lnTo>
                    <a:pt x="729" y="87"/>
                  </a:lnTo>
                  <a:lnTo>
                    <a:pt x="687" y="103"/>
                  </a:lnTo>
                  <a:lnTo>
                    <a:pt x="646" y="119"/>
                  </a:lnTo>
                  <a:lnTo>
                    <a:pt x="604" y="136"/>
                  </a:lnTo>
                  <a:lnTo>
                    <a:pt x="562" y="154"/>
                  </a:lnTo>
                  <a:lnTo>
                    <a:pt x="522" y="173"/>
                  </a:lnTo>
                  <a:lnTo>
                    <a:pt x="484" y="194"/>
                  </a:lnTo>
                  <a:lnTo>
                    <a:pt x="444" y="215"/>
                  </a:lnTo>
                  <a:lnTo>
                    <a:pt x="406" y="235"/>
                  </a:lnTo>
                  <a:lnTo>
                    <a:pt x="369" y="260"/>
                  </a:lnTo>
                  <a:lnTo>
                    <a:pt x="331" y="282"/>
                  </a:lnTo>
                  <a:lnTo>
                    <a:pt x="294" y="308"/>
                  </a:lnTo>
                  <a:lnTo>
                    <a:pt x="259" y="333"/>
                  </a:lnTo>
                  <a:lnTo>
                    <a:pt x="225" y="361"/>
                  </a:lnTo>
                  <a:lnTo>
                    <a:pt x="190" y="389"/>
                  </a:lnTo>
                  <a:lnTo>
                    <a:pt x="157" y="416"/>
                  </a:lnTo>
                  <a:lnTo>
                    <a:pt x="124" y="446"/>
                  </a:lnTo>
                  <a:lnTo>
                    <a:pt x="91" y="476"/>
                  </a:lnTo>
                  <a:lnTo>
                    <a:pt x="61" y="507"/>
                  </a:lnTo>
                  <a:lnTo>
                    <a:pt x="30" y="538"/>
                  </a:lnTo>
                  <a:lnTo>
                    <a:pt x="0" y="569"/>
                  </a:lnTo>
                  <a:lnTo>
                    <a:pt x="0" y="569"/>
                  </a:lnTo>
                  <a:lnTo>
                    <a:pt x="49" y="627"/>
                  </a:lnTo>
                  <a:lnTo>
                    <a:pt x="96" y="688"/>
                  </a:lnTo>
                  <a:lnTo>
                    <a:pt x="139" y="749"/>
                  </a:lnTo>
                  <a:lnTo>
                    <a:pt x="181" y="813"/>
                  </a:lnTo>
                  <a:lnTo>
                    <a:pt x="219" y="879"/>
                  </a:lnTo>
                  <a:lnTo>
                    <a:pt x="254" y="945"/>
                  </a:lnTo>
                  <a:lnTo>
                    <a:pt x="287" y="1015"/>
                  </a:lnTo>
                  <a:lnTo>
                    <a:pt x="317" y="1086"/>
                  </a:lnTo>
                  <a:lnTo>
                    <a:pt x="343" y="1159"/>
                  </a:lnTo>
                  <a:lnTo>
                    <a:pt x="366" y="1232"/>
                  </a:lnTo>
                  <a:lnTo>
                    <a:pt x="386" y="1307"/>
                  </a:lnTo>
                  <a:lnTo>
                    <a:pt x="402" y="1384"/>
                  </a:lnTo>
                  <a:lnTo>
                    <a:pt x="414" y="1462"/>
                  </a:lnTo>
                  <a:lnTo>
                    <a:pt x="425" y="1542"/>
                  </a:lnTo>
                  <a:lnTo>
                    <a:pt x="430" y="1622"/>
                  </a:lnTo>
                  <a:lnTo>
                    <a:pt x="432" y="1702"/>
                  </a:lnTo>
                  <a:lnTo>
                    <a:pt x="432" y="1702"/>
                  </a:lnTo>
                  <a:lnTo>
                    <a:pt x="430" y="1784"/>
                  </a:lnTo>
                  <a:lnTo>
                    <a:pt x="425" y="1864"/>
                  </a:lnTo>
                  <a:lnTo>
                    <a:pt x="414" y="1942"/>
                  </a:lnTo>
                  <a:lnTo>
                    <a:pt x="402" y="2021"/>
                  </a:lnTo>
                  <a:lnTo>
                    <a:pt x="386" y="2097"/>
                  </a:lnTo>
                  <a:lnTo>
                    <a:pt x="366" y="2174"/>
                  </a:lnTo>
                  <a:lnTo>
                    <a:pt x="343" y="2247"/>
                  </a:lnTo>
                  <a:lnTo>
                    <a:pt x="317" y="2320"/>
                  </a:lnTo>
                  <a:lnTo>
                    <a:pt x="287" y="2390"/>
                  </a:lnTo>
                  <a:lnTo>
                    <a:pt x="254" y="2459"/>
                  </a:lnTo>
                  <a:lnTo>
                    <a:pt x="219" y="2527"/>
                  </a:lnTo>
                  <a:lnTo>
                    <a:pt x="181" y="2593"/>
                  </a:lnTo>
                  <a:lnTo>
                    <a:pt x="139" y="2656"/>
                  </a:lnTo>
                  <a:lnTo>
                    <a:pt x="96" y="2719"/>
                  </a:lnTo>
                  <a:lnTo>
                    <a:pt x="49" y="2778"/>
                  </a:lnTo>
                  <a:lnTo>
                    <a:pt x="0" y="2835"/>
                  </a:lnTo>
                  <a:lnTo>
                    <a:pt x="0" y="2835"/>
                  </a:lnTo>
                  <a:lnTo>
                    <a:pt x="0" y="2835"/>
                  </a:lnTo>
                  <a:lnTo>
                    <a:pt x="0" y="2835"/>
                  </a:lnTo>
                  <a:lnTo>
                    <a:pt x="30" y="2868"/>
                  </a:lnTo>
                  <a:lnTo>
                    <a:pt x="61" y="2900"/>
                  </a:lnTo>
                  <a:lnTo>
                    <a:pt x="92" y="2931"/>
                  </a:lnTo>
                  <a:lnTo>
                    <a:pt x="124" y="2960"/>
                  </a:lnTo>
                  <a:lnTo>
                    <a:pt x="157" y="2990"/>
                  </a:lnTo>
                  <a:lnTo>
                    <a:pt x="190" y="3018"/>
                  </a:lnTo>
                  <a:lnTo>
                    <a:pt x="225" y="3046"/>
                  </a:lnTo>
                  <a:lnTo>
                    <a:pt x="259" y="3072"/>
                  </a:lnTo>
                  <a:lnTo>
                    <a:pt x="294" y="3098"/>
                  </a:lnTo>
                  <a:lnTo>
                    <a:pt x="331" y="3122"/>
                  </a:lnTo>
                  <a:lnTo>
                    <a:pt x="369" y="3147"/>
                  </a:lnTo>
                  <a:lnTo>
                    <a:pt x="406" y="3169"/>
                  </a:lnTo>
                  <a:lnTo>
                    <a:pt x="444" y="3192"/>
                  </a:lnTo>
                  <a:lnTo>
                    <a:pt x="484" y="3213"/>
                  </a:lnTo>
                  <a:lnTo>
                    <a:pt x="522" y="3234"/>
                  </a:lnTo>
                  <a:lnTo>
                    <a:pt x="564" y="3251"/>
                  </a:lnTo>
                  <a:lnTo>
                    <a:pt x="604" y="3270"/>
                  </a:lnTo>
                  <a:lnTo>
                    <a:pt x="646" y="3288"/>
                  </a:lnTo>
                  <a:lnTo>
                    <a:pt x="687" y="3303"/>
                  </a:lnTo>
                  <a:lnTo>
                    <a:pt x="729" y="3317"/>
                  </a:lnTo>
                  <a:lnTo>
                    <a:pt x="773" y="3331"/>
                  </a:lnTo>
                  <a:lnTo>
                    <a:pt x="815" y="3343"/>
                  </a:lnTo>
                  <a:lnTo>
                    <a:pt x="860" y="3355"/>
                  </a:lnTo>
                  <a:lnTo>
                    <a:pt x="903" y="3366"/>
                  </a:lnTo>
                  <a:lnTo>
                    <a:pt x="949" y="3375"/>
                  </a:lnTo>
                  <a:lnTo>
                    <a:pt x="994" y="3383"/>
                  </a:lnTo>
                  <a:lnTo>
                    <a:pt x="1039" y="3390"/>
                  </a:lnTo>
                  <a:lnTo>
                    <a:pt x="1084" y="3395"/>
                  </a:lnTo>
                  <a:lnTo>
                    <a:pt x="1131" y="3401"/>
                  </a:lnTo>
                  <a:lnTo>
                    <a:pt x="1177" y="3402"/>
                  </a:lnTo>
                  <a:lnTo>
                    <a:pt x="1224" y="3404"/>
                  </a:lnTo>
                  <a:lnTo>
                    <a:pt x="1271" y="3406"/>
                  </a:lnTo>
                  <a:lnTo>
                    <a:pt x="1271" y="3406"/>
                  </a:lnTo>
                  <a:lnTo>
                    <a:pt x="1319" y="3404"/>
                  </a:lnTo>
                  <a:lnTo>
                    <a:pt x="1366" y="3402"/>
                  </a:lnTo>
                  <a:lnTo>
                    <a:pt x="1412" y="3401"/>
                  </a:lnTo>
                  <a:lnTo>
                    <a:pt x="1459" y="3395"/>
                  </a:lnTo>
                  <a:lnTo>
                    <a:pt x="1504" y="3390"/>
                  </a:lnTo>
                  <a:lnTo>
                    <a:pt x="1549" y="3383"/>
                  </a:lnTo>
                  <a:lnTo>
                    <a:pt x="1594" y="3375"/>
                  </a:lnTo>
                  <a:lnTo>
                    <a:pt x="1640" y="3366"/>
                  </a:lnTo>
                  <a:lnTo>
                    <a:pt x="1683" y="3355"/>
                  </a:lnTo>
                  <a:lnTo>
                    <a:pt x="1727" y="3343"/>
                  </a:lnTo>
                  <a:lnTo>
                    <a:pt x="1770" y="3331"/>
                  </a:lnTo>
                  <a:lnTo>
                    <a:pt x="1814" y="3317"/>
                  </a:lnTo>
                  <a:lnTo>
                    <a:pt x="1855" y="3303"/>
                  </a:lnTo>
                  <a:lnTo>
                    <a:pt x="1897" y="3288"/>
                  </a:lnTo>
                  <a:lnTo>
                    <a:pt x="1939" y="3270"/>
                  </a:lnTo>
                  <a:lnTo>
                    <a:pt x="1979" y="3251"/>
                  </a:lnTo>
                  <a:lnTo>
                    <a:pt x="2019" y="3234"/>
                  </a:lnTo>
                  <a:lnTo>
                    <a:pt x="2059" y="3213"/>
                  </a:lnTo>
                  <a:lnTo>
                    <a:pt x="2097" y="3192"/>
                  </a:lnTo>
                  <a:lnTo>
                    <a:pt x="2137" y="3169"/>
                  </a:lnTo>
                  <a:lnTo>
                    <a:pt x="2174" y="3147"/>
                  </a:lnTo>
                  <a:lnTo>
                    <a:pt x="2210" y="3122"/>
                  </a:lnTo>
                  <a:lnTo>
                    <a:pt x="2247" y="3098"/>
                  </a:lnTo>
                  <a:lnTo>
                    <a:pt x="2284" y="3072"/>
                  </a:lnTo>
                  <a:lnTo>
                    <a:pt x="2318" y="3046"/>
                  </a:lnTo>
                  <a:lnTo>
                    <a:pt x="2353" y="3018"/>
                  </a:lnTo>
                  <a:lnTo>
                    <a:pt x="2386" y="2990"/>
                  </a:lnTo>
                  <a:lnTo>
                    <a:pt x="2419" y="2960"/>
                  </a:lnTo>
                  <a:lnTo>
                    <a:pt x="2451" y="2931"/>
                  </a:lnTo>
                  <a:lnTo>
                    <a:pt x="2482" y="2900"/>
                  </a:lnTo>
                  <a:lnTo>
                    <a:pt x="2513" y="2868"/>
                  </a:lnTo>
                  <a:lnTo>
                    <a:pt x="2543" y="2835"/>
                  </a:lnTo>
                  <a:lnTo>
                    <a:pt x="2543" y="2835"/>
                  </a:lnTo>
                  <a:lnTo>
                    <a:pt x="2592" y="2778"/>
                  </a:lnTo>
                  <a:lnTo>
                    <a:pt x="2639" y="2719"/>
                  </a:lnTo>
                  <a:lnTo>
                    <a:pt x="2682" y="2658"/>
                  </a:lnTo>
                  <a:lnTo>
                    <a:pt x="2724" y="2593"/>
                  </a:lnTo>
                  <a:lnTo>
                    <a:pt x="2762" y="2527"/>
                  </a:lnTo>
                  <a:lnTo>
                    <a:pt x="2797" y="2459"/>
                  </a:lnTo>
                  <a:lnTo>
                    <a:pt x="2830" y="2391"/>
                  </a:lnTo>
                  <a:lnTo>
                    <a:pt x="2860" y="2320"/>
                  </a:lnTo>
                  <a:lnTo>
                    <a:pt x="2886" y="2247"/>
                  </a:lnTo>
                  <a:lnTo>
                    <a:pt x="2908" y="2174"/>
                  </a:lnTo>
                  <a:lnTo>
                    <a:pt x="2928" y="2097"/>
                  </a:lnTo>
                  <a:lnTo>
                    <a:pt x="2945" y="2021"/>
                  </a:lnTo>
                  <a:lnTo>
                    <a:pt x="2957" y="1942"/>
                  </a:lnTo>
                  <a:lnTo>
                    <a:pt x="2968" y="1864"/>
                  </a:lnTo>
                  <a:lnTo>
                    <a:pt x="2973" y="1784"/>
                  </a:lnTo>
                  <a:lnTo>
                    <a:pt x="2975" y="1702"/>
                  </a:lnTo>
                  <a:lnTo>
                    <a:pt x="2975" y="1702"/>
                  </a:lnTo>
                  <a:lnTo>
                    <a:pt x="2975" y="1659"/>
                  </a:lnTo>
                  <a:lnTo>
                    <a:pt x="2973" y="1615"/>
                  </a:lnTo>
                  <a:lnTo>
                    <a:pt x="2969" y="1572"/>
                  </a:lnTo>
                  <a:lnTo>
                    <a:pt x="2966" y="1528"/>
                  </a:lnTo>
                  <a:lnTo>
                    <a:pt x="2961" y="1487"/>
                  </a:lnTo>
                  <a:lnTo>
                    <a:pt x="2955" y="1443"/>
                  </a:lnTo>
                  <a:lnTo>
                    <a:pt x="2948" y="1401"/>
                  </a:lnTo>
                  <a:lnTo>
                    <a:pt x="2940" y="1360"/>
                  </a:lnTo>
                  <a:lnTo>
                    <a:pt x="2931" y="1318"/>
                  </a:lnTo>
                  <a:lnTo>
                    <a:pt x="2921" y="1278"/>
                  </a:lnTo>
                  <a:lnTo>
                    <a:pt x="2910" y="1236"/>
                  </a:lnTo>
                  <a:lnTo>
                    <a:pt x="2898" y="1196"/>
                  </a:lnTo>
                  <a:lnTo>
                    <a:pt x="2872" y="1118"/>
                  </a:lnTo>
                  <a:lnTo>
                    <a:pt x="2841" y="1039"/>
                  </a:lnTo>
                  <a:lnTo>
                    <a:pt x="2806" y="965"/>
                  </a:lnTo>
                  <a:lnTo>
                    <a:pt x="2769" y="891"/>
                  </a:lnTo>
                  <a:lnTo>
                    <a:pt x="2727" y="820"/>
                  </a:lnTo>
                  <a:lnTo>
                    <a:pt x="2684" y="750"/>
                  </a:lnTo>
                  <a:lnTo>
                    <a:pt x="2637" y="684"/>
                  </a:lnTo>
                  <a:lnTo>
                    <a:pt x="2585" y="620"/>
                  </a:lnTo>
                  <a:lnTo>
                    <a:pt x="2532" y="557"/>
                  </a:lnTo>
                  <a:lnTo>
                    <a:pt x="2475" y="498"/>
                  </a:lnTo>
                  <a:lnTo>
                    <a:pt x="2416" y="442"/>
                  </a:lnTo>
                  <a:lnTo>
                    <a:pt x="2355" y="389"/>
                  </a:lnTo>
                  <a:lnTo>
                    <a:pt x="2291" y="338"/>
                  </a:lnTo>
                  <a:lnTo>
                    <a:pt x="2224" y="291"/>
                  </a:lnTo>
                  <a:lnTo>
                    <a:pt x="2155" y="248"/>
                  </a:lnTo>
                  <a:lnTo>
                    <a:pt x="2083" y="206"/>
                  </a:lnTo>
                  <a:lnTo>
                    <a:pt x="2010" y="168"/>
                  </a:lnTo>
                  <a:lnTo>
                    <a:pt x="1934" y="134"/>
                  </a:lnTo>
                  <a:lnTo>
                    <a:pt x="1857" y="103"/>
                  </a:lnTo>
                  <a:lnTo>
                    <a:pt x="1777" y="77"/>
                  </a:lnTo>
                  <a:lnTo>
                    <a:pt x="1737" y="65"/>
                  </a:lnTo>
                  <a:lnTo>
                    <a:pt x="1697" y="54"/>
                  </a:lnTo>
                  <a:lnTo>
                    <a:pt x="1655" y="44"/>
                  </a:lnTo>
                  <a:lnTo>
                    <a:pt x="1615" y="35"/>
                  </a:lnTo>
                  <a:lnTo>
                    <a:pt x="1573" y="27"/>
                  </a:lnTo>
                  <a:lnTo>
                    <a:pt x="1530" y="20"/>
                  </a:lnTo>
                  <a:lnTo>
                    <a:pt x="1488" y="14"/>
                  </a:lnTo>
                  <a:lnTo>
                    <a:pt x="1445" y="9"/>
                  </a:lnTo>
                  <a:lnTo>
                    <a:pt x="1403" y="6"/>
                  </a:lnTo>
                  <a:lnTo>
                    <a:pt x="1359" y="2"/>
                  </a:lnTo>
                  <a:lnTo>
                    <a:pt x="1316" y="0"/>
                  </a:lnTo>
                  <a:lnTo>
                    <a:pt x="1271" y="0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540000" tIns="1260000" rIns="216000" bIns="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</a:rPr>
                <a:t>微信小程序开发工具，</a:t>
              </a:r>
              <a:r>
                <a:rPr lang="en-US" altLang="zh-CN" sz="1200" dirty="0">
                  <a:solidFill>
                    <a:schemeClr val="bg1"/>
                  </a:solidFill>
                </a:rPr>
                <a:t>PyCharm 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isľîďè">
              <a:extLst>
                <a:ext uri="{FF2B5EF4-FFF2-40B4-BE49-F238E27FC236}">
                  <a16:creationId xmlns:a16="http://schemas.microsoft.com/office/drawing/2014/main" id="{9AC285E9-2ED4-4A92-A143-49B65F2D1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926" y="1376772"/>
              <a:ext cx="2718935" cy="2262319"/>
            </a:xfrm>
            <a:custGeom>
              <a:avLst/>
              <a:gdLst>
                <a:gd name="T0" fmla="*/ 2914 w 3407"/>
                <a:gd name="T1" fmla="*/ 507 h 2835"/>
                <a:gd name="T2" fmla="*/ 2785 w 3407"/>
                <a:gd name="T3" fmla="*/ 389 h 2835"/>
                <a:gd name="T4" fmla="*/ 2644 w 3407"/>
                <a:gd name="T5" fmla="*/ 282 h 2835"/>
                <a:gd name="T6" fmla="*/ 2491 w 3407"/>
                <a:gd name="T7" fmla="*/ 194 h 2835"/>
                <a:gd name="T8" fmla="*/ 2329 w 3407"/>
                <a:gd name="T9" fmla="*/ 119 h 2835"/>
                <a:gd name="T10" fmla="*/ 2160 w 3407"/>
                <a:gd name="T11" fmla="*/ 61 h 2835"/>
                <a:gd name="T12" fmla="*/ 1981 w 3407"/>
                <a:gd name="T13" fmla="*/ 23 h 2835"/>
                <a:gd name="T14" fmla="*/ 1798 w 3407"/>
                <a:gd name="T15" fmla="*/ 2 h 2835"/>
                <a:gd name="T16" fmla="*/ 1659 w 3407"/>
                <a:gd name="T17" fmla="*/ 0 h 2835"/>
                <a:gd name="T18" fmla="*/ 1487 w 3407"/>
                <a:gd name="T19" fmla="*/ 14 h 2835"/>
                <a:gd name="T20" fmla="*/ 1320 w 3407"/>
                <a:gd name="T21" fmla="*/ 44 h 2835"/>
                <a:gd name="T22" fmla="*/ 1118 w 3407"/>
                <a:gd name="T23" fmla="*/ 103 h 2835"/>
                <a:gd name="T24" fmla="*/ 820 w 3407"/>
                <a:gd name="T25" fmla="*/ 248 h 2835"/>
                <a:gd name="T26" fmla="*/ 559 w 3407"/>
                <a:gd name="T27" fmla="*/ 442 h 2835"/>
                <a:gd name="T28" fmla="*/ 338 w 3407"/>
                <a:gd name="T29" fmla="*/ 684 h 2835"/>
                <a:gd name="T30" fmla="*/ 168 w 3407"/>
                <a:gd name="T31" fmla="*/ 965 h 2835"/>
                <a:gd name="T32" fmla="*/ 65 w 3407"/>
                <a:gd name="T33" fmla="*/ 1236 h 2835"/>
                <a:gd name="T34" fmla="*/ 27 w 3407"/>
                <a:gd name="T35" fmla="*/ 1401 h 2835"/>
                <a:gd name="T36" fmla="*/ 6 w 3407"/>
                <a:gd name="T37" fmla="*/ 1572 h 2835"/>
                <a:gd name="T38" fmla="*/ 0 w 3407"/>
                <a:gd name="T39" fmla="*/ 1702 h 2835"/>
                <a:gd name="T40" fmla="*/ 30 w 3407"/>
                <a:gd name="T41" fmla="*/ 2021 h 2835"/>
                <a:gd name="T42" fmla="*/ 115 w 3407"/>
                <a:gd name="T43" fmla="*/ 2320 h 2835"/>
                <a:gd name="T44" fmla="*/ 251 w 3407"/>
                <a:gd name="T45" fmla="*/ 2593 h 2835"/>
                <a:gd name="T46" fmla="*/ 432 w 3407"/>
                <a:gd name="T47" fmla="*/ 2835 h 2835"/>
                <a:gd name="T48" fmla="*/ 524 w 3407"/>
                <a:gd name="T49" fmla="*/ 2741 h 2835"/>
                <a:gd name="T50" fmla="*/ 657 w 3407"/>
                <a:gd name="T51" fmla="*/ 2626 h 2835"/>
                <a:gd name="T52" fmla="*/ 801 w 3407"/>
                <a:gd name="T53" fmla="*/ 2525 h 2835"/>
                <a:gd name="T54" fmla="*/ 956 w 3407"/>
                <a:gd name="T55" fmla="*/ 2438 h 2835"/>
                <a:gd name="T56" fmla="*/ 1120 w 3407"/>
                <a:gd name="T57" fmla="*/ 2369 h 2835"/>
                <a:gd name="T58" fmla="*/ 1292 w 3407"/>
                <a:gd name="T59" fmla="*/ 2317 h 2835"/>
                <a:gd name="T60" fmla="*/ 1471 w 3407"/>
                <a:gd name="T61" fmla="*/ 2282 h 2835"/>
                <a:gd name="T62" fmla="*/ 1656 w 3407"/>
                <a:gd name="T63" fmla="*/ 2266 h 2835"/>
                <a:gd name="T64" fmla="*/ 1798 w 3407"/>
                <a:gd name="T65" fmla="*/ 2268 h 2835"/>
                <a:gd name="T66" fmla="*/ 1981 w 3407"/>
                <a:gd name="T67" fmla="*/ 2289 h 2835"/>
                <a:gd name="T68" fmla="*/ 2159 w 3407"/>
                <a:gd name="T69" fmla="*/ 2327 h 2835"/>
                <a:gd name="T70" fmla="*/ 2329 w 3407"/>
                <a:gd name="T71" fmla="*/ 2384 h 2835"/>
                <a:gd name="T72" fmla="*/ 2491 w 3407"/>
                <a:gd name="T73" fmla="*/ 2459 h 2835"/>
                <a:gd name="T74" fmla="*/ 2644 w 3407"/>
                <a:gd name="T75" fmla="*/ 2548 h 2835"/>
                <a:gd name="T76" fmla="*/ 2785 w 3407"/>
                <a:gd name="T77" fmla="*/ 2654 h 2835"/>
                <a:gd name="T78" fmla="*/ 2914 w 3407"/>
                <a:gd name="T79" fmla="*/ 2772 h 2835"/>
                <a:gd name="T80" fmla="*/ 2975 w 3407"/>
                <a:gd name="T81" fmla="*/ 2835 h 2835"/>
                <a:gd name="T82" fmla="*/ 3114 w 3407"/>
                <a:gd name="T83" fmla="*/ 2656 h 2835"/>
                <a:gd name="T84" fmla="*/ 3262 w 3407"/>
                <a:gd name="T85" fmla="*/ 2390 h 2835"/>
                <a:gd name="T86" fmla="*/ 3361 w 3407"/>
                <a:gd name="T87" fmla="*/ 2097 h 2835"/>
                <a:gd name="T88" fmla="*/ 3405 w 3407"/>
                <a:gd name="T89" fmla="*/ 1784 h 2835"/>
                <a:gd name="T90" fmla="*/ 3400 w 3407"/>
                <a:gd name="T91" fmla="*/ 1542 h 2835"/>
                <a:gd name="T92" fmla="*/ 3341 w 3407"/>
                <a:gd name="T93" fmla="*/ 1232 h 2835"/>
                <a:gd name="T94" fmla="*/ 3229 w 3407"/>
                <a:gd name="T95" fmla="*/ 945 h 2835"/>
                <a:gd name="T96" fmla="*/ 3071 w 3407"/>
                <a:gd name="T97" fmla="*/ 68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7" h="2835">
                  <a:moveTo>
                    <a:pt x="2975" y="569"/>
                  </a:moveTo>
                  <a:lnTo>
                    <a:pt x="2975" y="569"/>
                  </a:lnTo>
                  <a:lnTo>
                    <a:pt x="2945" y="538"/>
                  </a:lnTo>
                  <a:lnTo>
                    <a:pt x="2914" y="507"/>
                  </a:lnTo>
                  <a:lnTo>
                    <a:pt x="2883" y="476"/>
                  </a:lnTo>
                  <a:lnTo>
                    <a:pt x="2851" y="446"/>
                  </a:lnTo>
                  <a:lnTo>
                    <a:pt x="2818" y="416"/>
                  </a:lnTo>
                  <a:lnTo>
                    <a:pt x="2785" y="389"/>
                  </a:lnTo>
                  <a:lnTo>
                    <a:pt x="2750" y="361"/>
                  </a:lnTo>
                  <a:lnTo>
                    <a:pt x="2716" y="333"/>
                  </a:lnTo>
                  <a:lnTo>
                    <a:pt x="2681" y="308"/>
                  </a:lnTo>
                  <a:lnTo>
                    <a:pt x="2644" y="282"/>
                  </a:lnTo>
                  <a:lnTo>
                    <a:pt x="2606" y="260"/>
                  </a:lnTo>
                  <a:lnTo>
                    <a:pt x="2569" y="235"/>
                  </a:lnTo>
                  <a:lnTo>
                    <a:pt x="2531" y="215"/>
                  </a:lnTo>
                  <a:lnTo>
                    <a:pt x="2491" y="194"/>
                  </a:lnTo>
                  <a:lnTo>
                    <a:pt x="2453" y="173"/>
                  </a:lnTo>
                  <a:lnTo>
                    <a:pt x="2411" y="154"/>
                  </a:lnTo>
                  <a:lnTo>
                    <a:pt x="2371" y="136"/>
                  </a:lnTo>
                  <a:lnTo>
                    <a:pt x="2329" y="119"/>
                  </a:lnTo>
                  <a:lnTo>
                    <a:pt x="2288" y="103"/>
                  </a:lnTo>
                  <a:lnTo>
                    <a:pt x="2246" y="87"/>
                  </a:lnTo>
                  <a:lnTo>
                    <a:pt x="2202" y="75"/>
                  </a:lnTo>
                  <a:lnTo>
                    <a:pt x="2160" y="61"/>
                  </a:lnTo>
                  <a:lnTo>
                    <a:pt x="2115" y="51"/>
                  </a:lnTo>
                  <a:lnTo>
                    <a:pt x="2072" y="41"/>
                  </a:lnTo>
                  <a:lnTo>
                    <a:pt x="2026" y="30"/>
                  </a:lnTo>
                  <a:lnTo>
                    <a:pt x="1981" y="23"/>
                  </a:lnTo>
                  <a:lnTo>
                    <a:pt x="1936" y="16"/>
                  </a:lnTo>
                  <a:lnTo>
                    <a:pt x="1891" y="11"/>
                  </a:lnTo>
                  <a:lnTo>
                    <a:pt x="1844" y="6"/>
                  </a:lnTo>
                  <a:lnTo>
                    <a:pt x="1798" y="2"/>
                  </a:lnTo>
                  <a:lnTo>
                    <a:pt x="1751" y="0"/>
                  </a:lnTo>
                  <a:lnTo>
                    <a:pt x="1703" y="0"/>
                  </a:lnTo>
                  <a:lnTo>
                    <a:pt x="1703" y="0"/>
                  </a:lnTo>
                  <a:lnTo>
                    <a:pt x="1659" y="0"/>
                  </a:lnTo>
                  <a:lnTo>
                    <a:pt x="1616" y="2"/>
                  </a:lnTo>
                  <a:lnTo>
                    <a:pt x="1572" y="6"/>
                  </a:lnTo>
                  <a:lnTo>
                    <a:pt x="1529" y="9"/>
                  </a:lnTo>
                  <a:lnTo>
                    <a:pt x="1487" y="14"/>
                  </a:lnTo>
                  <a:lnTo>
                    <a:pt x="1443" y="20"/>
                  </a:lnTo>
                  <a:lnTo>
                    <a:pt x="1402" y="27"/>
                  </a:lnTo>
                  <a:lnTo>
                    <a:pt x="1360" y="35"/>
                  </a:lnTo>
                  <a:lnTo>
                    <a:pt x="1320" y="44"/>
                  </a:lnTo>
                  <a:lnTo>
                    <a:pt x="1278" y="54"/>
                  </a:lnTo>
                  <a:lnTo>
                    <a:pt x="1238" y="65"/>
                  </a:lnTo>
                  <a:lnTo>
                    <a:pt x="1198" y="77"/>
                  </a:lnTo>
                  <a:lnTo>
                    <a:pt x="1118" y="103"/>
                  </a:lnTo>
                  <a:lnTo>
                    <a:pt x="1041" y="134"/>
                  </a:lnTo>
                  <a:lnTo>
                    <a:pt x="965" y="168"/>
                  </a:lnTo>
                  <a:lnTo>
                    <a:pt x="892" y="206"/>
                  </a:lnTo>
                  <a:lnTo>
                    <a:pt x="820" y="248"/>
                  </a:lnTo>
                  <a:lnTo>
                    <a:pt x="751" y="291"/>
                  </a:lnTo>
                  <a:lnTo>
                    <a:pt x="684" y="338"/>
                  </a:lnTo>
                  <a:lnTo>
                    <a:pt x="620" y="389"/>
                  </a:lnTo>
                  <a:lnTo>
                    <a:pt x="559" y="442"/>
                  </a:lnTo>
                  <a:lnTo>
                    <a:pt x="500" y="498"/>
                  </a:lnTo>
                  <a:lnTo>
                    <a:pt x="443" y="557"/>
                  </a:lnTo>
                  <a:lnTo>
                    <a:pt x="389" y="620"/>
                  </a:lnTo>
                  <a:lnTo>
                    <a:pt x="338" y="684"/>
                  </a:lnTo>
                  <a:lnTo>
                    <a:pt x="291" y="750"/>
                  </a:lnTo>
                  <a:lnTo>
                    <a:pt x="248" y="820"/>
                  </a:lnTo>
                  <a:lnTo>
                    <a:pt x="206" y="891"/>
                  </a:lnTo>
                  <a:lnTo>
                    <a:pt x="168" y="965"/>
                  </a:lnTo>
                  <a:lnTo>
                    <a:pt x="134" y="1039"/>
                  </a:lnTo>
                  <a:lnTo>
                    <a:pt x="103" y="1118"/>
                  </a:lnTo>
                  <a:lnTo>
                    <a:pt x="77" y="1196"/>
                  </a:lnTo>
                  <a:lnTo>
                    <a:pt x="65" y="1236"/>
                  </a:lnTo>
                  <a:lnTo>
                    <a:pt x="54" y="1278"/>
                  </a:lnTo>
                  <a:lnTo>
                    <a:pt x="44" y="1318"/>
                  </a:lnTo>
                  <a:lnTo>
                    <a:pt x="35" y="1360"/>
                  </a:lnTo>
                  <a:lnTo>
                    <a:pt x="27" y="1401"/>
                  </a:lnTo>
                  <a:lnTo>
                    <a:pt x="20" y="1443"/>
                  </a:lnTo>
                  <a:lnTo>
                    <a:pt x="14" y="1487"/>
                  </a:lnTo>
                  <a:lnTo>
                    <a:pt x="9" y="1528"/>
                  </a:lnTo>
                  <a:lnTo>
                    <a:pt x="6" y="1572"/>
                  </a:lnTo>
                  <a:lnTo>
                    <a:pt x="2" y="1615"/>
                  </a:lnTo>
                  <a:lnTo>
                    <a:pt x="0" y="1659"/>
                  </a:lnTo>
                  <a:lnTo>
                    <a:pt x="0" y="1702"/>
                  </a:lnTo>
                  <a:lnTo>
                    <a:pt x="0" y="1702"/>
                  </a:lnTo>
                  <a:lnTo>
                    <a:pt x="2" y="1784"/>
                  </a:lnTo>
                  <a:lnTo>
                    <a:pt x="7" y="1864"/>
                  </a:lnTo>
                  <a:lnTo>
                    <a:pt x="18" y="1942"/>
                  </a:lnTo>
                  <a:lnTo>
                    <a:pt x="30" y="2021"/>
                  </a:lnTo>
                  <a:lnTo>
                    <a:pt x="46" y="2097"/>
                  </a:lnTo>
                  <a:lnTo>
                    <a:pt x="67" y="2174"/>
                  </a:lnTo>
                  <a:lnTo>
                    <a:pt x="89" y="2247"/>
                  </a:lnTo>
                  <a:lnTo>
                    <a:pt x="115" y="2320"/>
                  </a:lnTo>
                  <a:lnTo>
                    <a:pt x="145" y="2391"/>
                  </a:lnTo>
                  <a:lnTo>
                    <a:pt x="178" y="2459"/>
                  </a:lnTo>
                  <a:lnTo>
                    <a:pt x="213" y="2527"/>
                  </a:lnTo>
                  <a:lnTo>
                    <a:pt x="251" y="2593"/>
                  </a:lnTo>
                  <a:lnTo>
                    <a:pt x="293" y="2658"/>
                  </a:lnTo>
                  <a:lnTo>
                    <a:pt x="336" y="2719"/>
                  </a:lnTo>
                  <a:lnTo>
                    <a:pt x="383" y="2778"/>
                  </a:lnTo>
                  <a:lnTo>
                    <a:pt x="432" y="2835"/>
                  </a:lnTo>
                  <a:lnTo>
                    <a:pt x="432" y="2835"/>
                  </a:lnTo>
                  <a:lnTo>
                    <a:pt x="462" y="2804"/>
                  </a:lnTo>
                  <a:lnTo>
                    <a:pt x="493" y="2772"/>
                  </a:lnTo>
                  <a:lnTo>
                    <a:pt x="524" y="2741"/>
                  </a:lnTo>
                  <a:lnTo>
                    <a:pt x="556" y="2712"/>
                  </a:lnTo>
                  <a:lnTo>
                    <a:pt x="589" y="2682"/>
                  </a:lnTo>
                  <a:lnTo>
                    <a:pt x="622" y="2654"/>
                  </a:lnTo>
                  <a:lnTo>
                    <a:pt x="657" y="2626"/>
                  </a:lnTo>
                  <a:lnTo>
                    <a:pt x="691" y="2598"/>
                  </a:lnTo>
                  <a:lnTo>
                    <a:pt x="728" y="2574"/>
                  </a:lnTo>
                  <a:lnTo>
                    <a:pt x="763" y="2548"/>
                  </a:lnTo>
                  <a:lnTo>
                    <a:pt x="801" y="2525"/>
                  </a:lnTo>
                  <a:lnTo>
                    <a:pt x="838" y="2503"/>
                  </a:lnTo>
                  <a:lnTo>
                    <a:pt x="876" y="2480"/>
                  </a:lnTo>
                  <a:lnTo>
                    <a:pt x="916" y="2459"/>
                  </a:lnTo>
                  <a:lnTo>
                    <a:pt x="956" y="2438"/>
                  </a:lnTo>
                  <a:lnTo>
                    <a:pt x="996" y="2419"/>
                  </a:lnTo>
                  <a:lnTo>
                    <a:pt x="1036" y="2402"/>
                  </a:lnTo>
                  <a:lnTo>
                    <a:pt x="1078" y="2384"/>
                  </a:lnTo>
                  <a:lnTo>
                    <a:pt x="1120" y="2369"/>
                  </a:lnTo>
                  <a:lnTo>
                    <a:pt x="1161" y="2355"/>
                  </a:lnTo>
                  <a:lnTo>
                    <a:pt x="1205" y="2341"/>
                  </a:lnTo>
                  <a:lnTo>
                    <a:pt x="1248" y="2327"/>
                  </a:lnTo>
                  <a:lnTo>
                    <a:pt x="1292" y="2317"/>
                  </a:lnTo>
                  <a:lnTo>
                    <a:pt x="1335" y="2306"/>
                  </a:lnTo>
                  <a:lnTo>
                    <a:pt x="1381" y="2297"/>
                  </a:lnTo>
                  <a:lnTo>
                    <a:pt x="1426" y="2289"/>
                  </a:lnTo>
                  <a:lnTo>
                    <a:pt x="1471" y="2282"/>
                  </a:lnTo>
                  <a:lnTo>
                    <a:pt x="1516" y="2277"/>
                  </a:lnTo>
                  <a:lnTo>
                    <a:pt x="1563" y="2271"/>
                  </a:lnTo>
                  <a:lnTo>
                    <a:pt x="1609" y="2268"/>
                  </a:lnTo>
                  <a:lnTo>
                    <a:pt x="1656" y="2266"/>
                  </a:lnTo>
                  <a:lnTo>
                    <a:pt x="1703" y="2266"/>
                  </a:lnTo>
                  <a:lnTo>
                    <a:pt x="1703" y="2266"/>
                  </a:lnTo>
                  <a:lnTo>
                    <a:pt x="1751" y="2266"/>
                  </a:lnTo>
                  <a:lnTo>
                    <a:pt x="1798" y="2268"/>
                  </a:lnTo>
                  <a:lnTo>
                    <a:pt x="1844" y="2271"/>
                  </a:lnTo>
                  <a:lnTo>
                    <a:pt x="1891" y="2277"/>
                  </a:lnTo>
                  <a:lnTo>
                    <a:pt x="1936" y="2282"/>
                  </a:lnTo>
                  <a:lnTo>
                    <a:pt x="1981" y="2289"/>
                  </a:lnTo>
                  <a:lnTo>
                    <a:pt x="2026" y="2297"/>
                  </a:lnTo>
                  <a:lnTo>
                    <a:pt x="2072" y="2306"/>
                  </a:lnTo>
                  <a:lnTo>
                    <a:pt x="2115" y="2317"/>
                  </a:lnTo>
                  <a:lnTo>
                    <a:pt x="2159" y="2327"/>
                  </a:lnTo>
                  <a:lnTo>
                    <a:pt x="2202" y="2341"/>
                  </a:lnTo>
                  <a:lnTo>
                    <a:pt x="2246" y="2355"/>
                  </a:lnTo>
                  <a:lnTo>
                    <a:pt x="2288" y="2369"/>
                  </a:lnTo>
                  <a:lnTo>
                    <a:pt x="2329" y="2384"/>
                  </a:lnTo>
                  <a:lnTo>
                    <a:pt x="2371" y="2402"/>
                  </a:lnTo>
                  <a:lnTo>
                    <a:pt x="2411" y="2419"/>
                  </a:lnTo>
                  <a:lnTo>
                    <a:pt x="2451" y="2438"/>
                  </a:lnTo>
                  <a:lnTo>
                    <a:pt x="2491" y="2459"/>
                  </a:lnTo>
                  <a:lnTo>
                    <a:pt x="2531" y="2480"/>
                  </a:lnTo>
                  <a:lnTo>
                    <a:pt x="2569" y="2503"/>
                  </a:lnTo>
                  <a:lnTo>
                    <a:pt x="2606" y="2525"/>
                  </a:lnTo>
                  <a:lnTo>
                    <a:pt x="2644" y="2548"/>
                  </a:lnTo>
                  <a:lnTo>
                    <a:pt x="2679" y="2574"/>
                  </a:lnTo>
                  <a:lnTo>
                    <a:pt x="2716" y="2598"/>
                  </a:lnTo>
                  <a:lnTo>
                    <a:pt x="2750" y="2626"/>
                  </a:lnTo>
                  <a:lnTo>
                    <a:pt x="2785" y="2654"/>
                  </a:lnTo>
                  <a:lnTo>
                    <a:pt x="2818" y="2682"/>
                  </a:lnTo>
                  <a:lnTo>
                    <a:pt x="2851" y="2712"/>
                  </a:lnTo>
                  <a:lnTo>
                    <a:pt x="2883" y="2741"/>
                  </a:lnTo>
                  <a:lnTo>
                    <a:pt x="2914" y="2772"/>
                  </a:lnTo>
                  <a:lnTo>
                    <a:pt x="2945" y="2804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2975" y="2835"/>
                  </a:lnTo>
                  <a:lnTo>
                    <a:pt x="3024" y="2778"/>
                  </a:lnTo>
                  <a:lnTo>
                    <a:pt x="3071" y="2719"/>
                  </a:lnTo>
                  <a:lnTo>
                    <a:pt x="3114" y="2656"/>
                  </a:lnTo>
                  <a:lnTo>
                    <a:pt x="3156" y="2593"/>
                  </a:lnTo>
                  <a:lnTo>
                    <a:pt x="3194" y="2527"/>
                  </a:lnTo>
                  <a:lnTo>
                    <a:pt x="3229" y="2459"/>
                  </a:lnTo>
                  <a:lnTo>
                    <a:pt x="3262" y="2390"/>
                  </a:lnTo>
                  <a:lnTo>
                    <a:pt x="3292" y="2320"/>
                  </a:lnTo>
                  <a:lnTo>
                    <a:pt x="3318" y="2247"/>
                  </a:lnTo>
                  <a:lnTo>
                    <a:pt x="3341" y="2174"/>
                  </a:lnTo>
                  <a:lnTo>
                    <a:pt x="3361" y="2097"/>
                  </a:lnTo>
                  <a:lnTo>
                    <a:pt x="3377" y="2021"/>
                  </a:lnTo>
                  <a:lnTo>
                    <a:pt x="3389" y="1942"/>
                  </a:lnTo>
                  <a:lnTo>
                    <a:pt x="3400" y="1864"/>
                  </a:lnTo>
                  <a:lnTo>
                    <a:pt x="3405" y="1784"/>
                  </a:lnTo>
                  <a:lnTo>
                    <a:pt x="3407" y="1702"/>
                  </a:lnTo>
                  <a:lnTo>
                    <a:pt x="3407" y="1702"/>
                  </a:lnTo>
                  <a:lnTo>
                    <a:pt x="3405" y="1622"/>
                  </a:lnTo>
                  <a:lnTo>
                    <a:pt x="3400" y="1542"/>
                  </a:lnTo>
                  <a:lnTo>
                    <a:pt x="3389" y="1462"/>
                  </a:lnTo>
                  <a:lnTo>
                    <a:pt x="3377" y="1384"/>
                  </a:lnTo>
                  <a:lnTo>
                    <a:pt x="3361" y="1307"/>
                  </a:lnTo>
                  <a:lnTo>
                    <a:pt x="3341" y="1232"/>
                  </a:lnTo>
                  <a:lnTo>
                    <a:pt x="3318" y="1159"/>
                  </a:lnTo>
                  <a:lnTo>
                    <a:pt x="3292" y="1086"/>
                  </a:lnTo>
                  <a:lnTo>
                    <a:pt x="3262" y="1015"/>
                  </a:lnTo>
                  <a:lnTo>
                    <a:pt x="3229" y="945"/>
                  </a:lnTo>
                  <a:lnTo>
                    <a:pt x="3194" y="879"/>
                  </a:lnTo>
                  <a:lnTo>
                    <a:pt x="3156" y="813"/>
                  </a:lnTo>
                  <a:lnTo>
                    <a:pt x="3114" y="749"/>
                  </a:lnTo>
                  <a:lnTo>
                    <a:pt x="3071" y="688"/>
                  </a:lnTo>
                  <a:lnTo>
                    <a:pt x="3024" y="627"/>
                  </a:lnTo>
                  <a:lnTo>
                    <a:pt x="2975" y="569"/>
                  </a:lnTo>
                  <a:lnTo>
                    <a:pt x="2975" y="569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1080000" rIns="12192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schemeClr val="bg1"/>
                  </a:solidFill>
                </a:rPr>
                <a:t>1-2</a:t>
              </a:r>
              <a:r>
                <a:rPr lang="zh-CN" altLang="en-US" sz="1200" dirty="0">
                  <a:solidFill>
                    <a:schemeClr val="bg1"/>
                  </a:solidFill>
                </a:rPr>
                <a:t>台</a:t>
              </a:r>
              <a:r>
                <a:rPr lang="en-US" altLang="zh-CN" sz="1200" dirty="0">
                  <a:solidFill>
                    <a:schemeClr val="bg1"/>
                  </a:solidFill>
                </a:rPr>
                <a:t>PC</a:t>
              </a:r>
              <a:r>
                <a:rPr lang="zh-CN" altLang="en-US" sz="1200" dirty="0">
                  <a:solidFill>
                    <a:schemeClr val="bg1"/>
                  </a:solidFill>
                </a:rPr>
                <a:t>电脑，基本设计软件工具，设计计划等文档</a:t>
              </a:r>
            </a:p>
          </p:txBody>
        </p:sp>
        <p:grpSp>
          <p:nvGrpSpPr>
            <p:cNvPr id="10" name="î$ḻíḑe">
              <a:extLst>
                <a:ext uri="{FF2B5EF4-FFF2-40B4-BE49-F238E27FC236}">
                  <a16:creationId xmlns:a16="http://schemas.microsoft.com/office/drawing/2014/main" id="{07798515-4173-4EE8-8729-D6726C558703}"/>
                </a:ext>
              </a:extLst>
            </p:cNvPr>
            <p:cNvGrpSpPr/>
            <p:nvPr/>
          </p:nvGrpSpPr>
          <p:grpSpPr>
            <a:xfrm>
              <a:off x="1727240" y="2103364"/>
              <a:ext cx="1825090" cy="695035"/>
              <a:chOff x="523935" y="2908277"/>
              <a:chExt cx="1717441" cy="695035"/>
            </a:xfrm>
          </p:grpSpPr>
          <p:cxnSp>
            <p:nvCxnSpPr>
              <p:cNvPr id="24" name="Straight Connector 6">
                <a:extLst>
                  <a:ext uri="{FF2B5EF4-FFF2-40B4-BE49-F238E27FC236}">
                    <a16:creationId xmlns:a16="http://schemas.microsoft.com/office/drawing/2014/main" id="{07D239C2-265F-4197-8E16-A8586498AE8E}"/>
                  </a:ext>
                </a:extLst>
              </p:cNvPr>
              <p:cNvCxnSpPr/>
              <p:nvPr/>
            </p:nvCxnSpPr>
            <p:spPr>
              <a:xfrm>
                <a:off x="1327448" y="3212976"/>
                <a:ext cx="913928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ïṡlíḍe">
                <a:extLst>
                  <a:ext uri="{FF2B5EF4-FFF2-40B4-BE49-F238E27FC236}">
                    <a16:creationId xmlns:a16="http://schemas.microsoft.com/office/drawing/2014/main" id="{0A39448C-7CD3-485A-8471-7ED59ECBCA2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3935" y="2908277"/>
                <a:ext cx="715006" cy="695035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5333" b="1">
                    <a:solidFill>
                      <a:schemeClr val="accent1"/>
                    </a:solidFill>
                  </a:rPr>
                  <a:t>01</a:t>
                </a:r>
              </a:p>
            </p:txBody>
          </p:sp>
        </p:grpSp>
        <p:grpSp>
          <p:nvGrpSpPr>
            <p:cNvPr id="11" name="ïŝliďé">
              <a:extLst>
                <a:ext uri="{FF2B5EF4-FFF2-40B4-BE49-F238E27FC236}">
                  <a16:creationId xmlns:a16="http://schemas.microsoft.com/office/drawing/2014/main" id="{1CF220CB-F61E-4920-9920-E537CE40535F}"/>
                </a:ext>
              </a:extLst>
            </p:cNvPr>
            <p:cNvGrpSpPr/>
            <p:nvPr/>
          </p:nvGrpSpPr>
          <p:grpSpPr>
            <a:xfrm>
              <a:off x="1727240" y="4038248"/>
              <a:ext cx="1825090" cy="695035"/>
              <a:chOff x="523935" y="2908277"/>
              <a:chExt cx="1717441" cy="695035"/>
            </a:xfrm>
          </p:grpSpPr>
          <p:cxnSp>
            <p:nvCxnSpPr>
              <p:cNvPr id="22" name="Straight Connector 9">
                <a:extLst>
                  <a:ext uri="{FF2B5EF4-FFF2-40B4-BE49-F238E27FC236}">
                    <a16:creationId xmlns:a16="http://schemas.microsoft.com/office/drawing/2014/main" id="{0A356BB1-FCDC-4F3A-8565-9094B8BC9769}"/>
                  </a:ext>
                </a:extLst>
              </p:cNvPr>
              <p:cNvCxnSpPr/>
              <p:nvPr/>
            </p:nvCxnSpPr>
            <p:spPr>
              <a:xfrm>
                <a:off x="1327448" y="3212976"/>
                <a:ext cx="913928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î$1íḓé">
                <a:extLst>
                  <a:ext uri="{FF2B5EF4-FFF2-40B4-BE49-F238E27FC236}">
                    <a16:creationId xmlns:a16="http://schemas.microsoft.com/office/drawing/2014/main" id="{005A93C0-29EB-41FD-818F-D273E08D2BC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3935" y="2908277"/>
                <a:ext cx="715006" cy="695035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5333" b="1">
                    <a:solidFill>
                      <a:schemeClr val="accent4"/>
                    </a:solidFill>
                  </a:rPr>
                  <a:t>03</a:t>
                </a:r>
              </a:p>
            </p:txBody>
          </p:sp>
        </p:grpSp>
        <p:grpSp>
          <p:nvGrpSpPr>
            <p:cNvPr id="12" name="îṩlíḓè">
              <a:extLst>
                <a:ext uri="{FF2B5EF4-FFF2-40B4-BE49-F238E27FC236}">
                  <a16:creationId xmlns:a16="http://schemas.microsoft.com/office/drawing/2014/main" id="{52806D69-EFC3-4AEF-B4F3-C8BE213B783F}"/>
                </a:ext>
              </a:extLst>
            </p:cNvPr>
            <p:cNvGrpSpPr/>
            <p:nvPr/>
          </p:nvGrpSpPr>
          <p:grpSpPr>
            <a:xfrm flipH="1">
              <a:off x="8700039" y="2103364"/>
              <a:ext cx="1825089" cy="695035"/>
              <a:chOff x="523936" y="2908277"/>
              <a:chExt cx="1717440" cy="695035"/>
            </a:xfrm>
          </p:grpSpPr>
          <p:cxnSp>
            <p:nvCxnSpPr>
              <p:cNvPr id="20" name="Straight Connector 12">
                <a:extLst>
                  <a:ext uri="{FF2B5EF4-FFF2-40B4-BE49-F238E27FC236}">
                    <a16:creationId xmlns:a16="http://schemas.microsoft.com/office/drawing/2014/main" id="{DB5F5CDC-DFA8-446A-8195-300358688DD9}"/>
                  </a:ext>
                </a:extLst>
              </p:cNvPr>
              <p:cNvCxnSpPr/>
              <p:nvPr/>
            </p:nvCxnSpPr>
            <p:spPr>
              <a:xfrm>
                <a:off x="1327448" y="3212976"/>
                <a:ext cx="913928" cy="0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íṥḻïḋê">
                <a:extLst>
                  <a:ext uri="{FF2B5EF4-FFF2-40B4-BE49-F238E27FC236}">
                    <a16:creationId xmlns:a16="http://schemas.microsoft.com/office/drawing/2014/main" id="{D3DF320C-E177-4265-B1C9-C1DA662B16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3936" y="2908277"/>
                <a:ext cx="715006" cy="695035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5333" b="1">
                    <a:solidFill>
                      <a:schemeClr val="accent2"/>
                    </a:solidFill>
                  </a:rPr>
                  <a:t>02</a:t>
                </a:r>
              </a:p>
            </p:txBody>
          </p:sp>
        </p:grpSp>
        <p:grpSp>
          <p:nvGrpSpPr>
            <p:cNvPr id="13" name="ïşḻîḍè">
              <a:extLst>
                <a:ext uri="{FF2B5EF4-FFF2-40B4-BE49-F238E27FC236}">
                  <a16:creationId xmlns:a16="http://schemas.microsoft.com/office/drawing/2014/main" id="{5FA54E78-E66A-417D-9B3E-3D3AE19921D8}"/>
                </a:ext>
              </a:extLst>
            </p:cNvPr>
            <p:cNvGrpSpPr/>
            <p:nvPr/>
          </p:nvGrpSpPr>
          <p:grpSpPr>
            <a:xfrm flipH="1">
              <a:off x="8700039" y="4038248"/>
              <a:ext cx="1825089" cy="695035"/>
              <a:chOff x="523936" y="2908277"/>
              <a:chExt cx="1717440" cy="695035"/>
            </a:xfrm>
          </p:grpSpPr>
          <p:cxnSp>
            <p:nvCxnSpPr>
              <p:cNvPr id="18" name="Straight Connector 15">
                <a:extLst>
                  <a:ext uri="{FF2B5EF4-FFF2-40B4-BE49-F238E27FC236}">
                    <a16:creationId xmlns:a16="http://schemas.microsoft.com/office/drawing/2014/main" id="{E22E9D05-285E-48E6-BA9C-E29B38AB0A0E}"/>
                  </a:ext>
                </a:extLst>
              </p:cNvPr>
              <p:cNvCxnSpPr/>
              <p:nvPr/>
            </p:nvCxnSpPr>
            <p:spPr>
              <a:xfrm>
                <a:off x="1327448" y="3212976"/>
                <a:ext cx="91392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şľidè">
                <a:extLst>
                  <a:ext uri="{FF2B5EF4-FFF2-40B4-BE49-F238E27FC236}">
                    <a16:creationId xmlns:a16="http://schemas.microsoft.com/office/drawing/2014/main" id="{3A847BCB-EAFE-4B34-9062-F6110F0C445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3936" y="2908277"/>
                <a:ext cx="715006" cy="695035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2500" lnSpcReduction="1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5333" b="1">
                    <a:solidFill>
                      <a:schemeClr val="accent3"/>
                    </a:solidFill>
                  </a:rPr>
                  <a:t>04</a:t>
                </a:r>
              </a:p>
            </p:txBody>
          </p:sp>
        </p:grpSp>
        <p:sp>
          <p:nvSpPr>
            <p:cNvPr id="14" name="íṧļiďé">
              <a:extLst>
                <a:ext uri="{FF2B5EF4-FFF2-40B4-BE49-F238E27FC236}">
                  <a16:creationId xmlns:a16="http://schemas.microsoft.com/office/drawing/2014/main" id="{08FBC1FE-8BF4-4B22-84FF-C650370C88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95051" y="2096773"/>
              <a:ext cx="1644681" cy="29540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lnSpcReduction="1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133" b="1" dirty="0">
                  <a:solidFill>
                    <a:schemeClr val="bg1"/>
                  </a:solidFill>
                </a:rPr>
                <a:t>基本需求</a:t>
              </a:r>
            </a:p>
          </p:txBody>
        </p:sp>
        <p:sp>
          <p:nvSpPr>
            <p:cNvPr id="15" name="îṡļíḑè">
              <a:extLst>
                <a:ext uri="{FF2B5EF4-FFF2-40B4-BE49-F238E27FC236}">
                  <a16:creationId xmlns:a16="http://schemas.microsoft.com/office/drawing/2014/main" id="{952129F1-23EB-4980-AF14-AB338EAA2F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51571" y="2303180"/>
              <a:ext cx="1790087" cy="29540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144000" bIns="0" anchor="ctr" anchorCtr="0">
              <a:normAutofit lnSpcReduction="10000"/>
              <a:sp3d/>
            </a:bodyPr>
            <a:lstStyle/>
            <a:p>
              <a:pPr algn="r">
                <a:buClr>
                  <a:prstClr val="white"/>
                </a:buClr>
                <a:defRPr/>
              </a:pPr>
              <a:r>
                <a:rPr lang="zh-CN" altLang="en-US" sz="2133" b="1" dirty="0">
                  <a:solidFill>
                    <a:schemeClr val="bg1"/>
                  </a:solidFill>
                </a:rPr>
                <a:t>开发软件</a:t>
              </a:r>
            </a:p>
          </p:txBody>
        </p:sp>
        <p:sp>
          <p:nvSpPr>
            <p:cNvPr id="16" name="íš1îḑe">
              <a:extLst>
                <a:ext uri="{FF2B5EF4-FFF2-40B4-BE49-F238E27FC236}">
                  <a16:creationId xmlns:a16="http://schemas.microsoft.com/office/drawing/2014/main" id="{A075D7C6-72D9-4A08-9D36-35A7CCA1A4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86188" y="4129810"/>
              <a:ext cx="1790087" cy="29540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144000" tIns="0" rIns="0" bIns="0" anchor="ctr" anchorCtr="0">
              <a:normAutofit lnSpcReduction="10000"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zh-CN" altLang="en-US" sz="2133" b="1" dirty="0">
                  <a:solidFill>
                    <a:schemeClr val="bg1"/>
                  </a:solidFill>
                </a:rPr>
                <a:t>运行环境</a:t>
              </a:r>
            </a:p>
          </p:txBody>
        </p:sp>
        <p:sp>
          <p:nvSpPr>
            <p:cNvPr id="17" name="îṥḻiḓé">
              <a:extLst>
                <a:ext uri="{FF2B5EF4-FFF2-40B4-BE49-F238E27FC236}">
                  <a16:creationId xmlns:a16="http://schemas.microsoft.com/office/drawing/2014/main" id="{3B93C111-C03C-4A05-8DFD-2EE673DA3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21766" y="4354733"/>
              <a:ext cx="1790087" cy="29540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144000" tIns="0" rIns="0" bIns="0" anchor="ctr" anchorCtr="1">
              <a:normAutofit lnSpcReduction="1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133" b="1" dirty="0">
                  <a:solidFill>
                    <a:schemeClr val="bg1"/>
                  </a:solidFill>
                </a:rPr>
                <a:t>输入输出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6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FAD81-C434-4750-9ABD-D26D4360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需求分析</a:t>
            </a:r>
          </a:p>
        </p:txBody>
      </p:sp>
      <p:grpSp>
        <p:nvGrpSpPr>
          <p:cNvPr id="5" name="dd64cc5d-ec45-4fc4-ac94-f11d01d938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CE3B707-6A00-4403-9E27-0993C1358E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627772" y="1541143"/>
            <a:ext cx="6087077" cy="2772705"/>
            <a:chOff x="1020739" y="1208613"/>
            <a:chExt cx="6087077" cy="2772705"/>
          </a:xfrm>
        </p:grpSpPr>
        <p:sp>
          <p:nvSpPr>
            <p:cNvPr id="35" name="iṣliďê">
              <a:extLst>
                <a:ext uri="{FF2B5EF4-FFF2-40B4-BE49-F238E27FC236}">
                  <a16:creationId xmlns:a16="http://schemas.microsoft.com/office/drawing/2014/main" id="{227C1468-C510-41C7-87F1-6BDDFED9E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090" y="2534906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1iḋé">
              <a:extLst>
                <a:ext uri="{FF2B5EF4-FFF2-40B4-BE49-F238E27FC236}">
                  <a16:creationId xmlns:a16="http://schemas.microsoft.com/office/drawing/2014/main" id="{98442938-9BA1-4E35-93F9-7C5BAB37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318" y="3615027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śļïḍê">
              <a:extLst>
                <a:ext uri="{FF2B5EF4-FFF2-40B4-BE49-F238E27FC236}">
                  <a16:creationId xmlns:a16="http://schemas.microsoft.com/office/drawing/2014/main" id="{9184C03C-4CCB-45FA-A316-D837544D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523" y="1434687"/>
              <a:ext cx="380293" cy="366291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3953506-6592-470F-AE82-3CACCE36D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739" y="1749056"/>
              <a:ext cx="3632042" cy="162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1ïḓe">
              <a:extLst>
                <a:ext uri="{FF2B5EF4-FFF2-40B4-BE49-F238E27FC236}">
                  <a16:creationId xmlns:a16="http://schemas.microsoft.com/office/drawing/2014/main" id="{31AB7173-192E-4FE5-8B79-852773EB1245}"/>
                </a:ext>
              </a:extLst>
            </p:cNvPr>
            <p:cNvSpPr/>
            <p:nvPr/>
          </p:nvSpPr>
          <p:spPr>
            <a:xfrm>
              <a:off x="1020739" y="1208613"/>
              <a:ext cx="1201801" cy="452147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dirty="0"/>
                <a:t>功能需求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98ECF73-7F60-4AB2-919E-025806E873C0}"/>
              </a:ext>
            </a:extLst>
          </p:cNvPr>
          <p:cNvSpPr txBox="1"/>
          <p:nvPr/>
        </p:nvSpPr>
        <p:spPr>
          <a:xfrm>
            <a:off x="6295297" y="2266487"/>
            <a:ext cx="4752029" cy="36933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3"/>
                </a:solidFill>
              </a:rPr>
              <a:t>对于用户：先进去小程序，然后可看到首页是推荐美食，点击可跳转至美食的具体页面，有美食制作过程的视频以及美食制作步骤。还有导航条，点击可跳转到相对应的页面。也有搜索页面，当未输入任何美食时，在搜索框下面会有一些热门推荐，但输入后，会检索数据库弹出与输入对应的美食，并弹出取消按钮。还有分页功能，每一页都只有</a:t>
            </a:r>
            <a:r>
              <a:rPr lang="en-US" altLang="zh-CN" b="1" dirty="0">
                <a:solidFill>
                  <a:schemeClr val="accent3"/>
                </a:solidFill>
              </a:rPr>
              <a:t>20 </a:t>
            </a:r>
            <a:r>
              <a:rPr lang="zh-CN" altLang="en-US" b="1" dirty="0">
                <a:solidFill>
                  <a:schemeClr val="accent3"/>
                </a:solidFill>
              </a:rPr>
              <a:t>条数据，当我们下滑触底时，会触发下一页数据的显示，连接在上一页后面。然后在页面中设计返回顶端按钮，点击回到顶端。还有趣味视频，点击可观看趣味视频。</a:t>
            </a:r>
          </a:p>
          <a:p>
            <a:endParaRPr lang="zh-CN" altLang="en-US" dirty="0"/>
          </a:p>
        </p:txBody>
      </p:sp>
      <p:grpSp>
        <p:nvGrpSpPr>
          <p:cNvPr id="37" name="dd64cc5d-ec45-4fc4-ac94-f11d01d938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9ACEF34-C6B9-4600-8935-4D8DC328CAF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57699" y="3544515"/>
            <a:ext cx="3861872" cy="2772705"/>
            <a:chOff x="1020739" y="1208613"/>
            <a:chExt cx="3861872" cy="2772705"/>
          </a:xfrm>
        </p:grpSpPr>
        <p:sp>
          <p:nvSpPr>
            <p:cNvPr id="39" name="iṧ1iḋé">
              <a:extLst>
                <a:ext uri="{FF2B5EF4-FFF2-40B4-BE49-F238E27FC236}">
                  <a16:creationId xmlns:a16="http://schemas.microsoft.com/office/drawing/2014/main" id="{95F1D9F8-A44F-4471-A384-1EE7F92E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318" y="3615027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F7437A1-121E-4CC4-9180-A0296B1BC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739" y="1749056"/>
              <a:ext cx="3632042" cy="162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1ïḓe">
              <a:extLst>
                <a:ext uri="{FF2B5EF4-FFF2-40B4-BE49-F238E27FC236}">
                  <a16:creationId xmlns:a16="http://schemas.microsoft.com/office/drawing/2014/main" id="{48A51418-FCC4-4FCD-B2D5-DCAC683DA815}"/>
                </a:ext>
              </a:extLst>
            </p:cNvPr>
            <p:cNvSpPr/>
            <p:nvPr/>
          </p:nvSpPr>
          <p:spPr>
            <a:xfrm>
              <a:off x="1020739" y="1208613"/>
              <a:ext cx="1201801" cy="452147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dirty="0"/>
                <a:t>性能需求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79ECED7-164F-4C07-857E-51D229E5D297}"/>
              </a:ext>
            </a:extLst>
          </p:cNvPr>
          <p:cNvSpPr txBox="1"/>
          <p:nvPr/>
        </p:nvSpPr>
        <p:spPr>
          <a:xfrm>
            <a:off x="2834210" y="3465191"/>
            <a:ext cx="253901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稳定、实时、高效、操作简便和界面友好性强。</a:t>
            </a:r>
          </a:p>
        </p:txBody>
      </p:sp>
      <p:sp>
        <p:nvSpPr>
          <p:cNvPr id="44" name="ïşḻîḓè">
            <a:extLst>
              <a:ext uri="{FF2B5EF4-FFF2-40B4-BE49-F238E27FC236}">
                <a16:creationId xmlns:a16="http://schemas.microsoft.com/office/drawing/2014/main" id="{693C5931-6052-48F1-8436-3889AD796CDC}"/>
              </a:ext>
            </a:extLst>
          </p:cNvPr>
          <p:cNvSpPr/>
          <p:nvPr/>
        </p:nvSpPr>
        <p:spPr>
          <a:xfrm>
            <a:off x="669924" y="3428300"/>
            <a:ext cx="661294" cy="6463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 dirty="0"/>
              <a:t>05</a:t>
            </a:r>
            <a:endParaRPr sz="2000" b="1" dirty="0"/>
          </a:p>
        </p:txBody>
      </p:sp>
      <p:sp>
        <p:nvSpPr>
          <p:cNvPr id="46" name="ïşḻîḓè">
            <a:extLst>
              <a:ext uri="{FF2B5EF4-FFF2-40B4-BE49-F238E27FC236}">
                <a16:creationId xmlns:a16="http://schemas.microsoft.com/office/drawing/2014/main" id="{E9406660-FFB6-4A02-A714-C4150722B945}"/>
              </a:ext>
            </a:extLst>
          </p:cNvPr>
          <p:cNvSpPr/>
          <p:nvPr/>
        </p:nvSpPr>
        <p:spPr>
          <a:xfrm>
            <a:off x="4966478" y="1451492"/>
            <a:ext cx="661294" cy="6463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 dirty="0"/>
              <a:t>06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23074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349" y="1816689"/>
            <a:ext cx="1867168" cy="2117824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03</a:t>
            </a:r>
            <a:endParaRPr lang="zh-CN" altLang="en-US" sz="96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93740" y="3818896"/>
            <a:ext cx="1798385" cy="746661"/>
          </a:xfrm>
        </p:spPr>
        <p:txBody>
          <a:bodyPr>
            <a:normAutofit fontScale="92500"/>
          </a:bodyPr>
          <a:lstStyle/>
          <a:p>
            <a:r>
              <a:rPr lang="zh-CN" altLang="en-US" sz="3200" dirty="0"/>
              <a:t>功能设计</a:t>
            </a:r>
            <a:endParaRPr lang="en-US" altLang="zh-CN" sz="3200" dirty="0"/>
          </a:p>
        </p:txBody>
      </p:sp>
      <p:sp>
        <p:nvSpPr>
          <p:cNvPr id="4" name="tiny-paper-airplane_19745">
            <a:extLst>
              <a:ext uri="{FF2B5EF4-FFF2-40B4-BE49-F238E27FC236}">
                <a16:creationId xmlns:a16="http://schemas.microsoft.com/office/drawing/2014/main" id="{613C7B42-3053-4991-90FA-3D1AC39ADF73}"/>
              </a:ext>
            </a:extLst>
          </p:cNvPr>
          <p:cNvSpPr>
            <a:spLocks noChangeAspect="1"/>
          </p:cNvSpPr>
          <p:nvPr/>
        </p:nvSpPr>
        <p:spPr bwMode="auto">
          <a:xfrm rot="1448200">
            <a:off x="6274303" y="1553028"/>
            <a:ext cx="812855" cy="828481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ny-paper-airplane_19745">
            <a:extLst>
              <a:ext uri="{FF2B5EF4-FFF2-40B4-BE49-F238E27FC236}">
                <a16:creationId xmlns:a16="http://schemas.microsoft.com/office/drawing/2014/main" id="{635F72D4-D14E-4EF7-963B-10F67DEAA51B}"/>
              </a:ext>
            </a:extLst>
          </p:cNvPr>
          <p:cNvSpPr>
            <a:spLocks noChangeAspect="1"/>
          </p:cNvSpPr>
          <p:nvPr/>
        </p:nvSpPr>
        <p:spPr bwMode="auto">
          <a:xfrm rot="20305682">
            <a:off x="7949963" y="3178201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iny-paper-airplane_19745">
            <a:extLst>
              <a:ext uri="{FF2B5EF4-FFF2-40B4-BE49-F238E27FC236}">
                <a16:creationId xmlns:a16="http://schemas.microsoft.com/office/drawing/2014/main" id="{B694367E-7DB4-4736-B693-275ECA6F7F8D}"/>
              </a:ext>
            </a:extLst>
          </p:cNvPr>
          <p:cNvSpPr>
            <a:spLocks noChangeAspect="1"/>
          </p:cNvSpPr>
          <p:nvPr/>
        </p:nvSpPr>
        <p:spPr bwMode="auto">
          <a:xfrm>
            <a:off x="4058462" y="5403633"/>
            <a:ext cx="1188452" cy="1211298"/>
          </a:xfrm>
          <a:custGeom>
            <a:avLst/>
            <a:gdLst>
              <a:gd name="T0" fmla="*/ 3201 w 3292"/>
              <a:gd name="T1" fmla="*/ 76 h 3360"/>
              <a:gd name="T2" fmla="*/ 2945 w 3292"/>
              <a:gd name="T3" fmla="*/ 42 h 3360"/>
              <a:gd name="T4" fmla="*/ 132 w 3292"/>
              <a:gd name="T5" fmla="*/ 1499 h 3360"/>
              <a:gd name="T6" fmla="*/ 13 w 3292"/>
              <a:gd name="T7" fmla="*/ 1730 h 3360"/>
              <a:gd name="T8" fmla="*/ 192 w 3292"/>
              <a:gd name="T9" fmla="*/ 1920 h 3360"/>
              <a:gd name="T10" fmla="*/ 1322 w 3292"/>
              <a:gd name="T11" fmla="*/ 2143 h 3360"/>
              <a:gd name="T12" fmla="*/ 1630 w 3292"/>
              <a:gd name="T13" fmla="*/ 3198 h 3360"/>
              <a:gd name="T14" fmla="*/ 1836 w 3292"/>
              <a:gd name="T15" fmla="*/ 3360 h 3360"/>
              <a:gd name="T16" fmla="*/ 1846 w 3292"/>
              <a:gd name="T17" fmla="*/ 3360 h 3360"/>
              <a:gd name="T18" fmla="*/ 2054 w 3292"/>
              <a:gd name="T19" fmla="*/ 3221 h 3360"/>
              <a:gd name="T20" fmla="*/ 3256 w 3292"/>
              <a:gd name="T21" fmla="*/ 329 h 3360"/>
              <a:gd name="T22" fmla="*/ 3201 w 3292"/>
              <a:gd name="T23" fmla="*/ 76 h 3360"/>
              <a:gd name="T24" fmla="*/ 222 w 3292"/>
              <a:gd name="T25" fmla="*/ 1766 h 3360"/>
              <a:gd name="T26" fmla="*/ 168 w 3292"/>
              <a:gd name="T27" fmla="*/ 1709 h 3360"/>
              <a:gd name="T28" fmla="*/ 204 w 3292"/>
              <a:gd name="T29" fmla="*/ 1638 h 3360"/>
              <a:gd name="T30" fmla="*/ 2984 w 3292"/>
              <a:gd name="T31" fmla="*/ 198 h 3360"/>
              <a:gd name="T32" fmla="*/ 1355 w 3292"/>
              <a:gd name="T33" fmla="*/ 1991 h 3360"/>
              <a:gd name="T34" fmla="*/ 222 w 3292"/>
              <a:gd name="T35" fmla="*/ 1766 h 3360"/>
              <a:gd name="T36" fmla="*/ 1910 w 3292"/>
              <a:gd name="T37" fmla="*/ 3162 h 3360"/>
              <a:gd name="T38" fmla="*/ 1846 w 3292"/>
              <a:gd name="T39" fmla="*/ 3204 h 3360"/>
              <a:gd name="T40" fmla="*/ 1843 w 3292"/>
              <a:gd name="T41" fmla="*/ 3204 h 3360"/>
              <a:gd name="T42" fmla="*/ 1780 w 3292"/>
              <a:gd name="T43" fmla="*/ 3154 h 3360"/>
              <a:gd name="T44" fmla="*/ 1471 w 3292"/>
              <a:gd name="T45" fmla="*/ 2096 h 3360"/>
              <a:gd name="T46" fmla="*/ 3096 w 3292"/>
              <a:gd name="T47" fmla="*/ 307 h 3360"/>
              <a:gd name="T48" fmla="*/ 1910 w 3292"/>
              <a:gd name="T49" fmla="*/ 3162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92" h="3360">
                <a:moveTo>
                  <a:pt x="3201" y="76"/>
                </a:moveTo>
                <a:cubicBezTo>
                  <a:pt x="3132" y="14"/>
                  <a:pt x="3027" y="0"/>
                  <a:pt x="2945" y="42"/>
                </a:cubicBezTo>
                <a:lnTo>
                  <a:pt x="132" y="1499"/>
                </a:lnTo>
                <a:cubicBezTo>
                  <a:pt x="48" y="1543"/>
                  <a:pt x="0" y="1636"/>
                  <a:pt x="13" y="1730"/>
                </a:cubicBezTo>
                <a:cubicBezTo>
                  <a:pt x="27" y="1825"/>
                  <a:pt x="98" y="1901"/>
                  <a:pt x="192" y="1920"/>
                </a:cubicBezTo>
                <a:lnTo>
                  <a:pt x="1322" y="2143"/>
                </a:lnTo>
                <a:lnTo>
                  <a:pt x="1630" y="3198"/>
                </a:lnTo>
                <a:cubicBezTo>
                  <a:pt x="1657" y="3290"/>
                  <a:pt x="1739" y="3355"/>
                  <a:pt x="1836" y="3360"/>
                </a:cubicBezTo>
                <a:lnTo>
                  <a:pt x="1846" y="3360"/>
                </a:lnTo>
                <a:cubicBezTo>
                  <a:pt x="1938" y="3360"/>
                  <a:pt x="2019" y="3306"/>
                  <a:pt x="2054" y="3221"/>
                </a:cubicBezTo>
                <a:lnTo>
                  <a:pt x="3256" y="329"/>
                </a:lnTo>
                <a:cubicBezTo>
                  <a:pt x="3292" y="242"/>
                  <a:pt x="3270" y="140"/>
                  <a:pt x="3201" y="76"/>
                </a:cubicBezTo>
                <a:close/>
                <a:moveTo>
                  <a:pt x="222" y="1766"/>
                </a:moveTo>
                <a:cubicBezTo>
                  <a:pt x="194" y="1761"/>
                  <a:pt x="172" y="1738"/>
                  <a:pt x="168" y="1709"/>
                </a:cubicBezTo>
                <a:cubicBezTo>
                  <a:pt x="164" y="1680"/>
                  <a:pt x="178" y="1651"/>
                  <a:pt x="204" y="1638"/>
                </a:cubicBezTo>
                <a:lnTo>
                  <a:pt x="2984" y="198"/>
                </a:lnTo>
                <a:lnTo>
                  <a:pt x="1355" y="1991"/>
                </a:lnTo>
                <a:lnTo>
                  <a:pt x="222" y="1766"/>
                </a:lnTo>
                <a:close/>
                <a:moveTo>
                  <a:pt x="1910" y="3162"/>
                </a:moveTo>
                <a:cubicBezTo>
                  <a:pt x="1899" y="3187"/>
                  <a:pt x="1874" y="3204"/>
                  <a:pt x="1846" y="3204"/>
                </a:cubicBezTo>
                <a:lnTo>
                  <a:pt x="1843" y="3204"/>
                </a:lnTo>
                <a:cubicBezTo>
                  <a:pt x="1813" y="3202"/>
                  <a:pt x="1788" y="3183"/>
                  <a:pt x="1780" y="3154"/>
                </a:cubicBezTo>
                <a:lnTo>
                  <a:pt x="1471" y="2096"/>
                </a:lnTo>
                <a:lnTo>
                  <a:pt x="3096" y="307"/>
                </a:lnTo>
                <a:lnTo>
                  <a:pt x="1910" y="3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739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ll/>
      </p:transition>
    </mc:Choice>
    <mc:Fallback xmlns="">
      <p:transition spd="slow" advClick="0" advTm="3000">
        <p:pull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  <p:tag name="ISPRING_PRESENTATION_TITLE" val="6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620ff17-84c5-46a1-bc59-5047f67d49e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63e10e-1c36-47e1-87db-86539f5a2bd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f66cc7-b558-494d-a7f5-cf9232dd8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4e471d2-00a8-4280-b84c-404d94f6ca3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d64cc5d-ec45-4fc4-ac94-f11d01d938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d64cc5d-ec45-4fc4-ac94-f11d01d938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5c707b8-f628-4bea-ab92-3d4b0769da4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5fbeeaf-f2ed-41b0-bebf-34ac36bfb3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5fbeeaf-f2ed-41b0-bebf-34ac36bfb38a"/>
</p:tagLst>
</file>

<file path=ppt/theme/theme1.xml><?xml version="1.0" encoding="utf-8"?>
<a:theme xmlns:a="http://schemas.openxmlformats.org/drawingml/2006/main" name="第一PPT，www.1ppt.com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1013</Words>
  <Application>Microsoft Office PowerPoint</Application>
  <PresentationFormat>宽屏</PresentationFormat>
  <Paragraphs>137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FontAwesome</vt:lpstr>
      <vt:lpstr>Gill Sans</vt:lpstr>
      <vt:lpstr>Lato Black</vt:lpstr>
      <vt:lpstr>Lato Hairline</vt:lpstr>
      <vt:lpstr>Lato Light</vt:lpstr>
      <vt:lpstr>Lato Regular</vt:lpstr>
      <vt:lpstr>方正细谭黑简体</vt:lpstr>
      <vt:lpstr>微软雅黑</vt:lpstr>
      <vt:lpstr>Arial</vt:lpstr>
      <vt:lpstr>Calibri</vt:lpstr>
      <vt:lpstr>Impact</vt:lpstr>
      <vt:lpstr>第一PPT，www.1ppt.com</vt:lpstr>
      <vt:lpstr>基于小程序的‘救世煮’系统的设计与实现</vt:lpstr>
      <vt:lpstr>项目分工</vt:lpstr>
      <vt:lpstr>PowerPoint 演示文稿</vt:lpstr>
      <vt:lpstr>01</vt:lpstr>
      <vt:lpstr>项目目的</vt:lpstr>
      <vt:lpstr>02</vt:lpstr>
      <vt:lpstr>需求分析</vt:lpstr>
      <vt:lpstr>需求分析</vt:lpstr>
      <vt:lpstr>03</vt:lpstr>
      <vt:lpstr>功能介绍</vt:lpstr>
      <vt:lpstr>功能展示</vt:lpstr>
      <vt:lpstr>功能展示</vt:lpstr>
      <vt:lpstr>功能展示</vt:lpstr>
      <vt:lpstr>功能展示</vt:lpstr>
      <vt:lpstr>04</vt:lpstr>
      <vt:lpstr>视频展示</vt:lpstr>
      <vt:lpstr>05</vt:lpstr>
      <vt:lpstr>总结与展望</vt:lpstr>
      <vt:lpstr>—演讲结束，谢谢观看—                                                                                                       </vt:lpstr>
    </vt:vector>
  </TitlesOfParts>
  <Manager>第一PPT，www.1ppt.com</Manager>
  <Company>第一PPT，www.1ppt.com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红灰动感商务</dc:title>
  <dc:creator>第一PPT</dc:creator>
  <cp:keywords>www.1ppt.com</cp:keywords>
  <dc:description>www.1ppt.com</dc:description>
  <cp:lastModifiedBy>2609213083@qq.com</cp:lastModifiedBy>
  <cp:revision>33</cp:revision>
  <cp:lastPrinted>2017-08-20T16:00:00Z</cp:lastPrinted>
  <dcterms:created xsi:type="dcterms:W3CDTF">2017-08-20T16:00:00Z</dcterms:created>
  <dcterms:modified xsi:type="dcterms:W3CDTF">2020-06-24T16:36:56Z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</Properties>
</file>