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59" r:id="rId6"/>
    <p:sldId id="260" r:id="rId7"/>
    <p:sldId id="267" r:id="rId8"/>
    <p:sldId id="261" r:id="rId9"/>
    <p:sldId id="262" r:id="rId10"/>
    <p:sldId id="263" r:id="rId11"/>
    <p:sldId id="26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5/27/2024</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5/27/2024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5/27/2024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5/27/2024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5/27/2024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5/27/2024</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b="1" dirty="0"/>
              <a:t>Rice Leaf Disease Detection using </a:t>
            </a:r>
            <a:r>
              <a:rPr lang="en-US" b="1" dirty="0" err="1"/>
              <a:t>Efficientnet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sz="quarter" idx="1"/>
          </p:nvPr>
        </p:nvSpPr>
        <p:spPr/>
        <p:txBody>
          <a:bodyPr/>
          <a:lstStyle/>
          <a:p>
            <a:pPr lvl="0"/>
            <a:r>
              <a:rPr lang="en-GB" dirty="0"/>
              <a:t>System			: 	Pentium i3 Processor.</a:t>
            </a:r>
            <a:endParaRPr lang="en-IN" dirty="0"/>
          </a:p>
          <a:p>
            <a:pPr lvl="0"/>
            <a:r>
              <a:rPr lang="en-GB" dirty="0"/>
              <a:t>Hard Disk 		</a:t>
            </a:r>
            <a:r>
              <a:rPr lang="en-GB" dirty="0" smtClean="0"/>
              <a:t>: </a:t>
            </a:r>
            <a:r>
              <a:rPr lang="en-GB" dirty="0"/>
              <a:t>	500 GB.</a:t>
            </a:r>
            <a:endParaRPr lang="en-IN" dirty="0"/>
          </a:p>
          <a:p>
            <a:pPr lvl="0"/>
            <a:r>
              <a:rPr lang="en-GB" dirty="0"/>
              <a:t>Monitor			: 	15’’ LED</a:t>
            </a:r>
            <a:endParaRPr lang="en-IN" dirty="0"/>
          </a:p>
          <a:p>
            <a:pPr lvl="0"/>
            <a:r>
              <a:rPr lang="en-GB" dirty="0"/>
              <a:t>Input Devices		: 	Keyboard, Mouse</a:t>
            </a:r>
            <a:endParaRPr lang="en-IN" dirty="0"/>
          </a:p>
          <a:p>
            <a:pPr lvl="0"/>
            <a:r>
              <a:rPr lang="en-GB" dirty="0"/>
              <a:t>Ram			</a:t>
            </a:r>
            <a:r>
              <a:rPr lang="en-GB" dirty="0" smtClean="0"/>
              <a:t>:</a:t>
            </a:r>
            <a:r>
              <a:rPr lang="en-GB" dirty="0"/>
              <a:t>	4 GB</a:t>
            </a:r>
            <a:endParaRPr lang="en-IN" dirty="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sz="quarter" idx="1"/>
          </p:nvPr>
        </p:nvSpPr>
        <p:spPr/>
        <p:txBody>
          <a:bodyPr/>
          <a:lstStyle/>
          <a:p>
            <a:pPr lvl="0"/>
            <a:r>
              <a:rPr lang="en-US" dirty="0"/>
              <a:t>Operating system 		: 	Windows 10 / 11.</a:t>
            </a:r>
            <a:endParaRPr lang="en-IN" dirty="0"/>
          </a:p>
          <a:p>
            <a:pPr lvl="0"/>
            <a:r>
              <a:rPr lang="en-US" dirty="0"/>
              <a:t>Coding Language		:	Python 3.8.</a:t>
            </a:r>
            <a:endParaRPr lang="en-IN" dirty="0"/>
          </a:p>
          <a:p>
            <a:pPr lvl="0"/>
            <a:r>
              <a:rPr lang="en-US" dirty="0"/>
              <a:t>Web Framework		:	Flask.</a:t>
            </a:r>
            <a:endParaRPr lang="en-IN" dirty="0"/>
          </a:p>
          <a:p>
            <a:pPr lvl="0"/>
            <a:r>
              <a:rPr lang="en-US" dirty="0"/>
              <a:t>Frontend			: 	HTML, CSS, JavaScript.</a:t>
            </a:r>
            <a:endParaRPr lang="en-IN"/>
          </a:p>
          <a:p>
            <a:pPr marL="0" indent="0">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IN" dirty="0"/>
              <a:t>R</a:t>
            </a:r>
            <a:r>
              <a:rPr lang="en-IN" dirty="0" smtClean="0"/>
              <a:t>ecent </a:t>
            </a:r>
            <a:r>
              <a:rPr lang="en-IN" dirty="0"/>
              <a:t>developments in Deep Learning show that Automatic Image Recognition systems using Convolutional Neural Network (CNN) models can be very beneficial in such problems. Since rice leaf disease image dataset is not easily available, we have created our own dataset which is small in size hence we have used Efficientnetb5 Architecture to develop our deep learning model. The proposed system is based on Efficientnetb5 Architecture is trained and tested on the dataset collected from rice fields and the internet. The accuracy of the proposed model is training accuracy of 95.34%. and validation accuracy of 96.00%.</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p:txBody>
          <a:bodyPr/>
          <a:lstStyle/>
          <a:p>
            <a:pPr lvl="0" algn="just"/>
            <a:r>
              <a:rPr lang="en-US" dirty="0"/>
              <a:t>P. </a:t>
            </a:r>
            <a:r>
              <a:rPr lang="en-US" dirty="0" err="1"/>
              <a:t>Konstantinos</a:t>
            </a:r>
            <a:r>
              <a:rPr lang="en-US" dirty="0"/>
              <a:t> </a:t>
            </a:r>
            <a:r>
              <a:rPr lang="en-US" dirty="0" err="1"/>
              <a:t>Ferentinos</a:t>
            </a:r>
            <a:r>
              <a:rPr lang="en-US" dirty="0"/>
              <a:t>, proposed CNN is trained using 87,848 images, with 25 plant varieties having 58 classes which includes healthy plants. Different types of models were trained, of which the best model provided 99.53% accuracy in correct identification.</a:t>
            </a:r>
            <a:endParaRPr lang="en-IN" dirty="0"/>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Y. Lu et.al. collected 500 images of 10 different rice diseases of leaf and stem. They developed an architecture inspired by Le-Net and </a:t>
            </a:r>
            <a:r>
              <a:rPr lang="en-US" dirty="0" err="1"/>
              <a:t>AlexNet</a:t>
            </a:r>
            <a:r>
              <a:rPr lang="en-US" dirty="0"/>
              <a:t> and achieved 95.48% on the test set. Since the data is very less they used various preprocessing step like image resizing to 512*512, normalization, PCA and whitening. They used stochastic pooling instead of max pooling and stated that it prevents over fitting.</a:t>
            </a:r>
            <a:endParaRPr lang="en-IN" dirty="0"/>
          </a:p>
          <a:p>
            <a:pPr algn="just"/>
            <a:endParaRPr lang="en-IN" dirty="0"/>
          </a:p>
        </p:txBody>
      </p:sp>
    </p:spTree>
    <p:extLst>
      <p:ext uri="{BB962C8B-B14F-4D97-AF65-F5344CB8AC3E}">
        <p14:creationId xmlns:p14="http://schemas.microsoft.com/office/powerpoint/2010/main" val="35917586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EXISTING SYSTEM</a:t>
            </a:r>
            <a:endParaRPr lang="en-US" dirty="0"/>
          </a:p>
        </p:txBody>
      </p:sp>
      <p:sp>
        <p:nvSpPr>
          <p:cNvPr id="3" name="Content Placeholder 2"/>
          <p:cNvSpPr>
            <a:spLocks noGrp="1"/>
          </p:cNvSpPr>
          <p:nvPr>
            <p:ph sz="quarter" idx="1"/>
          </p:nvPr>
        </p:nvSpPr>
        <p:spPr/>
        <p:txBody>
          <a:bodyPr/>
          <a:lstStyle/>
          <a:p>
            <a:pPr lvl="0" algn="just"/>
            <a:r>
              <a:rPr lang="en-US" dirty="0"/>
              <a:t>A lot of research has been done using traditional classifiers but the results are dependent on the feature selection techniques and image preprocessing is a major step.</a:t>
            </a:r>
            <a:endParaRPr lang="en-IN" dirty="0"/>
          </a:p>
          <a:p>
            <a:pPr lvl="0" algn="just"/>
            <a:r>
              <a:rPr lang="en-US" dirty="0"/>
              <a:t>Lesser accuracy.</a:t>
            </a:r>
            <a:endParaRPr lang="en-IN" dirty="0"/>
          </a:p>
          <a:p>
            <a:pPr lvl="0" algn="just"/>
            <a:r>
              <a:rPr lang="en-US" dirty="0"/>
              <a:t>More complex model.</a:t>
            </a:r>
            <a:endParaRPr lang="en-IN" dirty="0"/>
          </a:p>
          <a:p>
            <a:pPr lvl="0" algn="just"/>
            <a:r>
              <a:rPr lang="en-US" dirty="0"/>
              <a:t>Time taking process.</a:t>
            </a:r>
            <a:endParaRPr lang="en-IN" dirty="0"/>
          </a:p>
          <a:p>
            <a:pPr algn="just"/>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lstStyle/>
          <a:p>
            <a:pPr lvl="0" algn="just"/>
            <a:r>
              <a:rPr lang="en-US" dirty="0"/>
              <a:t>In this work we have proposed the architecture for the disease classification part of the automated system. In this work, we have developed the deep learning approach on our rice disease dataset that we have collected over past several months. We have used Efficientnetb5 Architecture for the prediction of rice leaf disease. </a:t>
            </a:r>
            <a:endParaRPr lang="en-IN" dirty="0"/>
          </a:p>
          <a:p>
            <a:pPr algn="just"/>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lvl="0" algn="just"/>
            <a:r>
              <a:rPr lang="en-US" dirty="0"/>
              <a:t>This proposed system presents a rice leaf disease detection system using Efficientnetb5 Architecture. Three of the most common rice plant diseases namely leaf smut, bacterial leaf blight and brown spot diseases are detected in this work. Clear images of affected rice leaves with white background were used as the input. After necessary pre-processing, the dataset was trained on with Efficientnetb5 Architecture, achieved a training accuracy of 95.34% and validation accuracy of 96.00%</a:t>
            </a:r>
            <a:endParaRPr lang="en-IN" dirty="0"/>
          </a:p>
          <a:p>
            <a:pPr algn="just"/>
            <a:endParaRPr lang="en-IN" dirty="0"/>
          </a:p>
        </p:txBody>
      </p:sp>
    </p:spTree>
    <p:extLst>
      <p:ext uri="{BB962C8B-B14F-4D97-AF65-F5344CB8AC3E}">
        <p14:creationId xmlns:p14="http://schemas.microsoft.com/office/powerpoint/2010/main" val="9938528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PROPOSED SYSTEM</a:t>
            </a:r>
            <a:endParaRPr lang="en-US" dirty="0"/>
          </a:p>
        </p:txBody>
      </p:sp>
      <p:sp>
        <p:nvSpPr>
          <p:cNvPr id="3" name="Content Placeholder 2"/>
          <p:cNvSpPr>
            <a:spLocks noGrp="1"/>
          </p:cNvSpPr>
          <p:nvPr>
            <p:ph sz="quarter" idx="1"/>
          </p:nvPr>
        </p:nvSpPr>
        <p:spPr/>
        <p:txBody>
          <a:bodyPr>
            <a:normAutofit/>
          </a:bodyPr>
          <a:lstStyle/>
          <a:p>
            <a:pPr lvl="0" algn="just"/>
            <a:r>
              <a:rPr lang="en-US" dirty="0"/>
              <a:t>The proposed system has both higher accuracy and better efficiency over existing CNNs, reducing parameter size and FLOPS by an order of magnitude.</a:t>
            </a:r>
            <a:endParaRPr lang="en-IN" dirty="0"/>
          </a:p>
          <a:p>
            <a:pPr algn="just"/>
            <a:r>
              <a:rPr lang="en-US" dirty="0" smtClean="0"/>
              <a:t>The </a:t>
            </a:r>
            <a:r>
              <a:rPr lang="en-US" dirty="0"/>
              <a:t>proposed achieved state-of-the-art accuracy of 96% which is best when compared to the existing systems.</a:t>
            </a:r>
            <a:endParaRPr lang="en-IN" dirty="0"/>
          </a:p>
          <a:p>
            <a:pPr algn="just"/>
            <a:r>
              <a:rPr lang="en-US" dirty="0" smtClean="0"/>
              <a:t>The </a:t>
            </a:r>
            <a:r>
              <a:rPr lang="en-US" dirty="0"/>
              <a:t>proposed system could potentially serve as a new foundation for future computer vision tasks</a:t>
            </a:r>
            <a:endParaRPr lang="en-IN" dirty="0"/>
          </a:p>
          <a:p>
            <a:pPr algn="just"/>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513" y="2205038"/>
            <a:ext cx="7038975"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5</TotalTime>
  <Words>484</Words>
  <Application>Microsoft Office PowerPoint</Application>
  <PresentationFormat>On-screen Show (4:3)</PresentationFormat>
  <Paragraphs>30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Median</vt:lpstr>
      <vt:lpstr>Rice Leaf Disease Detection using Efficientnet</vt:lpstr>
      <vt:lpstr>ABSTRACT</vt:lpstr>
      <vt:lpstr>EXISTING SYSTEM</vt:lpstr>
      <vt:lpstr>PowerPoint Presentation</vt:lpstr>
      <vt:lpstr>DISADVANTAGES OF EXISTING SYSTEM</vt:lpstr>
      <vt:lpstr>PROPOSED SYSTEM</vt:lpstr>
      <vt:lpstr>PowerPoint Presentation</vt:lpstr>
      <vt:lpstr>ADVANTAGES OF PROPOSED SYSTEM</vt:lpstr>
      <vt:lpstr>SYSTEM ARCHITECTURE</vt:lpstr>
      <vt:lpstr>HARDWARE REQUIREMENTS</vt:lpstr>
      <vt:lpstr>SOFTWARE REQUIREMENTS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JPINFOTECH</cp:lastModifiedBy>
  <cp:revision>20</cp:revision>
  <dcterms:created xsi:type="dcterms:W3CDTF">2006-08-16T00:00:00Z</dcterms:created>
  <dcterms:modified xsi:type="dcterms:W3CDTF">2024-05-27T02:30:04Z</dcterms:modified>
</cp:coreProperties>
</file>