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image" Target="../media/image69.png"/><Relationship Id="rId9" Type="http://schemas.openxmlformats.org/officeDocument/2006/relationships/image" Target="../media/image70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Relationship Id="rId6" Type="http://schemas.openxmlformats.org/officeDocument/2006/relationships/image" Target="../media/image75.png"/><Relationship Id="rId7" Type="http://schemas.openxmlformats.org/officeDocument/2006/relationships/image" Target="../media/image76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7.png"/><Relationship Id="rId3" Type="http://schemas.openxmlformats.org/officeDocument/2006/relationships/image" Target="../media/image78.png"/><Relationship Id="rId4" Type="http://schemas.openxmlformats.org/officeDocument/2006/relationships/image" Target="../media/image79.png"/><Relationship Id="rId5" Type="http://schemas.openxmlformats.org/officeDocument/2006/relationships/image" Target="../media/image80.png"/><Relationship Id="rId6" Type="http://schemas.openxmlformats.org/officeDocument/2006/relationships/image" Target="../media/image81.png"/><Relationship Id="rId7" Type="http://schemas.openxmlformats.org/officeDocument/2006/relationships/image" Target="../media/image82.png"/><Relationship Id="rId8" Type="http://schemas.openxmlformats.org/officeDocument/2006/relationships/image" Target="../media/image83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image" Target="../media/image92.png"/><Relationship Id="rId7" Type="http://schemas.openxmlformats.org/officeDocument/2006/relationships/image" Target="../media/image93.png"/><Relationship Id="rId8" Type="http://schemas.openxmlformats.org/officeDocument/2006/relationships/image" Target="../media/image94.png"/><Relationship Id="rId9" Type="http://schemas.openxmlformats.org/officeDocument/2006/relationships/image" Target="../media/image95.png"/><Relationship Id="rId10" Type="http://schemas.openxmlformats.org/officeDocument/2006/relationships/image" Target="../media/image96.png"/><Relationship Id="rId11" Type="http://schemas.openxmlformats.org/officeDocument/2006/relationships/image" Target="../media/image97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8.png"/><Relationship Id="rId3" Type="http://schemas.openxmlformats.org/officeDocument/2006/relationships/image" Target="../media/image99.png"/><Relationship Id="rId4" Type="http://schemas.openxmlformats.org/officeDocument/2006/relationships/image" Target="../media/image100.png"/><Relationship Id="rId5" Type="http://schemas.openxmlformats.org/officeDocument/2006/relationships/image" Target="../media/image101.png"/><Relationship Id="rId6" Type="http://schemas.openxmlformats.org/officeDocument/2006/relationships/image" Target="../media/image102.png"/><Relationship Id="rId7" Type="http://schemas.openxmlformats.org/officeDocument/2006/relationships/image" Target="../media/image103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4.png"/><Relationship Id="rId3" Type="http://schemas.openxmlformats.org/officeDocument/2006/relationships/image" Target="../media/image105.png"/><Relationship Id="rId4" Type="http://schemas.openxmlformats.org/officeDocument/2006/relationships/image" Target="../media/image106.png"/><Relationship Id="rId5" Type="http://schemas.openxmlformats.org/officeDocument/2006/relationships/image" Target="../media/image107.png"/><Relationship Id="rId6" Type="http://schemas.openxmlformats.org/officeDocument/2006/relationships/image" Target="../media/image108.png"/><Relationship Id="rId7" Type="http://schemas.openxmlformats.org/officeDocument/2006/relationships/image" Target="../media/image109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image" Target="../media/image114.png"/><Relationship Id="rId7" Type="http://schemas.openxmlformats.org/officeDocument/2006/relationships/image" Target="../media/image115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6.png"/><Relationship Id="rId3" Type="http://schemas.openxmlformats.org/officeDocument/2006/relationships/image" Target="../media/image117.png"/><Relationship Id="rId4" Type="http://schemas.openxmlformats.org/officeDocument/2006/relationships/image" Target="../media/image118.png"/><Relationship Id="rId5" Type="http://schemas.openxmlformats.org/officeDocument/2006/relationships/image" Target="../media/image119.png"/><Relationship Id="rId6" Type="http://schemas.openxmlformats.org/officeDocument/2006/relationships/image" Target="../media/image120.png"/><Relationship Id="rId7" Type="http://schemas.openxmlformats.org/officeDocument/2006/relationships/image" Target="../media/image121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2.png"/><Relationship Id="rId3" Type="http://schemas.openxmlformats.org/officeDocument/2006/relationships/image" Target="../media/image123.png"/><Relationship Id="rId4" Type="http://schemas.openxmlformats.org/officeDocument/2006/relationships/image" Target="../media/image124.png"/><Relationship Id="rId5" Type="http://schemas.openxmlformats.org/officeDocument/2006/relationships/image" Target="../media/image125.png"/><Relationship Id="rId6" Type="http://schemas.openxmlformats.org/officeDocument/2006/relationships/image" Target="../media/image12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7.png"/><Relationship Id="rId3" Type="http://schemas.openxmlformats.org/officeDocument/2006/relationships/image" Target="../media/image128.png"/><Relationship Id="rId4" Type="http://schemas.openxmlformats.org/officeDocument/2006/relationships/image" Target="../media/image129.png"/><Relationship Id="rId5" Type="http://schemas.openxmlformats.org/officeDocument/2006/relationships/image" Target="../media/image130.png"/><Relationship Id="rId6" Type="http://schemas.openxmlformats.org/officeDocument/2006/relationships/image" Target="../media/image131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2.png"/><Relationship Id="rId3" Type="http://schemas.openxmlformats.org/officeDocument/2006/relationships/image" Target="../media/image133.png"/><Relationship Id="rId4" Type="http://schemas.openxmlformats.org/officeDocument/2006/relationships/image" Target="../media/image134.png"/><Relationship Id="rId5" Type="http://schemas.openxmlformats.org/officeDocument/2006/relationships/image" Target="../media/image135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6.png"/><Relationship Id="rId3" Type="http://schemas.openxmlformats.org/officeDocument/2006/relationships/image" Target="../media/image13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7.png"/><Relationship Id="rId11" Type="http://schemas.openxmlformats.org/officeDocument/2006/relationships/image" Target="../media/image28.png"/><Relationship Id="rId12" Type="http://schemas.openxmlformats.org/officeDocument/2006/relationships/image" Target="../media/image29.png"/><Relationship Id="rId13" Type="http://schemas.openxmlformats.org/officeDocument/2006/relationships/image" Target="../media/image30.png"/><Relationship Id="rId14" Type="http://schemas.openxmlformats.org/officeDocument/2006/relationships/image" Target="../media/image3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Relationship Id="rId8" Type="http://schemas.openxmlformats.org/officeDocument/2006/relationships/image" Target="../media/image51.png"/><Relationship Id="rId9" Type="http://schemas.openxmlformats.org/officeDocument/2006/relationships/image" Target="../media/image5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image" Target="../media/image58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33423" y="230009"/>
            <a:ext cx="17222282" cy="9516622"/>
            <a:chOff x="833423" y="230009"/>
            <a:chExt cx="17222282" cy="951662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3423" y="230009"/>
              <a:ext cx="17222282" cy="951662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04415" y="5905351"/>
            <a:ext cx="8901933" cy="394977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693523" y="3410001"/>
            <a:ext cx="6398689" cy="169673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361609" y="8728139"/>
            <a:ext cx="5200290" cy="52926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57483" y="2583873"/>
            <a:ext cx="6171429" cy="1314286"/>
            <a:chOff x="457483" y="2583873"/>
            <a:chExt cx="6171429" cy="131428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457483" y="2583873"/>
              <a:ext cx="6171429" cy="1314286"/>
              <a:chOff x="457483" y="2583873"/>
              <a:chExt cx="6171429" cy="131428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57483" y="2583873"/>
                <a:ext cx="6171429" cy="1314286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74857" y="2826590"/>
              <a:ext cx="4004941" cy="126036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532276" y="5241608"/>
            <a:ext cx="4398245" cy="205709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38966" y="905958"/>
            <a:ext cx="7559789" cy="126036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4429" y="3677638"/>
            <a:ext cx="7843167" cy="93865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76979" y="3083697"/>
            <a:ext cx="1132797" cy="7618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4799610" y="5072813"/>
            <a:ext cx="10639341" cy="493714"/>
            <a:chOff x="-4799610" y="5072813"/>
            <a:chExt cx="10639341" cy="493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-4799610" y="5072813"/>
              <a:ext cx="10639341" cy="493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96029" y="5965934"/>
            <a:ext cx="5905896" cy="50792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76982" y="5253020"/>
            <a:ext cx="3206268" cy="76188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412763" y="6470982"/>
            <a:ext cx="2449208" cy="76188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430581" y="7259105"/>
            <a:ext cx="1258116" cy="102663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19746" y="-379613"/>
            <a:ext cx="2574197" cy="259513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03953" y="-175454"/>
            <a:ext cx="1066307" cy="493714"/>
            <a:chOff x="403953" y="-175454"/>
            <a:chExt cx="106630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403953" y="-175454"/>
              <a:ext cx="1066307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346366" y="1575474"/>
            <a:ext cx="20293734" cy="493714"/>
            <a:chOff x="-1346366" y="1575474"/>
            <a:chExt cx="20293734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-1346366" y="1575474"/>
              <a:ext cx="20293734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95404" y="9559996"/>
            <a:ext cx="1976188" cy="50792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09003" y="191005"/>
            <a:ext cx="3533253" cy="169673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893653" y="2347859"/>
            <a:ext cx="9813697" cy="7044486"/>
            <a:chOff x="3893653" y="2347859"/>
            <a:chExt cx="9813697" cy="70444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93653" y="2347859"/>
              <a:ext cx="9813697" cy="70444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19746" y="-379613"/>
            <a:ext cx="2574197" cy="259513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03953" y="-175454"/>
            <a:ext cx="1066307" cy="493714"/>
            <a:chOff x="403953" y="-175454"/>
            <a:chExt cx="106630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403953" y="-175454"/>
              <a:ext cx="1066307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346366" y="1575474"/>
            <a:ext cx="20293734" cy="493714"/>
            <a:chOff x="-1346366" y="1575474"/>
            <a:chExt cx="20293734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-1346366" y="1575474"/>
              <a:ext cx="20293734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462663" y="9254509"/>
            <a:ext cx="1288435" cy="50792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09003" y="191005"/>
            <a:ext cx="3533253" cy="169673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627178" y="2622534"/>
            <a:ext cx="7675317" cy="5509510"/>
            <a:chOff x="9627178" y="2622534"/>
            <a:chExt cx="7675317" cy="550951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27178" y="2622534"/>
              <a:ext cx="7675317" cy="550951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80286" y="2622534"/>
            <a:ext cx="7672597" cy="5509510"/>
            <a:chOff x="1080286" y="2622534"/>
            <a:chExt cx="7672597" cy="550951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80286" y="2622534"/>
              <a:ext cx="7672597" cy="55095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706336" y="4667472"/>
            <a:ext cx="1295324" cy="493714"/>
            <a:chOff x="9706336" y="4667472"/>
            <a:chExt cx="1295324" cy="493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9706336" y="4667472"/>
              <a:ext cx="1295324" cy="493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077130" y="3303511"/>
            <a:ext cx="4505945" cy="465795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81495" y="5266324"/>
            <a:ext cx="2670020" cy="52926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76339" y="4165742"/>
            <a:ext cx="5750147" cy="169673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38966" y="905958"/>
            <a:ext cx="4518252" cy="126036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4429" y="3106210"/>
            <a:ext cx="6499840" cy="52926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76979" y="2512268"/>
            <a:ext cx="1132797" cy="7618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4799610" y="5072813"/>
            <a:ext cx="10639341" cy="493714"/>
            <a:chOff x="-4799610" y="5072813"/>
            <a:chExt cx="10639341" cy="493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-4799610" y="5072813"/>
              <a:ext cx="10639341" cy="493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96029" y="5251648"/>
            <a:ext cx="5375876" cy="98499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76982" y="4538735"/>
            <a:ext cx="3206268" cy="76188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412763" y="6470982"/>
            <a:ext cx="2449208" cy="76188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430581" y="7259105"/>
            <a:ext cx="1702810" cy="152387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76982" y="6388278"/>
            <a:ext cx="3955968" cy="76188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96029" y="7117858"/>
            <a:ext cx="4924331" cy="5079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19746" y="-379613"/>
            <a:ext cx="2574197" cy="259513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03953" y="-175454"/>
            <a:ext cx="1066307" cy="493714"/>
            <a:chOff x="403953" y="-175454"/>
            <a:chExt cx="106630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403953" y="-175454"/>
              <a:ext cx="1066307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346366" y="1575474"/>
            <a:ext cx="20293734" cy="493714"/>
            <a:chOff x="-1346366" y="1575474"/>
            <a:chExt cx="20293734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-1346366" y="1575474"/>
              <a:ext cx="20293734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9003" y="191005"/>
            <a:ext cx="6081470" cy="169673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866930" y="2069188"/>
            <a:ext cx="12551855" cy="7267488"/>
            <a:chOff x="2866930" y="2069188"/>
            <a:chExt cx="12551855" cy="726748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66930" y="2069188"/>
              <a:ext cx="12551855" cy="7267488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633105" y="9419857"/>
            <a:ext cx="2608483" cy="52927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19746" y="-379613"/>
            <a:ext cx="2574197" cy="259513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03953" y="-175454"/>
            <a:ext cx="1066307" cy="493714"/>
            <a:chOff x="403953" y="-175454"/>
            <a:chExt cx="106630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403953" y="-175454"/>
              <a:ext cx="1066307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346366" y="1575474"/>
            <a:ext cx="20293734" cy="493714"/>
            <a:chOff x="-1346366" y="1575474"/>
            <a:chExt cx="20293734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-1346366" y="1575474"/>
              <a:ext cx="20293734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9003" y="191005"/>
            <a:ext cx="6081470" cy="169673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555045" y="2188422"/>
            <a:ext cx="11175625" cy="7520954"/>
            <a:chOff x="3555045" y="2188422"/>
            <a:chExt cx="11175625" cy="752095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55045" y="2188422"/>
              <a:ext cx="11175625" cy="7520954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810474" y="9669682"/>
            <a:ext cx="2065958" cy="52927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19746" y="-379613"/>
            <a:ext cx="2574197" cy="259513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03953" y="-175454"/>
            <a:ext cx="1066307" cy="493714"/>
            <a:chOff x="403953" y="-175454"/>
            <a:chExt cx="106630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403953" y="-175454"/>
              <a:ext cx="1066307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346366" y="1575474"/>
            <a:ext cx="20293734" cy="493714"/>
            <a:chOff x="-1346366" y="1575474"/>
            <a:chExt cx="20293734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-1346366" y="1575474"/>
              <a:ext cx="20293734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9003" y="191005"/>
            <a:ext cx="6081470" cy="169673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521977" y="3137676"/>
            <a:ext cx="13241761" cy="4010362"/>
            <a:chOff x="2521977" y="3137676"/>
            <a:chExt cx="13241761" cy="401036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21977" y="3137676"/>
              <a:ext cx="13241761" cy="4010362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810476" y="7108343"/>
            <a:ext cx="2529819" cy="52927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19746" y="-379613"/>
            <a:ext cx="2574197" cy="259513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03953" y="-175454"/>
            <a:ext cx="1066307" cy="493714"/>
            <a:chOff x="403953" y="-175454"/>
            <a:chExt cx="106630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403953" y="-175454"/>
              <a:ext cx="1066307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346366" y="1575474"/>
            <a:ext cx="20293734" cy="493714"/>
            <a:chOff x="-1346366" y="1575474"/>
            <a:chExt cx="20293734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-1346366" y="1575474"/>
              <a:ext cx="20293734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9003" y="191005"/>
            <a:ext cx="6081470" cy="169673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677233" y="2765806"/>
            <a:ext cx="12931248" cy="6153068"/>
            <a:chOff x="2677233" y="2765806"/>
            <a:chExt cx="12931248" cy="615306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77233" y="2765806"/>
              <a:ext cx="12931248" cy="6153068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08013" y="9085716"/>
            <a:ext cx="3701813" cy="52927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19746" y="-379613"/>
            <a:ext cx="2574197" cy="259513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03953" y="-175454"/>
            <a:ext cx="1066307" cy="493714"/>
            <a:chOff x="403953" y="-175454"/>
            <a:chExt cx="106630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403953" y="-175454"/>
              <a:ext cx="1066307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346366" y="1575474"/>
            <a:ext cx="20293734" cy="493714"/>
            <a:chOff x="-1346366" y="1575474"/>
            <a:chExt cx="20293734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-1346366" y="1575474"/>
              <a:ext cx="20293734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9003" y="191005"/>
            <a:ext cx="6081470" cy="169673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739860" y="2069188"/>
            <a:ext cx="8805994" cy="7173664"/>
            <a:chOff x="4739860" y="2069188"/>
            <a:chExt cx="8805994" cy="717366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39860" y="2069188"/>
              <a:ext cx="8805994" cy="71736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63812" y="-980952"/>
            <a:ext cx="1487622" cy="10266667"/>
            <a:chOff x="-163812" y="-980952"/>
            <a:chExt cx="1487622" cy="1026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63812" y="-980952"/>
              <a:ext cx="1487622" cy="1026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857143" y="8967395"/>
            <a:ext cx="19676190" cy="1771429"/>
            <a:chOff x="-857143" y="8967395"/>
            <a:chExt cx="19676190" cy="17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57143" y="8967395"/>
              <a:ext cx="19676190" cy="17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833783" y="8720538"/>
            <a:ext cx="20731320" cy="493714"/>
            <a:chOff x="-833783" y="8720538"/>
            <a:chExt cx="20731320" cy="493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833783" y="8720538"/>
              <a:ext cx="20731320" cy="49371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83230" y="4111042"/>
            <a:ext cx="3463923" cy="156344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17667" y="5365543"/>
            <a:ext cx="637708" cy="301638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-4023565" y="3400868"/>
            <a:ext cx="10639341" cy="493714"/>
            <a:chOff x="-4023565" y="3400868"/>
            <a:chExt cx="10639341" cy="49371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-4023565" y="3400868"/>
              <a:ext cx="10639341" cy="49371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151308" y="5442784"/>
            <a:ext cx="3851402" cy="322237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19746" y="-379613"/>
            <a:ext cx="2574197" cy="259513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03953" y="-175454"/>
            <a:ext cx="1066307" cy="493714"/>
            <a:chOff x="403953" y="-175454"/>
            <a:chExt cx="106630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403953" y="-175454"/>
              <a:ext cx="1066307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346366" y="1575474"/>
            <a:ext cx="20293734" cy="493714"/>
            <a:chOff x="-1346366" y="1575474"/>
            <a:chExt cx="20293734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-1346366" y="1575474"/>
              <a:ext cx="20293734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9003" y="191005"/>
            <a:ext cx="6081470" cy="169673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561212" y="2069188"/>
            <a:ext cx="9163291" cy="7165607"/>
            <a:chOff x="4561212" y="2069188"/>
            <a:chExt cx="9163291" cy="716560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61212" y="2069188"/>
              <a:ext cx="9163291" cy="716560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38966" y="905958"/>
            <a:ext cx="4518252" cy="126036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4429" y="3106210"/>
            <a:ext cx="6990327" cy="298560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76982" y="2512268"/>
            <a:ext cx="3092370" cy="7618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4799610" y="5072813"/>
            <a:ext cx="10639341" cy="493714"/>
            <a:chOff x="-4799610" y="5072813"/>
            <a:chExt cx="10639341" cy="493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-4799610" y="5072813"/>
              <a:ext cx="10639341" cy="493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72780" y="3248365"/>
            <a:ext cx="11428367" cy="3655651"/>
            <a:chOff x="3272780" y="3248365"/>
            <a:chExt cx="11428367" cy="365565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2780" y="3248365"/>
              <a:ext cx="11428367" cy="365565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29040" y="4361639"/>
            <a:ext cx="10386909" cy="25048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706336" y="4667472"/>
            <a:ext cx="1295324" cy="493714"/>
            <a:chOff x="9706336" y="4667472"/>
            <a:chExt cx="1295324" cy="493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9706336" y="4667472"/>
              <a:ext cx="1295324" cy="493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077149" y="3303510"/>
            <a:ext cx="4505953" cy="465796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81495" y="5266324"/>
            <a:ext cx="2512624" cy="52926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76339" y="4165742"/>
            <a:ext cx="5750147" cy="169673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39593" y="905958"/>
            <a:ext cx="3951561" cy="126036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4429" y="3134781"/>
            <a:ext cx="11042834" cy="52926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151838" y="9239278"/>
            <a:ext cx="2149701" cy="309807"/>
            <a:chOff x="3151838" y="9239278"/>
            <a:chExt cx="2149701" cy="30980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51838" y="9239278"/>
              <a:ext cx="2149701" cy="309807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96026" y="7342753"/>
            <a:ext cx="7320466" cy="50792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76982" y="6758744"/>
            <a:ext cx="1166194" cy="76188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76979" y="2540840"/>
            <a:ext cx="1132797" cy="76188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4799610" y="5072813"/>
            <a:ext cx="10639341" cy="493714"/>
            <a:chOff x="-4799610" y="5072813"/>
            <a:chExt cx="10639341" cy="49371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-4799610" y="5072813"/>
              <a:ext cx="10639341" cy="493714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08557" y="9191658"/>
            <a:ext cx="1797546" cy="50792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010312" y="9186144"/>
            <a:ext cx="848801" cy="50792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96029" y="5423077"/>
            <a:ext cx="5905896" cy="50792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76982" y="4710163"/>
            <a:ext cx="3206268" cy="761886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412763" y="5537649"/>
            <a:ext cx="2449208" cy="76188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430581" y="6325771"/>
            <a:ext cx="1792543" cy="202111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19760" y="-379613"/>
            <a:ext cx="2574198" cy="259513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03953" y="-175454"/>
            <a:ext cx="1066307" cy="493714"/>
            <a:chOff x="403953" y="-175454"/>
            <a:chExt cx="106630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403953" y="-175454"/>
              <a:ext cx="1066307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346366" y="1575474"/>
            <a:ext cx="20293734" cy="493714"/>
            <a:chOff x="-1346366" y="1575474"/>
            <a:chExt cx="20293734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-1346366" y="1575474"/>
              <a:ext cx="20293734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62984" y="9654683"/>
            <a:ext cx="1665993" cy="50792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093662" y="2069188"/>
            <a:ext cx="9584104" cy="7420742"/>
            <a:chOff x="4093662" y="2069188"/>
            <a:chExt cx="9584104" cy="742074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93662" y="2069188"/>
              <a:ext cx="9584104" cy="7420742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09851" y="191005"/>
            <a:ext cx="5318948" cy="169673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19760" y="-379613"/>
            <a:ext cx="2574198" cy="259513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03953" y="-175454"/>
            <a:ext cx="1066307" cy="493714"/>
            <a:chOff x="403953" y="-175454"/>
            <a:chExt cx="106630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403953" y="-175454"/>
              <a:ext cx="1066307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346366" y="1575474"/>
            <a:ext cx="20293734" cy="493714"/>
            <a:chOff x="-1346366" y="1575474"/>
            <a:chExt cx="20293734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-1346366" y="1575474"/>
              <a:ext cx="20293734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04013" y="9600046"/>
            <a:ext cx="1897099" cy="50792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36354" y="2218147"/>
            <a:ext cx="9215366" cy="7135237"/>
            <a:chOff x="1536354" y="2218147"/>
            <a:chExt cx="9215366" cy="713523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36354" y="2218147"/>
              <a:ext cx="9215366" cy="7135237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534317" y="4250194"/>
            <a:ext cx="3183927" cy="213074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09851" y="191005"/>
            <a:ext cx="5318948" cy="169673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19760" y="-379613"/>
            <a:ext cx="2574198" cy="259513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03953" y="-175454"/>
            <a:ext cx="1066307" cy="493714"/>
            <a:chOff x="403953" y="-175454"/>
            <a:chExt cx="106630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403953" y="-175454"/>
              <a:ext cx="1066307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346366" y="1575474"/>
            <a:ext cx="20293734" cy="493714"/>
            <a:chOff x="-1346366" y="1575474"/>
            <a:chExt cx="20293734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-1346366" y="1575474"/>
              <a:ext cx="20293734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37584" y="2383831"/>
            <a:ext cx="4369627" cy="3216789"/>
            <a:chOff x="537584" y="2383831"/>
            <a:chExt cx="4369627" cy="321678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7584" y="2383831"/>
              <a:ext cx="4369627" cy="321678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37584" y="6413162"/>
            <a:ext cx="5821406" cy="3236825"/>
            <a:chOff x="537584" y="6413162"/>
            <a:chExt cx="5821406" cy="323682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7584" y="6413162"/>
              <a:ext cx="5821406" cy="323682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057143" y="2383831"/>
            <a:ext cx="6171429" cy="3292489"/>
            <a:chOff x="6057143" y="2383831"/>
            <a:chExt cx="6171429" cy="329248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57143" y="2383831"/>
              <a:ext cx="6171429" cy="3292489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270176" y="9226063"/>
            <a:ext cx="1897099" cy="50792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09851" y="191005"/>
            <a:ext cx="5318948" cy="169673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19760" y="-379613"/>
            <a:ext cx="2574198" cy="259513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03953" y="-175454"/>
            <a:ext cx="1066307" cy="493714"/>
            <a:chOff x="403953" y="-175454"/>
            <a:chExt cx="106630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403953" y="-175454"/>
              <a:ext cx="1066307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346366" y="1575474"/>
            <a:ext cx="20293734" cy="493714"/>
            <a:chOff x="-1346366" y="1575474"/>
            <a:chExt cx="20293734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-1346366" y="1575474"/>
              <a:ext cx="20293734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15620" y="9494783"/>
            <a:ext cx="4550244" cy="50792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856621" y="2159414"/>
            <a:ext cx="9181000" cy="7089424"/>
            <a:chOff x="3856621" y="2159414"/>
            <a:chExt cx="9181000" cy="708942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56621" y="2159414"/>
              <a:ext cx="9181000" cy="7089424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09851" y="191005"/>
            <a:ext cx="5318948" cy="169673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706336" y="4667472"/>
            <a:ext cx="1295324" cy="493714"/>
            <a:chOff x="9706336" y="4667472"/>
            <a:chExt cx="1295324" cy="493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9706336" y="4667472"/>
              <a:ext cx="1295324" cy="493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077130" y="3303511"/>
            <a:ext cx="4505945" cy="465795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81495" y="5266324"/>
            <a:ext cx="2303311" cy="52926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76339" y="4165742"/>
            <a:ext cx="5750147" cy="169673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2021-12-24T13:37:36Z</dcterms:created>
  <dcterms:modified xsi:type="dcterms:W3CDTF">2021-12-24T13:37:36Z</dcterms:modified>
</cp:coreProperties>
</file>