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8.png"/><Relationship Id="rId7" Type="http://schemas.openxmlformats.org/officeDocument/2006/relationships/image" Target="../media/image2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4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0.png"/><Relationship Id="rId7" Type="http://schemas.openxmlformats.org/officeDocument/2006/relationships/image" Target="../media/image2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4.png"/><Relationship Id="rId5" Type="http://schemas.openxmlformats.org/officeDocument/2006/relationships/image" Target="../media/image13.png"/><Relationship Id="rId10" Type="http://schemas.openxmlformats.org/officeDocument/2006/relationships/image" Target="../media/image63.png"/><Relationship Id="rId4" Type="http://schemas.openxmlformats.org/officeDocument/2006/relationships/image" Target="../media/image24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6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7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6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7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66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66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66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8200" y="320000"/>
            <a:ext cx="17222282" cy="9516622"/>
            <a:chOff x="833423" y="230009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23" y="230009"/>
              <a:ext cx="17222282" cy="95166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4415" y="5905351"/>
            <a:ext cx="8901933" cy="39497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3523" y="3410001"/>
            <a:ext cx="6398689" cy="16967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61609" y="8728139"/>
            <a:ext cx="5200290" cy="5292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7483" y="2583873"/>
            <a:ext cx="6171429" cy="1314286"/>
            <a:chOff x="457483" y="2583873"/>
            <a:chExt cx="6171429" cy="13142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57483" y="2583873"/>
              <a:ext cx="6171429" cy="1314286"/>
              <a:chOff x="457483" y="2583873"/>
              <a:chExt cx="6171429" cy="131428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57483" y="2583873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4857" y="2826590"/>
              <a:ext cx="4004941" cy="12603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32276" y="5241608"/>
            <a:ext cx="4398245" cy="2057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7559789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677638"/>
            <a:ext cx="7843167" cy="9386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979" y="3083697"/>
            <a:ext cx="1132797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6029" y="5965934"/>
            <a:ext cx="5905896" cy="5079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82" y="5253020"/>
            <a:ext cx="3206268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12763" y="6470982"/>
            <a:ext cx="2449208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0581" y="7259105"/>
            <a:ext cx="1258116" cy="10266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5404" y="9559996"/>
            <a:ext cx="1976188" cy="5079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003" y="191005"/>
            <a:ext cx="3533253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93653" y="2347859"/>
            <a:ext cx="9813697" cy="7044486"/>
            <a:chOff x="3893653" y="2347859"/>
            <a:chExt cx="9813697" cy="70444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3653" y="2347859"/>
              <a:ext cx="9813697" cy="7044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2663" y="9254509"/>
            <a:ext cx="1288435" cy="5079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003" y="191005"/>
            <a:ext cx="3533253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27178" y="2622534"/>
            <a:ext cx="7675317" cy="5509510"/>
            <a:chOff x="9627178" y="2622534"/>
            <a:chExt cx="7675317" cy="55095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27178" y="2622534"/>
              <a:ext cx="7675317" cy="55095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0286" y="2622534"/>
            <a:ext cx="7672597" cy="5509510"/>
            <a:chOff x="1080286" y="2622534"/>
            <a:chExt cx="7672597" cy="55095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0286" y="2622534"/>
              <a:ext cx="7672597" cy="55095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30" y="3303511"/>
            <a:ext cx="4505945" cy="46579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1495" y="5266324"/>
            <a:ext cx="2670020" cy="5292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339" y="4165742"/>
            <a:ext cx="5750147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4518252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106210"/>
            <a:ext cx="6499840" cy="5292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979" y="2512268"/>
            <a:ext cx="1132797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6029" y="5251648"/>
            <a:ext cx="5375876" cy="9849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82" y="4538735"/>
            <a:ext cx="3206268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12763" y="6470982"/>
            <a:ext cx="2449208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0581" y="7259105"/>
            <a:ext cx="1702810" cy="15238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6982" y="6388276"/>
            <a:ext cx="3806888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6029" y="7117858"/>
            <a:ext cx="4924331" cy="507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66930" y="2069188"/>
            <a:ext cx="12551855" cy="7267488"/>
            <a:chOff x="2866930" y="2069188"/>
            <a:chExt cx="12551855" cy="72674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6930" y="2069188"/>
              <a:ext cx="12551855" cy="726748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33105" y="9419857"/>
            <a:ext cx="2608483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555045" y="2188422"/>
            <a:ext cx="11175625" cy="7520954"/>
            <a:chOff x="3555045" y="2188422"/>
            <a:chExt cx="11175625" cy="75209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5045" y="2188422"/>
              <a:ext cx="11175625" cy="752095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0474" y="9669682"/>
            <a:ext cx="2065958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21977" y="3137676"/>
            <a:ext cx="13241761" cy="4010362"/>
            <a:chOff x="2521977" y="3137676"/>
            <a:chExt cx="13241761" cy="40103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1977" y="3137676"/>
              <a:ext cx="13241761" cy="401036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0476" y="7108343"/>
            <a:ext cx="2529819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77233" y="2765806"/>
            <a:ext cx="12931248" cy="6153068"/>
            <a:chOff x="2677233" y="2765806"/>
            <a:chExt cx="12931248" cy="61530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7233" y="2765806"/>
              <a:ext cx="12931248" cy="615306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013" y="9085716"/>
            <a:ext cx="3701813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39860" y="2069188"/>
            <a:ext cx="8805994" cy="7173664"/>
            <a:chOff x="4739860" y="2069188"/>
            <a:chExt cx="8805994" cy="71736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9860" y="2069188"/>
              <a:ext cx="8805994" cy="7173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83230" y="4111042"/>
            <a:ext cx="3463923" cy="15634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17667" y="5365543"/>
            <a:ext cx="637708" cy="30163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51308" y="5442784"/>
            <a:ext cx="3851402" cy="32223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61212" y="2069188"/>
            <a:ext cx="9163291" cy="7165607"/>
            <a:chOff x="4561212" y="2069188"/>
            <a:chExt cx="9163291" cy="71656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1212" y="2069188"/>
              <a:ext cx="9163291" cy="71656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4518252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3447" y="3681891"/>
            <a:ext cx="6990327" cy="29856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0" y="3087949"/>
            <a:ext cx="3092370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2780" y="3248365"/>
            <a:ext cx="11428367" cy="3655651"/>
            <a:chOff x="3272780" y="3248365"/>
            <a:chExt cx="11428367" cy="36556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780" y="3248365"/>
              <a:ext cx="11428367" cy="36556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9040" y="4361639"/>
            <a:ext cx="10386909" cy="25048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49" y="3303510"/>
            <a:ext cx="4505953" cy="46579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1495" y="5266324"/>
            <a:ext cx="2512624" cy="5292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339" y="4165742"/>
            <a:ext cx="5750147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9593" y="905958"/>
            <a:ext cx="3951561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134781"/>
            <a:ext cx="11042834" cy="5292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51838" y="9239278"/>
            <a:ext cx="2149701" cy="309807"/>
            <a:chOff x="3151838" y="9239278"/>
            <a:chExt cx="2149701" cy="3098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1838" y="9239278"/>
              <a:ext cx="2149701" cy="30980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6026" y="7342753"/>
            <a:ext cx="7320466" cy="50792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6982" y="6758744"/>
            <a:ext cx="1166194" cy="7618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79" y="2540840"/>
            <a:ext cx="1132797" cy="7618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8557" y="9191658"/>
            <a:ext cx="1797546" cy="50792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6029" y="5423077"/>
            <a:ext cx="5905896" cy="5079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6982" y="4710163"/>
            <a:ext cx="3206268" cy="7618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12763" y="5537649"/>
            <a:ext cx="2449208" cy="76188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30581" y="6325771"/>
            <a:ext cx="1792543" cy="20211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62984" y="9654683"/>
            <a:ext cx="1665993" cy="5079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93662" y="2069188"/>
            <a:ext cx="9584104" cy="7420742"/>
            <a:chOff x="4093662" y="2069188"/>
            <a:chExt cx="9584104" cy="74207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3662" y="2069188"/>
              <a:ext cx="9584104" cy="742074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13" y="9600046"/>
            <a:ext cx="1897099" cy="5079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36354" y="2218147"/>
            <a:ext cx="9215366" cy="7135237"/>
            <a:chOff x="1536354" y="2218147"/>
            <a:chExt cx="9215366" cy="71352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6354" y="2218147"/>
              <a:ext cx="9215366" cy="71352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34317" y="4250194"/>
            <a:ext cx="3183927" cy="21307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584" y="2383831"/>
            <a:ext cx="4369627" cy="3216789"/>
            <a:chOff x="537584" y="2383831"/>
            <a:chExt cx="4369627" cy="32167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584" y="2383831"/>
              <a:ext cx="4369627" cy="32167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584" y="6413162"/>
            <a:ext cx="5821406" cy="3236825"/>
            <a:chOff x="537584" y="6413162"/>
            <a:chExt cx="5821406" cy="32368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584" y="6413162"/>
              <a:ext cx="5821406" cy="32368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57143" y="2383831"/>
            <a:ext cx="6171429" cy="3292489"/>
            <a:chOff x="6057143" y="2383831"/>
            <a:chExt cx="6171429" cy="32924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7143" y="2383831"/>
              <a:ext cx="6171429" cy="329248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70176" y="9226063"/>
            <a:ext cx="1897099" cy="50792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5620" y="9494783"/>
            <a:ext cx="4550244" cy="5079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56621" y="2159414"/>
            <a:ext cx="9181000" cy="7089424"/>
            <a:chOff x="3856621" y="2159414"/>
            <a:chExt cx="9181000" cy="70894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6621" y="2159414"/>
              <a:ext cx="9181000" cy="708942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30" y="3303511"/>
            <a:ext cx="4505945" cy="46579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1495" y="5266324"/>
            <a:ext cx="2303311" cy="5292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339" y="4165742"/>
            <a:ext cx="5750147" cy="16967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YJ</cp:lastModifiedBy>
  <cp:revision>3</cp:revision>
  <dcterms:created xsi:type="dcterms:W3CDTF">2021-12-24T12:42:54Z</dcterms:created>
  <dcterms:modified xsi:type="dcterms:W3CDTF">2021-12-24T03:53:52Z</dcterms:modified>
</cp:coreProperties>
</file>