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30"/>
  </p:notesMasterIdLst>
  <p:sldIdLst>
    <p:sldId id="256" r:id="rId2"/>
    <p:sldId id="258" r:id="rId3"/>
    <p:sldId id="296" r:id="rId4"/>
    <p:sldId id="297" r:id="rId5"/>
    <p:sldId id="298" r:id="rId6"/>
    <p:sldId id="288" r:id="rId7"/>
    <p:sldId id="302" r:id="rId8"/>
    <p:sldId id="303" r:id="rId9"/>
    <p:sldId id="304" r:id="rId10"/>
    <p:sldId id="305" r:id="rId11"/>
    <p:sldId id="307" r:id="rId12"/>
    <p:sldId id="306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30" r:id="rId22"/>
    <p:sldId id="317" r:id="rId23"/>
    <p:sldId id="318" r:id="rId24"/>
    <p:sldId id="322" r:id="rId25"/>
    <p:sldId id="325" r:id="rId26"/>
    <p:sldId id="328" r:id="rId27"/>
    <p:sldId id="294" r:id="rId28"/>
    <p:sldId id="282" r:id="rId29"/>
  </p:sldIdLst>
  <p:sldSz cx="12192000" cy="6858000"/>
  <p:notesSz cx="6858000" cy="9144000"/>
  <p:embeddedFontLst>
    <p:embeddedFont>
      <p:font typeface="HY견고딕" panose="02030600000101010101" pitchFamily="18" charset="-127"/>
      <p:regular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휴먼둥근헤드라인" panose="0203050400010101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74" d="100"/>
          <a:sy n="74" d="100"/>
        </p:scale>
        <p:origin x="60" y="74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2022-03-08</a:t>
            </a:fld>
            <a:endParaRPr lang="ko-KR" altLang="en-US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221599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최채호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백찬현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장민식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0" y="1777766"/>
            <a:ext cx="312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교육기관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영진 직업 전문 학교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빅테이터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분석 프로젝트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695E9-52F8-4104-8A22-69731B81B92F}"/>
              </a:ext>
            </a:extLst>
          </p:cNvPr>
          <p:cNvSpPr txBox="1"/>
          <p:nvPr/>
        </p:nvSpPr>
        <p:spPr>
          <a:xfrm>
            <a:off x="5627948" y="1808820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중복 체크 기능 추가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96" y="1000572"/>
            <a:ext cx="5222056" cy="54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1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2177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351A6-1326-40CF-90F5-90A865E89EA1}"/>
              </a:ext>
            </a:extLst>
          </p:cNvPr>
          <p:cNvSpPr txBox="1"/>
          <p:nvPr/>
        </p:nvSpPr>
        <p:spPr>
          <a:xfrm>
            <a:off x="4259796" y="166480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중복 시 그대로 작성을 마무리 할지 아니면 계속 작성할지 기능 추가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4" y="1484784"/>
            <a:ext cx="745911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9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2177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BF5EA-701D-46B3-B85D-3B8598238778}"/>
              </a:ext>
            </a:extLst>
          </p:cNvPr>
          <p:cNvSpPr txBox="1"/>
          <p:nvPr/>
        </p:nvSpPr>
        <p:spPr>
          <a:xfrm>
            <a:off x="4259796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Int</a:t>
            </a:r>
            <a:r>
              <a:rPr lang="ko-KR" altLang="en-US" dirty="0">
                <a:solidFill>
                  <a:schemeClr val="bg1"/>
                </a:solidFill>
              </a:rPr>
              <a:t>형이 변수들에게 정수형이 아닌 문자열이 입력되는지 체크기능 추가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48" y="1628800"/>
            <a:ext cx="774490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84139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7038C-ECD1-4243-96F2-A12383C4EA0D}"/>
              </a:ext>
            </a:extLst>
          </p:cNvPr>
          <p:cNvSpPr txBox="1"/>
          <p:nvPr/>
        </p:nvSpPr>
        <p:spPr>
          <a:xfrm>
            <a:off x="4259796" y="213285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이미 등록된 아이디명이 있을 시 다시 입력 할 수 있도록 기능 추가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4" y="1680355"/>
            <a:ext cx="793543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84139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C773A-E70C-4360-8304-DD24E016BD2B}"/>
              </a:ext>
            </a:extLst>
          </p:cNvPr>
          <p:cNvSpPr txBox="1"/>
          <p:nvPr/>
        </p:nvSpPr>
        <p:spPr>
          <a:xfrm>
            <a:off x="3467708" y="494116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이메일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전화번호는 개인정보에 있어 중요하므로 중복이 없도록 기능 추가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또 본인이 작성 하였던 것이 인지 아닌지 알 수 있게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1206275"/>
            <a:ext cx="871659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84139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23119-F1F4-465E-AB65-5544914A287E}"/>
              </a:ext>
            </a:extLst>
          </p:cNvPr>
          <p:cNvSpPr txBox="1"/>
          <p:nvPr/>
        </p:nvSpPr>
        <p:spPr>
          <a:xfrm>
            <a:off x="4259796" y="3104964"/>
            <a:ext cx="762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수정하는 구간에서 수정되는 부분이 없도록 중복제거 및  정렬 기능추가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0" y="1214760"/>
            <a:ext cx="872611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060848"/>
            <a:ext cx="781159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6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45" y="1988840"/>
            <a:ext cx="8392696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1880828"/>
            <a:ext cx="702090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4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511FB-E9CB-42B5-9513-4DFF7D78BDC4}"/>
              </a:ext>
            </a:extLst>
          </p:cNvPr>
          <p:cNvSpPr txBox="1"/>
          <p:nvPr/>
        </p:nvSpPr>
        <p:spPr>
          <a:xfrm>
            <a:off x="4979876" y="1664804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static</a:t>
            </a:r>
            <a:r>
              <a:rPr lang="ko-KR" altLang="en-US" dirty="0">
                <a:solidFill>
                  <a:schemeClr val="bg1"/>
                </a:solidFill>
              </a:rPr>
              <a:t> 변수를 하나 만들어 다음에 나올 </a:t>
            </a:r>
            <a:r>
              <a:rPr lang="en-US" altLang="ko-KR" dirty="0">
                <a:solidFill>
                  <a:schemeClr val="bg1"/>
                </a:solidFill>
              </a:rPr>
              <a:t>ppt</a:t>
            </a:r>
            <a:r>
              <a:rPr lang="ko-KR" altLang="en-US" dirty="0">
                <a:solidFill>
                  <a:schemeClr val="bg1"/>
                </a:solidFill>
              </a:rPr>
              <a:t>에서 수행할 코드에서 중복일시 계속 할지 말지 기능을 수행 할 수 있게 도와줄 수 있게 </a:t>
            </a:r>
            <a:r>
              <a:rPr lang="ko-KR" altLang="en-US" dirty="0" err="1">
                <a:solidFill>
                  <a:schemeClr val="bg1"/>
                </a:solidFill>
              </a:rPr>
              <a:t>만듬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325690"/>
            <a:ext cx="1129822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2177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209D7-2A0C-4445-BC20-F5774730C3FC}"/>
              </a:ext>
            </a:extLst>
          </p:cNvPr>
          <p:cNvSpPr txBox="1"/>
          <p:nvPr/>
        </p:nvSpPr>
        <p:spPr>
          <a:xfrm>
            <a:off x="4871864" y="2024844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앞에 </a:t>
            </a:r>
            <a:r>
              <a:rPr lang="en-US" altLang="ko-KR" dirty="0">
                <a:solidFill>
                  <a:schemeClr val="bg1"/>
                </a:solidFill>
              </a:rPr>
              <a:t>ppt</a:t>
            </a:r>
            <a:r>
              <a:rPr lang="ko-KR" altLang="en-US" dirty="0">
                <a:solidFill>
                  <a:schemeClr val="bg1"/>
                </a:solidFill>
              </a:rPr>
              <a:t>부분의 변경점을 이용하여 회원 가입시 중복되어 회원가입을 더 이상 진행 하기 싫을 시 남은 부분을 안 적을 수 있도록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297" y="973987"/>
            <a:ext cx="5877745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6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2177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A8848-2F7F-4DB4-B2FC-A5622FC04DF5}"/>
              </a:ext>
            </a:extLst>
          </p:cNvPr>
          <p:cNvSpPr txBox="1"/>
          <p:nvPr/>
        </p:nvSpPr>
        <p:spPr>
          <a:xfrm>
            <a:off x="4547828" y="238488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수정할 시 모든 부분을 적어야만 했던 점을 자신이 원하는 부분만 적을 수 있도록 변경 하였으며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번호나 수정부분의 이름을 적을 수 있도록 변경함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2023866"/>
            <a:ext cx="447737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0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1499918"/>
            <a:ext cx="1021222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41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A8189-4667-4A05-BE8D-A5FA71F849C8}"/>
              </a:ext>
            </a:extLst>
          </p:cNvPr>
          <p:cNvSpPr txBox="1"/>
          <p:nvPr/>
        </p:nvSpPr>
        <p:spPr>
          <a:xfrm>
            <a:off x="4439816" y="3284984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부분에서 다 적어야 하는 문제점을 고치고 싶어 전에 보여드린 </a:t>
            </a:r>
            <a:r>
              <a:rPr lang="en-US" altLang="ko-KR" dirty="0">
                <a:solidFill>
                  <a:schemeClr val="bg1"/>
                </a:solidFill>
              </a:rPr>
              <a:t>21</a:t>
            </a:r>
            <a:r>
              <a:rPr lang="ko-KR" altLang="en-US" dirty="0">
                <a:solidFill>
                  <a:schemeClr val="bg1"/>
                </a:solidFill>
              </a:rPr>
              <a:t>번째 </a:t>
            </a:r>
            <a:r>
              <a:rPr lang="en-US" altLang="ko-KR" dirty="0">
                <a:solidFill>
                  <a:schemeClr val="bg1"/>
                </a:solidFill>
              </a:rPr>
              <a:t>ppt</a:t>
            </a:r>
            <a:r>
              <a:rPr lang="ko-KR" altLang="en-US" dirty="0">
                <a:solidFill>
                  <a:schemeClr val="bg1"/>
                </a:solidFill>
              </a:rPr>
              <a:t>에 적힌 코드로 대체함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EB30A-0027-460A-9956-8F441BCEFCA6}"/>
              </a:ext>
            </a:extLst>
          </p:cNvPr>
          <p:cNvSpPr txBox="1"/>
          <p:nvPr/>
        </p:nvSpPr>
        <p:spPr>
          <a:xfrm>
            <a:off x="4475820" y="4149080"/>
            <a:ext cx="673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등록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 시 어떤 아이디의 회원인지 인지 할 수 없어 알 수 있도록 살짝 고침</a:t>
            </a:r>
          </a:p>
        </p:txBody>
      </p:sp>
    </p:spTree>
    <p:extLst>
      <p:ext uri="{BB962C8B-B14F-4D97-AF65-F5344CB8AC3E}">
        <p14:creationId xmlns:p14="http://schemas.microsoft.com/office/powerpoint/2010/main" val="414767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12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3FF2A-6E07-4189-AC6A-1B562F091758}"/>
              </a:ext>
            </a:extLst>
          </p:cNvPr>
          <p:cNvSpPr txBox="1"/>
          <p:nvPr/>
        </p:nvSpPr>
        <p:spPr>
          <a:xfrm>
            <a:off x="4727848" y="371703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memberUi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Boolean</a:t>
            </a:r>
            <a:r>
              <a:rPr lang="ko-KR" altLang="en-US" dirty="0">
                <a:solidFill>
                  <a:schemeClr val="bg1"/>
                </a:solidFill>
              </a:rPr>
              <a:t>형을 하나 만들어 중복 시 계속 할지 말지 코드를 도와 줄 수 있게 추가함</a:t>
            </a:r>
          </a:p>
        </p:txBody>
      </p:sp>
    </p:spTree>
    <p:extLst>
      <p:ext uri="{BB962C8B-B14F-4D97-AF65-F5344CB8AC3E}">
        <p14:creationId xmlns:p14="http://schemas.microsoft.com/office/powerpoint/2010/main" val="32547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2141" y="0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trike="sngStrike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유튜브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용한 데이터 분석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993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Python, Jupyter Notebook, Google Colab,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2024" y="3951059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andas, numpy, matplotlib, seaborn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77588" y="4593780"/>
            <a:ext cx="60425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YOUTUBE V3 DATA ANALYZE API , NAVER PAPAGO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언어감지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API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2024" y="2554022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유튜브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용한 데이터 분석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61890"/>
              </p:ext>
            </p:extLst>
          </p:nvPr>
        </p:nvGraphicFramePr>
        <p:xfrm>
          <a:off x="1271464" y="1448780"/>
          <a:ext cx="9865097" cy="273630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61363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171794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63194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8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954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최채호</a:t>
                      </a:r>
                      <a:endParaRPr lang="en-US" altLang="ko-KR" sz="1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백찬현</a:t>
                      </a:r>
                      <a:endParaRPr lang="en-US" altLang="ko-KR" sz="1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장민식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데이터 분석 시각화</a:t>
                      </a:r>
                      <a:endParaRPr lang="en-US" altLang="ko-KR" sz="1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유튜브 </a:t>
                      </a:r>
                      <a:r>
                        <a:rPr lang="en-US" altLang="ko-KR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데이터 추출 및 시각화</a:t>
                      </a:r>
                      <a:endParaRPr lang="en-US" altLang="ko-KR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42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31706"/>
              </p:ext>
            </p:extLst>
          </p:nvPr>
        </p:nvGraphicFramePr>
        <p:xfrm>
          <a:off x="1062842" y="2564904"/>
          <a:ext cx="10153129" cy="31983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안 구상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02/14(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유튜브 </a:t>
                      </a:r>
                      <a:r>
                        <a:rPr lang="en-US" altLang="ko-KR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500" b="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활용한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02/17(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시각화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02/24(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03/02(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데이터 시각화 및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그래프화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03/02(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880828"/>
            <a:ext cx="517279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2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E2362-8328-4463-ADFC-7861C6F582D3}"/>
              </a:ext>
            </a:extLst>
          </p:cNvPr>
          <p:cNvSpPr txBox="1"/>
          <p:nvPr/>
        </p:nvSpPr>
        <p:spPr>
          <a:xfrm>
            <a:off x="5375920" y="1716138"/>
            <a:ext cx="64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아이디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이름 뿐만 아니라 번호로도 검색 가능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잘 못 적었을 시 다시 적을 수 있도록 기능 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09" y="2039303"/>
            <a:ext cx="765916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7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484784"/>
            <a:ext cx="764964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</TotalTime>
  <Words>745</Words>
  <Application>Microsoft Office PowerPoint</Application>
  <PresentationFormat>와이드스크린</PresentationFormat>
  <Paragraphs>128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HY견고딕</vt:lpstr>
      <vt:lpstr>Calibri Light</vt:lpstr>
      <vt:lpstr>Calibri</vt:lpstr>
      <vt:lpstr>휴먼둥근헤드라인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239</cp:revision>
  <dcterms:created xsi:type="dcterms:W3CDTF">2014-04-29T00:37:20Z</dcterms:created>
  <dcterms:modified xsi:type="dcterms:W3CDTF">2022-03-08T08:25:20Z</dcterms:modified>
</cp:coreProperties>
</file>