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2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1.png"/><Relationship Id="rId7" Type="http://schemas.openxmlformats.org/officeDocument/2006/relationships/image" Target="../media/image2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7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1.png"/><Relationship Id="rId7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2.png"/><Relationship Id="rId7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2.png"/><Relationship Id="rId4" Type="http://schemas.openxmlformats.org/officeDocument/2006/relationships/image" Target="../media/image33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Big%20Data/211222/Income.ipynb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9.png"/><Relationship Id="rId7" Type="http://schemas.openxmlformats.org/officeDocument/2006/relationships/image" Target="../media/image2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13.png"/><Relationship Id="rId10" Type="http://schemas.openxmlformats.org/officeDocument/2006/relationships/image" Target="../media/image72.png"/><Relationship Id="rId4" Type="http://schemas.openxmlformats.org/officeDocument/2006/relationships/image" Target="../media/image25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8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75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17/photo_program_V3.py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-H2Baek/Main/blob/main/My%20Project/Python/Game%20Project/Custmize/avoid_bomb.py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-H2Baek/Main/blob/main/My%20Project/Python/211124/module/Main.py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4415" y="5905351"/>
            <a:ext cx="8901933" cy="39497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3523" y="3410001"/>
            <a:ext cx="6398689" cy="1696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61609" y="8728139"/>
            <a:ext cx="5200290" cy="52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57483" y="2583873"/>
            <a:ext cx="6171429" cy="1314286"/>
            <a:chOff x="457483" y="2583873"/>
            <a:chExt cx="6171429" cy="13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57483" y="2583873"/>
              <a:ext cx="6171429" cy="1314286"/>
              <a:chOff x="457483" y="2583873"/>
              <a:chExt cx="6171429" cy="131428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483" y="2583873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857" y="2826590"/>
              <a:ext cx="4004941" cy="12603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276" y="5241608"/>
            <a:ext cx="4398245" cy="2057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8048288" cy="12603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6741622" cy="93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6870990" cy="126036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677638"/>
            <a:ext cx="7168412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3083697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965934"/>
            <a:ext cx="5905896" cy="507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5253020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258116" cy="1026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0118" y="9281796"/>
            <a:ext cx="1288436" cy="5079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3533253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63272" y="2428571"/>
            <a:ext cx="4811742" cy="6669186"/>
            <a:chOff x="10563272" y="2428571"/>
            <a:chExt cx="4811742" cy="66691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3272" y="2428571"/>
              <a:ext cx="4811742" cy="6669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9685" y="2428571"/>
            <a:ext cx="4861254" cy="6713545"/>
            <a:chOff x="2849685" y="2428571"/>
            <a:chExt cx="4861254" cy="6713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9685" y="2428571"/>
              <a:ext cx="4861254" cy="6713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72763" y="9281796"/>
            <a:ext cx="1767473" cy="507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670020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79" y="2512268"/>
            <a:ext cx="1132797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6029" y="5251648"/>
            <a:ext cx="5375876" cy="9849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82" y="4538735"/>
            <a:ext cx="3206268" cy="761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2763" y="6470982"/>
            <a:ext cx="2449208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30581" y="7259105"/>
            <a:ext cx="1702810" cy="15238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982" y="6388278"/>
            <a:ext cx="3955968" cy="7618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6029" y="7117858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30" y="4111042"/>
            <a:ext cx="3463923" cy="156344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46" y="-379613"/>
            <a:ext cx="2574197" cy="259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081470" cy="16967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518252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06210"/>
            <a:ext cx="6990327" cy="2985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982" y="2512268"/>
            <a:ext cx="309237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386909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505953" cy="465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512624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2005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3951561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4429" y="3134781"/>
            <a:ext cx="11042834" cy="529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51838" y="9239278"/>
            <a:ext cx="2149701" cy="309807"/>
            <a:chOff x="3151838" y="9239278"/>
            <a:chExt cx="2149701" cy="3098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1838" y="9239278"/>
              <a:ext cx="2149701" cy="3098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6026" y="7342753"/>
            <a:ext cx="7320466" cy="5079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82" y="6758744"/>
            <a:ext cx="1166194" cy="761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6979" y="2540840"/>
            <a:ext cx="1132797" cy="7618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8557" y="9191658"/>
            <a:ext cx="1797546" cy="5079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6029" y="5423077"/>
            <a:ext cx="5905896" cy="507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982" y="4710163"/>
            <a:ext cx="3206268" cy="7618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12763" y="5537649"/>
            <a:ext cx="2449208" cy="76188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30581" y="6325771"/>
            <a:ext cx="1792543" cy="2021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760" y="-379613"/>
            <a:ext cx="2574198" cy="25951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3953" y="-175454"/>
            <a:ext cx="1066307" cy="493714"/>
            <a:chOff x="403953" y="-175454"/>
            <a:chExt cx="106630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03953" y="-175454"/>
              <a:ext cx="106630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6366" y="1575474"/>
            <a:ext cx="20293734" cy="493714"/>
            <a:chOff x="-1346366" y="1575474"/>
            <a:chExt cx="20293734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346366" y="1575474"/>
              <a:ext cx="20293734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318948" cy="1696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30" y="3303511"/>
            <a:ext cx="4505945" cy="46579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1495" y="5266324"/>
            <a:ext cx="2303311" cy="5292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339" y="4165742"/>
            <a:ext cx="5750147" cy="1696737"/>
          </a:xfrm>
          <a:prstGeom prst="rect">
            <a:avLst/>
          </a:prstGeom>
        </p:spPr>
      </p:pic>
      <p:pic>
        <p:nvPicPr>
          <p:cNvPr id="8" name="Object 7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54885" y="8939460"/>
            <a:ext cx="741915" cy="1253169"/>
          </a:xfrm>
          <a:prstGeom prst="rect">
            <a:avLst/>
          </a:prstGeom>
        </p:spPr>
      </p:pic>
      <p:pic>
        <p:nvPicPr>
          <p:cNvPr id="9" name="Object 8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63695" y="8939460"/>
            <a:ext cx="723705" cy="12531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05400" y="8939463"/>
            <a:ext cx="6237681" cy="1253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YJ</cp:lastModifiedBy>
  <cp:revision>3</cp:revision>
  <dcterms:created xsi:type="dcterms:W3CDTF">2021-12-24T15:25:51Z</dcterms:created>
  <dcterms:modified xsi:type="dcterms:W3CDTF">2021-12-24T06:52:36Z</dcterms:modified>
</cp:coreProperties>
</file>