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52.png"/><Relationship Id="rId7" Type="http://schemas.openxmlformats.org/officeDocument/2006/relationships/image" Target="../media/image2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13.png"/><Relationship Id="rId4" Type="http://schemas.openxmlformats.org/officeDocument/2006/relationships/image" Target="../media/image25.png"/><Relationship Id="rId9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5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33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8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62.png"/><Relationship Id="rId7" Type="http://schemas.openxmlformats.org/officeDocument/2006/relationships/image" Target="../media/image29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13.png"/><Relationship Id="rId4" Type="http://schemas.openxmlformats.org/officeDocument/2006/relationships/image" Target="../media/image25.png"/><Relationship Id="rId9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33.png"/><Relationship Id="rId7" Type="http://schemas.openxmlformats.org/officeDocument/2006/relationships/image" Target="../media/image6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63.png"/><Relationship Id="rId4" Type="http://schemas.openxmlformats.org/officeDocument/2006/relationships/image" Target="../media/image34.png"/><Relationship Id="rId9" Type="http://schemas.openxmlformats.org/officeDocument/2006/relationships/image" Target="../media/image6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C-H2Baek/Main/blob/main/My%20Project/Python/Big%20Data/211222/Income.ipynb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6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70.png"/><Relationship Id="rId7" Type="http://schemas.openxmlformats.org/officeDocument/2006/relationships/image" Target="../media/image29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11" Type="http://schemas.openxmlformats.org/officeDocument/2006/relationships/image" Target="../media/image74.png"/><Relationship Id="rId5" Type="http://schemas.openxmlformats.org/officeDocument/2006/relationships/image" Target="../media/image13.png"/><Relationship Id="rId10" Type="http://schemas.openxmlformats.org/officeDocument/2006/relationships/image" Target="../media/image73.png"/><Relationship Id="rId4" Type="http://schemas.openxmlformats.org/officeDocument/2006/relationships/image" Target="../media/image25.png"/><Relationship Id="rId9" Type="http://schemas.openxmlformats.org/officeDocument/2006/relationships/image" Target="../media/image7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78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6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82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5" Type="http://schemas.openxmlformats.org/officeDocument/2006/relationships/image" Target="../media/image76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84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76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76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76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8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C-H2Baek/Main/blob/main/My%20Project/Python/211117/photo_program_V3.py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30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3.png"/><Relationship Id="rId7" Type="http://schemas.openxmlformats.org/officeDocument/2006/relationships/image" Target="../media/image4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-H2Baek/Main/blob/main/My%20Project/Python/Game%20Project/Custmize/avoid_bomb.py" TargetMode="External"/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C-H2Baek/Main/blob/main/My%20Project/Python/211124/module/Main.py" TargetMode="External"/><Relationship Id="rId5" Type="http://schemas.openxmlformats.org/officeDocument/2006/relationships/image" Target="../media/image18.png"/><Relationship Id="rId10" Type="http://schemas.openxmlformats.org/officeDocument/2006/relationships/image" Target="../media/image19.png"/><Relationship Id="rId4" Type="http://schemas.openxmlformats.org/officeDocument/2006/relationships/image" Target="../media/image48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33423" y="230009"/>
            <a:ext cx="17222282" cy="9516622"/>
            <a:chOff x="833423" y="230009"/>
            <a:chExt cx="17222282" cy="95166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3423" y="230009"/>
              <a:ext cx="17222282" cy="951662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4415" y="5905351"/>
            <a:ext cx="8901933" cy="394977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93523" y="3410001"/>
            <a:ext cx="6398689" cy="169673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61609" y="8728139"/>
            <a:ext cx="5200290" cy="5292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57483" y="2583873"/>
            <a:ext cx="6171429" cy="1314286"/>
            <a:chOff x="457483" y="2583873"/>
            <a:chExt cx="6171429" cy="131428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57483" y="2583873"/>
              <a:ext cx="6171429" cy="1314286"/>
              <a:chOff x="457483" y="2583873"/>
              <a:chExt cx="6171429" cy="131428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57483" y="2583873"/>
                <a:ext cx="6171429" cy="1314286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4857" y="2826590"/>
              <a:ext cx="4004941" cy="126036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532276" y="5241608"/>
            <a:ext cx="4398245" cy="20570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8966" y="905958"/>
            <a:ext cx="8048288" cy="126036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4429" y="3677638"/>
            <a:ext cx="6741622" cy="93865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6979" y="3083697"/>
            <a:ext cx="1132797" cy="7618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799610" y="5072813"/>
            <a:ext cx="10639341" cy="493714"/>
            <a:chOff x="-4799610" y="5072813"/>
            <a:chExt cx="10639341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-4799610" y="5072813"/>
              <a:ext cx="10639341" cy="493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96029" y="5965934"/>
            <a:ext cx="5905896" cy="50792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76982" y="5253020"/>
            <a:ext cx="3206268" cy="7618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412763" y="6470982"/>
            <a:ext cx="2449208" cy="76188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430581" y="7259105"/>
            <a:ext cx="1258116" cy="10266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9746" y="-379613"/>
            <a:ext cx="2574197" cy="25951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3953" y="-175454"/>
            <a:ext cx="1066307" cy="493714"/>
            <a:chOff x="403953" y="-175454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03953" y="-175454"/>
              <a:ext cx="106630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46366" y="1575474"/>
            <a:ext cx="20293734" cy="493714"/>
            <a:chOff x="-1346366" y="1575474"/>
            <a:chExt cx="20293734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346366" y="1575474"/>
              <a:ext cx="20293734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95404" y="9559996"/>
            <a:ext cx="1976188" cy="5079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9003" y="191005"/>
            <a:ext cx="3533253" cy="16967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893653" y="2347859"/>
            <a:ext cx="9813697" cy="7044486"/>
            <a:chOff x="3893653" y="2347859"/>
            <a:chExt cx="9813697" cy="70444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93653" y="2347859"/>
              <a:ext cx="9813697" cy="70444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9746" y="-379613"/>
            <a:ext cx="2574197" cy="25951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3953" y="-175454"/>
            <a:ext cx="1066307" cy="493714"/>
            <a:chOff x="403953" y="-175454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03953" y="-175454"/>
              <a:ext cx="106630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46366" y="1575474"/>
            <a:ext cx="20293734" cy="493714"/>
            <a:chOff x="-1346366" y="1575474"/>
            <a:chExt cx="20293734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346366" y="1575474"/>
              <a:ext cx="20293734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62663" y="9254509"/>
            <a:ext cx="1288435" cy="5079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9003" y="191005"/>
            <a:ext cx="3533253" cy="16967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627178" y="2622534"/>
            <a:ext cx="7675317" cy="5509510"/>
            <a:chOff x="9627178" y="2622534"/>
            <a:chExt cx="7675317" cy="550951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27178" y="2622534"/>
              <a:ext cx="7675317" cy="550951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80286" y="2622534"/>
            <a:ext cx="7672597" cy="5509510"/>
            <a:chOff x="1080286" y="2622534"/>
            <a:chExt cx="7672597" cy="55095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0286" y="2622534"/>
              <a:ext cx="7672597" cy="55095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8966" y="905958"/>
            <a:ext cx="6870990" cy="126036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4429" y="3677638"/>
            <a:ext cx="7168412" cy="52926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6979" y="3083697"/>
            <a:ext cx="1132797" cy="7618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799610" y="5072813"/>
            <a:ext cx="10639341" cy="493714"/>
            <a:chOff x="-4799610" y="5072813"/>
            <a:chExt cx="10639341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-4799610" y="5072813"/>
              <a:ext cx="10639341" cy="493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96029" y="5965934"/>
            <a:ext cx="5905896" cy="50792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76982" y="5253020"/>
            <a:ext cx="3206268" cy="7618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412763" y="6470982"/>
            <a:ext cx="2449208" cy="76188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430581" y="7259105"/>
            <a:ext cx="1258116" cy="102663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9746" y="-379613"/>
            <a:ext cx="2574197" cy="25951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3953" y="-175454"/>
            <a:ext cx="1066307" cy="493714"/>
            <a:chOff x="403953" y="-175454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03953" y="-175454"/>
              <a:ext cx="106630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46366" y="1575474"/>
            <a:ext cx="20293734" cy="493714"/>
            <a:chOff x="-1346366" y="1575474"/>
            <a:chExt cx="20293734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346366" y="1575474"/>
              <a:ext cx="20293734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00118" y="9281796"/>
            <a:ext cx="1288436" cy="50792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9003" y="191005"/>
            <a:ext cx="3533253" cy="16967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563272" y="2428571"/>
            <a:ext cx="4811742" cy="6669186"/>
            <a:chOff x="10563272" y="2428571"/>
            <a:chExt cx="4811742" cy="66691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63272" y="2428571"/>
              <a:ext cx="4811742" cy="66691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849685" y="2428571"/>
            <a:ext cx="4861254" cy="6713545"/>
            <a:chOff x="2849685" y="2428571"/>
            <a:chExt cx="4861254" cy="6713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49685" y="2428571"/>
              <a:ext cx="4861254" cy="671354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072763" y="9281796"/>
            <a:ext cx="1767473" cy="50792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06336" y="4667472"/>
            <a:ext cx="1295324" cy="493714"/>
            <a:chOff x="9706336" y="4667472"/>
            <a:chExt cx="1295324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706336" y="4667472"/>
              <a:ext cx="1295324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77130" y="3303511"/>
            <a:ext cx="4505945" cy="465795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81495" y="5266324"/>
            <a:ext cx="2670020" cy="52926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6339" y="4165742"/>
            <a:ext cx="5750147" cy="1696737"/>
          </a:xfrm>
          <a:prstGeom prst="rect">
            <a:avLst/>
          </a:prstGeom>
        </p:spPr>
      </p:pic>
      <p:pic>
        <p:nvPicPr>
          <p:cNvPr id="8" name="Object 7">
            <a:hlinkClick r:id="rId6"/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12005" y="8939463"/>
            <a:ext cx="6237681" cy="125316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8966" y="905958"/>
            <a:ext cx="4518252" cy="126036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4429" y="3106210"/>
            <a:ext cx="6499840" cy="52926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6979" y="2512268"/>
            <a:ext cx="1132797" cy="7618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799610" y="5072813"/>
            <a:ext cx="10639341" cy="493714"/>
            <a:chOff x="-4799610" y="5072813"/>
            <a:chExt cx="10639341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-4799610" y="5072813"/>
              <a:ext cx="10639341" cy="493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96029" y="5251648"/>
            <a:ext cx="5375876" cy="98499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76982" y="4538735"/>
            <a:ext cx="3206268" cy="7618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412763" y="6470982"/>
            <a:ext cx="2449208" cy="76188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430581" y="7259105"/>
            <a:ext cx="1702810" cy="152387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76982" y="6388278"/>
            <a:ext cx="3955968" cy="76188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96029" y="7117858"/>
            <a:ext cx="4924331" cy="5079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9746" y="-379613"/>
            <a:ext cx="2574197" cy="25951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3953" y="-175454"/>
            <a:ext cx="1066307" cy="493714"/>
            <a:chOff x="403953" y="-175454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03953" y="-175454"/>
              <a:ext cx="106630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46366" y="1575474"/>
            <a:ext cx="20293734" cy="493714"/>
            <a:chOff x="-1346366" y="1575474"/>
            <a:chExt cx="20293734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346366" y="1575474"/>
              <a:ext cx="20293734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9003" y="191005"/>
            <a:ext cx="6081470" cy="16967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866930" y="2069188"/>
            <a:ext cx="12551855" cy="7267488"/>
            <a:chOff x="2866930" y="2069188"/>
            <a:chExt cx="12551855" cy="726748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66930" y="2069188"/>
              <a:ext cx="12551855" cy="726748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33105" y="9419857"/>
            <a:ext cx="2608483" cy="5292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9746" y="-379613"/>
            <a:ext cx="2574197" cy="25951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3953" y="-175454"/>
            <a:ext cx="1066307" cy="493714"/>
            <a:chOff x="403953" y="-175454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03953" y="-175454"/>
              <a:ext cx="106630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46366" y="1575474"/>
            <a:ext cx="20293734" cy="493714"/>
            <a:chOff x="-1346366" y="1575474"/>
            <a:chExt cx="20293734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346366" y="1575474"/>
              <a:ext cx="20293734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9003" y="191005"/>
            <a:ext cx="6081470" cy="16967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555045" y="2188422"/>
            <a:ext cx="11175625" cy="7520954"/>
            <a:chOff x="3555045" y="2188422"/>
            <a:chExt cx="11175625" cy="752095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55045" y="2188422"/>
              <a:ext cx="11175625" cy="752095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10474" y="9669682"/>
            <a:ext cx="2065958" cy="52927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9746" y="-379613"/>
            <a:ext cx="2574197" cy="25951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3953" y="-175454"/>
            <a:ext cx="1066307" cy="493714"/>
            <a:chOff x="403953" y="-175454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03953" y="-175454"/>
              <a:ext cx="106630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46366" y="1575474"/>
            <a:ext cx="20293734" cy="493714"/>
            <a:chOff x="-1346366" y="1575474"/>
            <a:chExt cx="20293734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346366" y="1575474"/>
              <a:ext cx="20293734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9003" y="191005"/>
            <a:ext cx="6081470" cy="16967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521977" y="3137676"/>
            <a:ext cx="13241761" cy="4010362"/>
            <a:chOff x="2521977" y="3137676"/>
            <a:chExt cx="13241761" cy="401036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21977" y="3137676"/>
              <a:ext cx="13241761" cy="401036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10476" y="7108343"/>
            <a:ext cx="2529819" cy="5292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3812" y="-980952"/>
            <a:ext cx="1487622" cy="10266667"/>
            <a:chOff x="-163812" y="-980952"/>
            <a:chExt cx="1487622" cy="102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63812" y="-980952"/>
              <a:ext cx="1487622" cy="1026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57143" y="8967395"/>
            <a:ext cx="19676190" cy="1771429"/>
            <a:chOff x="-857143" y="8967395"/>
            <a:chExt cx="19676190" cy="17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57143" y="8967395"/>
              <a:ext cx="19676190" cy="17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833783" y="8720538"/>
            <a:ext cx="20731320" cy="493714"/>
            <a:chOff x="-833783" y="8720538"/>
            <a:chExt cx="2073132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33783" y="8720538"/>
              <a:ext cx="20731320" cy="4937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83230" y="4111042"/>
            <a:ext cx="3463923" cy="156344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17667" y="5365543"/>
            <a:ext cx="637708" cy="301638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-4023565" y="3400868"/>
            <a:ext cx="10639341" cy="493714"/>
            <a:chOff x="-4023565" y="3400868"/>
            <a:chExt cx="10639341" cy="49371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-4023565" y="3400868"/>
              <a:ext cx="10639341" cy="49371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51308" y="5442784"/>
            <a:ext cx="3851402" cy="322237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9746" y="-379613"/>
            <a:ext cx="2574197" cy="25951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3953" y="-175454"/>
            <a:ext cx="1066307" cy="493714"/>
            <a:chOff x="403953" y="-175454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03953" y="-175454"/>
              <a:ext cx="106630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46366" y="1575474"/>
            <a:ext cx="20293734" cy="493714"/>
            <a:chOff x="-1346366" y="1575474"/>
            <a:chExt cx="20293734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346366" y="1575474"/>
              <a:ext cx="20293734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9003" y="191005"/>
            <a:ext cx="6081470" cy="16967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677233" y="2765806"/>
            <a:ext cx="12931248" cy="6153068"/>
            <a:chOff x="2677233" y="2765806"/>
            <a:chExt cx="12931248" cy="615306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77233" y="2765806"/>
              <a:ext cx="12931248" cy="615306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08013" y="9085716"/>
            <a:ext cx="3701813" cy="5292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9746" y="-379613"/>
            <a:ext cx="2574197" cy="25951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3953" y="-175454"/>
            <a:ext cx="1066307" cy="493714"/>
            <a:chOff x="403953" y="-175454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03953" y="-175454"/>
              <a:ext cx="106630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46366" y="1575474"/>
            <a:ext cx="20293734" cy="493714"/>
            <a:chOff x="-1346366" y="1575474"/>
            <a:chExt cx="20293734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346366" y="1575474"/>
              <a:ext cx="20293734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9003" y="191005"/>
            <a:ext cx="6081470" cy="16967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739860" y="2069188"/>
            <a:ext cx="8805994" cy="7173664"/>
            <a:chOff x="4739860" y="2069188"/>
            <a:chExt cx="8805994" cy="717366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39860" y="2069188"/>
              <a:ext cx="8805994" cy="71736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9746" y="-379613"/>
            <a:ext cx="2574197" cy="25951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3953" y="-175454"/>
            <a:ext cx="1066307" cy="493714"/>
            <a:chOff x="403953" y="-175454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03953" y="-175454"/>
              <a:ext cx="106630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46366" y="1575474"/>
            <a:ext cx="20293734" cy="493714"/>
            <a:chOff x="-1346366" y="1575474"/>
            <a:chExt cx="20293734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346366" y="1575474"/>
              <a:ext cx="20293734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9003" y="191005"/>
            <a:ext cx="6081470" cy="16967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561212" y="2069188"/>
            <a:ext cx="9163291" cy="7165607"/>
            <a:chOff x="4561212" y="2069188"/>
            <a:chExt cx="9163291" cy="716560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61212" y="2069188"/>
              <a:ext cx="9163291" cy="71656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8966" y="905958"/>
            <a:ext cx="4518252" cy="126036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4429" y="3106210"/>
            <a:ext cx="6990327" cy="298560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6982" y="2512268"/>
            <a:ext cx="3092370" cy="7618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799610" y="5072813"/>
            <a:ext cx="10639341" cy="493714"/>
            <a:chOff x="-4799610" y="5072813"/>
            <a:chExt cx="10639341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-4799610" y="5072813"/>
              <a:ext cx="10639341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72780" y="3248365"/>
            <a:ext cx="11428367" cy="3655651"/>
            <a:chOff x="3272780" y="3248365"/>
            <a:chExt cx="11428367" cy="36556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2780" y="3248365"/>
              <a:ext cx="11428367" cy="365565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29040" y="4361639"/>
            <a:ext cx="10386909" cy="25048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06336" y="4667472"/>
            <a:ext cx="1295324" cy="493714"/>
            <a:chOff x="9706336" y="4667472"/>
            <a:chExt cx="1295324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706336" y="4667472"/>
              <a:ext cx="1295324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77149" y="3303510"/>
            <a:ext cx="4505953" cy="465796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81495" y="5266324"/>
            <a:ext cx="2512624" cy="52926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6339" y="4165742"/>
            <a:ext cx="5750147" cy="1696737"/>
          </a:xfrm>
          <a:prstGeom prst="rect">
            <a:avLst/>
          </a:prstGeom>
        </p:spPr>
      </p:pic>
      <p:pic>
        <p:nvPicPr>
          <p:cNvPr id="8" name="Object 7">
            <a:hlinkClick r:id="rId6"/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12005" y="8939463"/>
            <a:ext cx="6237681" cy="12531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9593" y="905958"/>
            <a:ext cx="3951561" cy="126036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4429" y="3134781"/>
            <a:ext cx="11042834" cy="52926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151838" y="9239278"/>
            <a:ext cx="2149701" cy="309807"/>
            <a:chOff x="3151838" y="9239278"/>
            <a:chExt cx="2149701" cy="30980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1838" y="9239278"/>
              <a:ext cx="2149701" cy="30980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96026" y="7342753"/>
            <a:ext cx="7320466" cy="50792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76982" y="6758744"/>
            <a:ext cx="1166194" cy="76188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76979" y="2540840"/>
            <a:ext cx="1132797" cy="7618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4799610" y="5072813"/>
            <a:ext cx="10639341" cy="493714"/>
            <a:chOff x="-4799610" y="5072813"/>
            <a:chExt cx="10639341" cy="493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-4799610" y="5072813"/>
              <a:ext cx="10639341" cy="49371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08557" y="9191658"/>
            <a:ext cx="1797546" cy="50792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010312" y="9186144"/>
            <a:ext cx="848801" cy="50792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96029" y="5423077"/>
            <a:ext cx="5905896" cy="50792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76982" y="4710163"/>
            <a:ext cx="3206268" cy="76188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412763" y="5537649"/>
            <a:ext cx="2449208" cy="76188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430581" y="6325771"/>
            <a:ext cx="1792543" cy="20211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9760" y="-379613"/>
            <a:ext cx="2574198" cy="259513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3953" y="-175454"/>
            <a:ext cx="1066307" cy="493714"/>
            <a:chOff x="403953" y="-175454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03953" y="-175454"/>
              <a:ext cx="106630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46366" y="1575474"/>
            <a:ext cx="20293734" cy="493714"/>
            <a:chOff x="-1346366" y="1575474"/>
            <a:chExt cx="20293734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346366" y="1575474"/>
              <a:ext cx="20293734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62984" y="9654683"/>
            <a:ext cx="1665993" cy="50792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093662" y="2069188"/>
            <a:ext cx="9584104" cy="7420742"/>
            <a:chOff x="4093662" y="2069188"/>
            <a:chExt cx="9584104" cy="742074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93662" y="2069188"/>
              <a:ext cx="9584104" cy="742074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9851" y="191005"/>
            <a:ext cx="5318948" cy="16967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9760" y="-379613"/>
            <a:ext cx="2574198" cy="259513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3953" y="-175454"/>
            <a:ext cx="1066307" cy="493714"/>
            <a:chOff x="403953" y="-175454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03953" y="-175454"/>
              <a:ext cx="106630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46366" y="1575474"/>
            <a:ext cx="20293734" cy="493714"/>
            <a:chOff x="-1346366" y="1575474"/>
            <a:chExt cx="20293734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346366" y="1575474"/>
              <a:ext cx="20293734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04013" y="9600046"/>
            <a:ext cx="1897099" cy="50792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36354" y="2218147"/>
            <a:ext cx="9215366" cy="7135237"/>
            <a:chOff x="1536354" y="2218147"/>
            <a:chExt cx="9215366" cy="713523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6354" y="2218147"/>
              <a:ext cx="9215366" cy="713523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534317" y="4250194"/>
            <a:ext cx="3183927" cy="213074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9851" y="191005"/>
            <a:ext cx="5318948" cy="169673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9760" y="-379613"/>
            <a:ext cx="2574198" cy="259513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3953" y="-175454"/>
            <a:ext cx="1066307" cy="493714"/>
            <a:chOff x="403953" y="-175454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03953" y="-175454"/>
              <a:ext cx="106630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46366" y="1575474"/>
            <a:ext cx="20293734" cy="493714"/>
            <a:chOff x="-1346366" y="1575474"/>
            <a:chExt cx="20293734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346366" y="1575474"/>
              <a:ext cx="20293734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7584" y="2383831"/>
            <a:ext cx="4369627" cy="3216789"/>
            <a:chOff x="537584" y="2383831"/>
            <a:chExt cx="4369627" cy="321678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584" y="2383831"/>
              <a:ext cx="4369627" cy="32167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7584" y="6413162"/>
            <a:ext cx="5821406" cy="3236825"/>
            <a:chOff x="537584" y="6413162"/>
            <a:chExt cx="5821406" cy="323682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584" y="6413162"/>
              <a:ext cx="5821406" cy="323682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057143" y="2383831"/>
            <a:ext cx="6171429" cy="3292489"/>
            <a:chOff x="6057143" y="2383831"/>
            <a:chExt cx="6171429" cy="329248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57143" y="2383831"/>
              <a:ext cx="6171429" cy="329248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270176" y="9226063"/>
            <a:ext cx="1897099" cy="50792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09851" y="191005"/>
            <a:ext cx="5318948" cy="169673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9760" y="-379613"/>
            <a:ext cx="2574198" cy="259513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3953" y="-175454"/>
            <a:ext cx="1066307" cy="493714"/>
            <a:chOff x="403953" y="-175454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03953" y="-175454"/>
              <a:ext cx="106630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46366" y="1575474"/>
            <a:ext cx="20293734" cy="493714"/>
            <a:chOff x="-1346366" y="1575474"/>
            <a:chExt cx="20293734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346366" y="1575474"/>
              <a:ext cx="20293734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15620" y="9494783"/>
            <a:ext cx="4550244" cy="50792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856621" y="2159414"/>
            <a:ext cx="9181000" cy="7089424"/>
            <a:chOff x="3856621" y="2159414"/>
            <a:chExt cx="9181000" cy="708942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56621" y="2159414"/>
              <a:ext cx="9181000" cy="708942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9851" y="191005"/>
            <a:ext cx="5318948" cy="169673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06336" y="4667472"/>
            <a:ext cx="1295324" cy="493714"/>
            <a:chOff x="9706336" y="4667472"/>
            <a:chExt cx="1295324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706336" y="4667472"/>
              <a:ext cx="1295324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77130" y="3303511"/>
            <a:ext cx="4505945" cy="465795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81495" y="5266324"/>
            <a:ext cx="2303311" cy="52926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6339" y="4165742"/>
            <a:ext cx="5750147" cy="1696737"/>
          </a:xfrm>
          <a:prstGeom prst="rect">
            <a:avLst/>
          </a:prstGeom>
        </p:spPr>
      </p:pic>
      <p:pic>
        <p:nvPicPr>
          <p:cNvPr id="8" name="Object 7">
            <a:hlinkClick r:id="rId6"/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754885" y="8939460"/>
            <a:ext cx="741915" cy="1253169"/>
          </a:xfrm>
          <a:prstGeom prst="rect">
            <a:avLst/>
          </a:prstGeom>
        </p:spPr>
      </p:pic>
      <p:pic>
        <p:nvPicPr>
          <p:cNvPr id="9" name="Object 8">
            <a:hlinkClick r:id="rId8"/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763695" y="8939460"/>
            <a:ext cx="723705" cy="125316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105400" y="8939463"/>
            <a:ext cx="6237681" cy="12531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사용자 지정</PresentationFormat>
  <Paragraphs>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YJ</cp:lastModifiedBy>
  <cp:revision>2</cp:revision>
  <dcterms:created xsi:type="dcterms:W3CDTF">2021-12-24T15:25:51Z</dcterms:created>
  <dcterms:modified xsi:type="dcterms:W3CDTF">2021-12-24T06:28:17Z</dcterms:modified>
</cp:coreProperties>
</file>