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Relationship Id="rId12" Type="http://schemas.openxmlformats.org/officeDocument/2006/relationships/image" Target="../media/image11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23810" y="0"/>
            <a:ext cx="16961905" cy="8967395"/>
            <a:chOff x="1323810" y="0"/>
            <a:chExt cx="16961905" cy="89673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810" y="0"/>
              <a:ext cx="16961905" cy="89673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93349" y="4187514"/>
            <a:ext cx="11213491" cy="394910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369345" y="8086472"/>
            <a:ext cx="5200290" cy="52926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53253" y="1914212"/>
            <a:ext cx="3203729" cy="15237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9596" y="905958"/>
            <a:ext cx="10812675" cy="126036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381" y="3191924"/>
            <a:ext cx="6741630" cy="9386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5078" y="6749220"/>
            <a:ext cx="1465869" cy="7618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5078" y="2531316"/>
            <a:ext cx="1965284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76982" y="5480220"/>
            <a:ext cx="5905896" cy="5079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15078" y="4700640"/>
            <a:ext cx="4491316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73559" y="5995808"/>
            <a:ext cx="3167921" cy="7618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91343" y="6783933"/>
            <a:ext cx="1258116" cy="10266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341936" y="0"/>
            <a:ext cx="861996" cy="10266667"/>
            <a:chOff x="-341936" y="0"/>
            <a:chExt cx="861996" cy="10266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341936" y="0"/>
              <a:ext cx="861996" cy="1026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5404" y="9559996"/>
            <a:ext cx="1976188" cy="5079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893653" y="2347859"/>
            <a:ext cx="9813697" cy="7044486"/>
            <a:chOff x="3893653" y="2347859"/>
            <a:chExt cx="9813697" cy="70444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3653" y="2347859"/>
              <a:ext cx="9813697" cy="70444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22074" y="-8222074"/>
            <a:ext cx="1846154" cy="18290301"/>
            <a:chOff x="8222074" y="-8222074"/>
            <a:chExt cx="1846154" cy="1829030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8222074" y="-8222074"/>
              <a:ext cx="1846154" cy="182903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3592" y="1575474"/>
            <a:ext cx="18373262" cy="461025"/>
            <a:chOff x="-43592" y="1575474"/>
            <a:chExt cx="18373262" cy="4610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43592" y="1575474"/>
              <a:ext cx="18373262" cy="46102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851" y="191005"/>
            <a:ext cx="7378271" cy="169673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70670" y="181781"/>
            <a:ext cx="2050548" cy="18285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62663" y="9254509"/>
            <a:ext cx="1288435" cy="5079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627178" y="2622534"/>
            <a:ext cx="7675317" cy="5509510"/>
            <a:chOff x="9627178" y="2622534"/>
            <a:chExt cx="7675317" cy="550951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7178" y="2622534"/>
              <a:ext cx="7675317" cy="55095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0286" y="2622534"/>
            <a:ext cx="7672597" cy="5509510"/>
            <a:chOff x="1080286" y="2622534"/>
            <a:chExt cx="7672597" cy="550951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0286" y="2622534"/>
              <a:ext cx="7672597" cy="55095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22074" y="-8222074"/>
            <a:ext cx="1846154" cy="18290301"/>
            <a:chOff x="8222074" y="-8222074"/>
            <a:chExt cx="1846154" cy="1829030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8222074" y="-8222074"/>
              <a:ext cx="1846154" cy="182903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3592" y="1575474"/>
            <a:ext cx="18373262" cy="461025"/>
            <a:chOff x="-43592" y="1575474"/>
            <a:chExt cx="18373262" cy="46102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43592" y="1575474"/>
              <a:ext cx="18373262" cy="46102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9851" y="191005"/>
            <a:ext cx="7378271" cy="169673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70670" y="181781"/>
            <a:ext cx="2050548" cy="18285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9596" y="905958"/>
            <a:ext cx="9523951" cy="126036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381" y="3191924"/>
            <a:ext cx="7168421" cy="52926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5078" y="6749220"/>
            <a:ext cx="1465869" cy="7618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5078" y="2531316"/>
            <a:ext cx="1965284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76982" y="5480220"/>
            <a:ext cx="5905896" cy="5079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15078" y="4700640"/>
            <a:ext cx="4491316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73559" y="5995808"/>
            <a:ext cx="3167921" cy="7618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91343" y="6783933"/>
            <a:ext cx="1258116" cy="10266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341936" y="0"/>
            <a:ext cx="861996" cy="10266667"/>
            <a:chOff x="-341936" y="0"/>
            <a:chExt cx="861996" cy="10266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341936" y="0"/>
              <a:ext cx="861996" cy="1026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0118" y="9281796"/>
            <a:ext cx="1288436" cy="5079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563272" y="2428571"/>
            <a:ext cx="4811742" cy="6669186"/>
            <a:chOff x="10563272" y="2428571"/>
            <a:chExt cx="4811742" cy="66691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3272" y="2428571"/>
              <a:ext cx="4811742" cy="66691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49685" y="2428571"/>
            <a:ext cx="4861254" cy="6713545"/>
            <a:chOff x="2849685" y="2428571"/>
            <a:chExt cx="4861254" cy="67135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9685" y="2428571"/>
              <a:ext cx="4861254" cy="671354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72763" y="9281796"/>
            <a:ext cx="1767473" cy="5079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222074" y="-8222074"/>
            <a:ext cx="1846154" cy="18290301"/>
            <a:chOff x="8222074" y="-8222074"/>
            <a:chExt cx="1846154" cy="1829030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8222074" y="-8222074"/>
              <a:ext cx="1846154" cy="182903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3592" y="1575474"/>
            <a:ext cx="18373262" cy="461025"/>
            <a:chOff x="-43592" y="1575474"/>
            <a:chExt cx="18373262" cy="46102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43592" y="1575474"/>
              <a:ext cx="18373262" cy="46102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9851" y="191005"/>
            <a:ext cx="5643355" cy="169673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770670" y="181781"/>
            <a:ext cx="2050548" cy="18285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01432" y="4077394"/>
            <a:ext cx="2941466" cy="18285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2718" y="4653384"/>
            <a:ext cx="7299481" cy="182852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2713" y="4180954"/>
            <a:ext cx="4211511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66" y="905958"/>
            <a:ext cx="4963955" cy="12603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381" y="3191924"/>
            <a:ext cx="6499840" cy="52926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5078" y="6749220"/>
            <a:ext cx="5903858" cy="7618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5078" y="2531316"/>
            <a:ext cx="1965284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76982" y="5480220"/>
            <a:ext cx="5375876" cy="98499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15078" y="4700640"/>
            <a:ext cx="4491316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73559" y="5995808"/>
            <a:ext cx="3167921" cy="7618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91343" y="6783933"/>
            <a:ext cx="1702810" cy="15238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341936" y="0"/>
            <a:ext cx="861996" cy="10266667"/>
            <a:chOff x="-341936" y="0"/>
            <a:chExt cx="861996" cy="10266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341936" y="0"/>
              <a:ext cx="861996" cy="1026666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76982" y="7477595"/>
            <a:ext cx="4924331" cy="5079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866930" y="2069188"/>
            <a:ext cx="12551855" cy="7267488"/>
            <a:chOff x="2866930" y="2069188"/>
            <a:chExt cx="12551855" cy="7267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6930" y="2069188"/>
              <a:ext cx="12551855" cy="72674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33105" y="9419857"/>
            <a:ext cx="2608483" cy="5292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22074" y="-8222074"/>
            <a:ext cx="1846154" cy="18290301"/>
            <a:chOff x="8222074" y="-8222074"/>
            <a:chExt cx="1846154" cy="1829030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8222074" y="-8222074"/>
              <a:ext cx="1846154" cy="182903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3592" y="1575474"/>
            <a:ext cx="18373262" cy="461025"/>
            <a:chOff x="-43592" y="1575474"/>
            <a:chExt cx="18373262" cy="4610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43592" y="1575474"/>
              <a:ext cx="18373262" cy="46102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003" y="191005"/>
            <a:ext cx="6682608" cy="169673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70670" y="181781"/>
            <a:ext cx="2050548" cy="182852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55045" y="2188422"/>
            <a:ext cx="11175625" cy="7520954"/>
            <a:chOff x="3555045" y="2188422"/>
            <a:chExt cx="11175625" cy="75209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5045" y="2188422"/>
              <a:ext cx="11175625" cy="75209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0474" y="9669682"/>
            <a:ext cx="2065958" cy="5292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22074" y="-8222074"/>
            <a:ext cx="1846154" cy="18290301"/>
            <a:chOff x="8222074" y="-8222074"/>
            <a:chExt cx="1846154" cy="1829030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8222074" y="-8222074"/>
              <a:ext cx="1846154" cy="182903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3592" y="1575474"/>
            <a:ext cx="18373262" cy="461025"/>
            <a:chOff x="-43592" y="1575474"/>
            <a:chExt cx="18373262" cy="4610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43592" y="1575474"/>
              <a:ext cx="18373262" cy="46102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003" y="191005"/>
            <a:ext cx="6682608" cy="169673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70670" y="181781"/>
            <a:ext cx="2050548" cy="18285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21977" y="3137676"/>
            <a:ext cx="13241761" cy="4010362"/>
            <a:chOff x="2521977" y="3137676"/>
            <a:chExt cx="13241761" cy="4010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1977" y="3137676"/>
              <a:ext cx="13241761" cy="40103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0476" y="7108343"/>
            <a:ext cx="2529819" cy="5292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22074" y="-8222074"/>
            <a:ext cx="1846154" cy="18290301"/>
            <a:chOff x="8222074" y="-8222074"/>
            <a:chExt cx="1846154" cy="1829030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8222074" y="-8222074"/>
              <a:ext cx="1846154" cy="182903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3592" y="1575474"/>
            <a:ext cx="18373262" cy="461025"/>
            <a:chOff x="-43592" y="1575474"/>
            <a:chExt cx="18373262" cy="4610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43592" y="1575474"/>
              <a:ext cx="18373262" cy="46102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003" y="191005"/>
            <a:ext cx="6682608" cy="169673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70670" y="181781"/>
            <a:ext cx="2050548" cy="18285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3812" y="-980952"/>
            <a:ext cx="1487622" cy="10266667"/>
            <a:chOff x="-163812" y="-980952"/>
            <a:chExt cx="1487622" cy="102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3812" y="-980952"/>
              <a:ext cx="1487622" cy="102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857143" y="8967395"/>
            <a:ext cx="19676190" cy="1771429"/>
            <a:chOff x="-857143" y="8967395"/>
            <a:chExt cx="19676190" cy="17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7143" y="8967395"/>
              <a:ext cx="19676190" cy="17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833783" y="8720538"/>
            <a:ext cx="20731320" cy="493714"/>
            <a:chOff x="-833783" y="8720538"/>
            <a:chExt cx="2073132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3783" y="8720538"/>
              <a:ext cx="20731320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83228" y="4111047"/>
            <a:ext cx="3650626" cy="156343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17667" y="5365543"/>
            <a:ext cx="637708" cy="30163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4023565" y="3400868"/>
            <a:ext cx="10639341" cy="493714"/>
            <a:chOff x="-4023565" y="3400868"/>
            <a:chExt cx="10639341" cy="493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-4023565" y="3400868"/>
              <a:ext cx="10639341" cy="493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51308" y="5442784"/>
            <a:ext cx="3851402" cy="322237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77233" y="2765806"/>
            <a:ext cx="12931248" cy="6153068"/>
            <a:chOff x="2677233" y="2765806"/>
            <a:chExt cx="12931248" cy="61530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7233" y="2765806"/>
              <a:ext cx="12931248" cy="615306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8013" y="9085716"/>
            <a:ext cx="3701813" cy="5292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22074" y="-8222074"/>
            <a:ext cx="1846154" cy="18290301"/>
            <a:chOff x="8222074" y="-8222074"/>
            <a:chExt cx="1846154" cy="1829030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8222074" y="-8222074"/>
              <a:ext cx="1846154" cy="182903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3592" y="1575474"/>
            <a:ext cx="18373262" cy="461025"/>
            <a:chOff x="-43592" y="1575474"/>
            <a:chExt cx="18373262" cy="4610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43592" y="1575474"/>
              <a:ext cx="18373262" cy="46102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003" y="191005"/>
            <a:ext cx="6682608" cy="169673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70670" y="181781"/>
            <a:ext cx="2050548" cy="18285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39860" y="2069188"/>
            <a:ext cx="8805994" cy="7173664"/>
            <a:chOff x="4739860" y="2069188"/>
            <a:chExt cx="8805994" cy="71736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9860" y="2069188"/>
              <a:ext cx="8805994" cy="71736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22074" y="-8222074"/>
            <a:ext cx="1846154" cy="18290301"/>
            <a:chOff x="8222074" y="-8222074"/>
            <a:chExt cx="1846154" cy="1829030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8222074" y="-8222074"/>
              <a:ext cx="1846154" cy="182903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3592" y="1575474"/>
            <a:ext cx="18373262" cy="461025"/>
            <a:chOff x="-43592" y="1575474"/>
            <a:chExt cx="18373262" cy="4610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43592" y="1575474"/>
              <a:ext cx="18373262" cy="46102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682608" cy="169673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770670" y="181781"/>
            <a:ext cx="2050548" cy="182852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61212" y="2069188"/>
            <a:ext cx="9163291" cy="7165607"/>
            <a:chOff x="4561212" y="2069188"/>
            <a:chExt cx="9163291" cy="71656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1212" y="2069188"/>
              <a:ext cx="9163291" cy="71656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22074" y="-8222074"/>
            <a:ext cx="1846154" cy="18290301"/>
            <a:chOff x="8222074" y="-8222074"/>
            <a:chExt cx="1846154" cy="1829030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8222074" y="-8222074"/>
              <a:ext cx="1846154" cy="182903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3592" y="1575474"/>
            <a:ext cx="18373262" cy="461025"/>
            <a:chOff x="-43592" y="1575474"/>
            <a:chExt cx="18373262" cy="4610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43592" y="1575474"/>
              <a:ext cx="18373262" cy="46102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003" y="191005"/>
            <a:ext cx="6682608" cy="169673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770670" y="181781"/>
            <a:ext cx="2050548" cy="182852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520060" cy="10266667"/>
            <a:chOff x="0" y="0"/>
            <a:chExt cx="520060" cy="1026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20060" cy="1026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8966" y="905958"/>
            <a:ext cx="4963955" cy="12603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75381" y="3191924"/>
            <a:ext cx="6990322" cy="29856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5078" y="2531316"/>
            <a:ext cx="4164086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72780" y="3248365"/>
            <a:ext cx="11428367" cy="3655651"/>
            <a:chOff x="3272780" y="3248365"/>
            <a:chExt cx="11428367" cy="36556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780" y="3248365"/>
              <a:ext cx="11428367" cy="36556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9040" y="4361639"/>
            <a:ext cx="10274710" cy="25048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01445" y="4077398"/>
            <a:ext cx="2941466" cy="182852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12985" y="4653380"/>
            <a:ext cx="6408851" cy="182852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2713" y="4180954"/>
            <a:ext cx="4211511" cy="7618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9593" y="905958"/>
            <a:ext cx="4248697" cy="126036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5381" y="3191924"/>
            <a:ext cx="11042834" cy="52926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5078" y="6749220"/>
            <a:ext cx="1465869" cy="76188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5078" y="2531316"/>
            <a:ext cx="1965284" cy="7618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799610" y="5072813"/>
            <a:ext cx="10639341" cy="493714"/>
            <a:chOff x="-4799610" y="5072813"/>
            <a:chExt cx="10639341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799610" y="5072813"/>
              <a:ext cx="10639341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76982" y="5480220"/>
            <a:ext cx="5905896" cy="5079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15078" y="4700640"/>
            <a:ext cx="4491316" cy="76188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73559" y="5995808"/>
            <a:ext cx="3167921" cy="76188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91376" y="6783930"/>
            <a:ext cx="1792543" cy="20211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341936" y="0"/>
            <a:ext cx="861996" cy="10266667"/>
            <a:chOff x="-341936" y="0"/>
            <a:chExt cx="861996" cy="10266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341936" y="0"/>
              <a:ext cx="861996" cy="1026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22074" y="-8222074"/>
            <a:ext cx="1846154" cy="18290301"/>
            <a:chOff x="8222074" y="-8222074"/>
            <a:chExt cx="1846154" cy="182903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8222074" y="-8222074"/>
              <a:ext cx="1846154" cy="1829030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592" y="1575474"/>
            <a:ext cx="18373262" cy="461025"/>
            <a:chOff x="-43592" y="1575474"/>
            <a:chExt cx="18373262" cy="4610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592" y="1575474"/>
              <a:ext cx="18373262" cy="4610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62984" y="9654683"/>
            <a:ext cx="1665993" cy="50792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93662" y="2069188"/>
            <a:ext cx="9584104" cy="7420742"/>
            <a:chOff x="4093662" y="2069188"/>
            <a:chExt cx="9584104" cy="742074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3662" y="2069188"/>
              <a:ext cx="9584104" cy="742074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851" y="191005"/>
            <a:ext cx="5719700" cy="169673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70664" y="181780"/>
            <a:ext cx="2050547" cy="18285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13" y="9600046"/>
            <a:ext cx="1897099" cy="5079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36354" y="2218147"/>
            <a:ext cx="9215366" cy="7135237"/>
            <a:chOff x="1536354" y="2218147"/>
            <a:chExt cx="9215366" cy="713523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6354" y="2218147"/>
              <a:ext cx="9215366" cy="713523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34317" y="4250194"/>
            <a:ext cx="3183927" cy="21307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222074" y="-8222074"/>
            <a:ext cx="1846154" cy="18290301"/>
            <a:chOff x="8222074" y="-8222074"/>
            <a:chExt cx="1846154" cy="1829030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8222074" y="-8222074"/>
              <a:ext cx="1846154" cy="182903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3592" y="1575474"/>
            <a:ext cx="18373262" cy="461025"/>
            <a:chOff x="-43592" y="1575474"/>
            <a:chExt cx="18373262" cy="4610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43592" y="1575474"/>
              <a:ext cx="18373262" cy="46102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9851" y="191005"/>
            <a:ext cx="5719700" cy="169673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70664" y="181780"/>
            <a:ext cx="2050547" cy="1828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584" y="2383831"/>
            <a:ext cx="4369627" cy="3216789"/>
            <a:chOff x="537584" y="2383831"/>
            <a:chExt cx="4369627" cy="32167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584" y="2383831"/>
              <a:ext cx="4369627" cy="32167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7584" y="6413162"/>
            <a:ext cx="5821406" cy="3236825"/>
            <a:chOff x="537584" y="6413162"/>
            <a:chExt cx="5821406" cy="32368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584" y="6413162"/>
              <a:ext cx="5821406" cy="32368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7143" y="2383831"/>
            <a:ext cx="6171429" cy="3292489"/>
            <a:chOff x="6057143" y="2383831"/>
            <a:chExt cx="6171429" cy="32924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2383831"/>
              <a:ext cx="6171429" cy="329248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0176" y="9226063"/>
            <a:ext cx="1897099" cy="5079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22074" y="-8222074"/>
            <a:ext cx="1846154" cy="18290301"/>
            <a:chOff x="8222074" y="-8222074"/>
            <a:chExt cx="1846154" cy="182903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8222074" y="-8222074"/>
              <a:ext cx="1846154" cy="182903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43592" y="1575474"/>
            <a:ext cx="18373262" cy="461025"/>
            <a:chOff x="-43592" y="1575474"/>
            <a:chExt cx="18373262" cy="4610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43592" y="1575474"/>
              <a:ext cx="18373262" cy="46102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9851" y="191005"/>
            <a:ext cx="5719700" cy="169673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770664" y="181780"/>
            <a:ext cx="2050547" cy="18285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15620" y="9494783"/>
            <a:ext cx="4550244" cy="5079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856621" y="2159414"/>
            <a:ext cx="9181000" cy="7089424"/>
            <a:chOff x="3856621" y="2159414"/>
            <a:chExt cx="9181000" cy="708942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6621" y="2159414"/>
              <a:ext cx="9181000" cy="70894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22074" y="-8222074"/>
            <a:ext cx="1846154" cy="18290301"/>
            <a:chOff x="8222074" y="-8222074"/>
            <a:chExt cx="1846154" cy="1829030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8222074" y="-8222074"/>
              <a:ext cx="1846154" cy="1829030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3592" y="1575474"/>
            <a:ext cx="18373262" cy="461025"/>
            <a:chOff x="-43592" y="1575474"/>
            <a:chExt cx="18373262" cy="4610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43592" y="1575474"/>
              <a:ext cx="18373262" cy="46102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9851" y="191005"/>
            <a:ext cx="5719700" cy="169673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770664" y="181780"/>
            <a:ext cx="2050547" cy="18285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6336" y="4667472"/>
            <a:ext cx="1295324" cy="493714"/>
            <a:chOff x="9706336" y="4667472"/>
            <a:chExt cx="1295324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706336" y="4667472"/>
              <a:ext cx="1295324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01432" y="4077394"/>
            <a:ext cx="2941467" cy="182852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2715" y="4653384"/>
            <a:ext cx="7331482" cy="18285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2713" y="4180954"/>
            <a:ext cx="4211511" cy="7618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2022-01-05T17:38:18Z</dcterms:created>
  <dcterms:modified xsi:type="dcterms:W3CDTF">2022-01-05T17:38:18Z</dcterms:modified>
</cp:coreProperties>
</file>