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3823" y="1635873"/>
            <a:ext cx="12438095" cy="7013968"/>
            <a:chOff x="9473823" y="1635873"/>
            <a:chExt cx="12438095" cy="70139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9473823" y="1635873"/>
              <a:ext cx="12438095" cy="70139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28171" y="5014015"/>
            <a:ext cx="6952381" cy="48161"/>
            <a:chOff x="13928171" y="5014015"/>
            <a:chExt cx="6952381" cy="481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3928171" y="5014015"/>
              <a:ext cx="6952381" cy="481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264437" y="1040552"/>
            <a:ext cx="232911" cy="265020"/>
            <a:chOff x="17264437" y="1040552"/>
            <a:chExt cx="232911" cy="2650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64437" y="1040552"/>
              <a:ext cx="232911" cy="26502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15543" y="1459933"/>
            <a:ext cx="9967066" cy="37463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03558" y="8457144"/>
            <a:ext cx="4732453" cy="12190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45235" y="993714"/>
            <a:ext cx="22521279" cy="9527686"/>
            <a:chOff x="-445235" y="993714"/>
            <a:chExt cx="22521279" cy="95276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45235" y="993714"/>
              <a:ext cx="22521279" cy="95276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243" y="160107"/>
            <a:ext cx="5145527" cy="11679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677" y="2434598"/>
            <a:ext cx="16600362" cy="164567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8677" y="5865648"/>
            <a:ext cx="15294108" cy="1645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4082" y="1310410"/>
            <a:ext cx="22521279" cy="9527686"/>
            <a:chOff x="-514082" y="1310410"/>
            <a:chExt cx="22521279" cy="95276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4082" y="1310410"/>
              <a:ext cx="22521279" cy="95276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243" y="160107"/>
            <a:ext cx="5145527" cy="11679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262" y="7352739"/>
            <a:ext cx="15566482" cy="20875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88985" y="1451291"/>
            <a:ext cx="6171429" cy="6171429"/>
            <a:chOff x="5588985" y="1451291"/>
            <a:chExt cx="6171429" cy="61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8985" y="1451291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4082" y="1310410"/>
            <a:ext cx="22521279" cy="9527686"/>
            <a:chOff x="-514082" y="1310410"/>
            <a:chExt cx="22521279" cy="95276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4082" y="1310410"/>
              <a:ext cx="22521279" cy="95276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243" y="160107"/>
            <a:ext cx="5145527" cy="11679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725" y="1942884"/>
            <a:ext cx="9224159" cy="25294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56551" y="4716007"/>
            <a:ext cx="7089997" cy="5256522"/>
            <a:chOff x="5556551" y="4716007"/>
            <a:chExt cx="7089997" cy="525652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6551" y="4716007"/>
              <a:ext cx="7089997" cy="52565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4082" y="1310410"/>
            <a:ext cx="22521279" cy="9527686"/>
            <a:chOff x="-514082" y="1310410"/>
            <a:chExt cx="22521279" cy="95276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4082" y="1310410"/>
              <a:ext cx="22521279" cy="95276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243" y="160107"/>
            <a:ext cx="5145527" cy="11679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54832" y="4284406"/>
            <a:ext cx="7576050" cy="5623552"/>
            <a:chOff x="5354832" y="4284406"/>
            <a:chExt cx="7576050" cy="56235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4832" y="4284406"/>
              <a:ext cx="7576050" cy="562355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725" y="1942887"/>
            <a:ext cx="16596933" cy="20875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4082" y="1393026"/>
            <a:ext cx="22521279" cy="9527686"/>
            <a:chOff x="-514082" y="1393026"/>
            <a:chExt cx="22521279" cy="95276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4082" y="1393026"/>
              <a:ext cx="22521279" cy="95276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243" y="160107"/>
            <a:ext cx="5145527" cy="11679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6087" y="1335887"/>
            <a:ext cx="15171063" cy="25294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95525" y="3990361"/>
            <a:ext cx="6171429" cy="6171429"/>
            <a:chOff x="5795525" y="3990361"/>
            <a:chExt cx="6171429" cy="61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5525" y="3990361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4082" y="1282871"/>
            <a:ext cx="22521279" cy="9527686"/>
            <a:chOff x="-514082" y="1282871"/>
            <a:chExt cx="22521279" cy="95276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4082" y="1282871"/>
              <a:ext cx="22521279" cy="95276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243" y="160107"/>
            <a:ext cx="5145527" cy="11679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252090" y="2219573"/>
            <a:ext cx="7726457" cy="7009441"/>
            <a:chOff x="5252090" y="2219573"/>
            <a:chExt cx="7726457" cy="700944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2090" y="2219573"/>
              <a:ext cx="7726457" cy="70094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4082" y="1131408"/>
            <a:ext cx="22521279" cy="9527686"/>
            <a:chOff x="-514082" y="1131408"/>
            <a:chExt cx="22521279" cy="95276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4082" y="1131408"/>
              <a:ext cx="22521279" cy="95276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244" y="160106"/>
            <a:ext cx="6905086" cy="11679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6086" y="1309374"/>
            <a:ext cx="16144373" cy="45408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20425" y="6070679"/>
            <a:ext cx="6171429" cy="3666555"/>
            <a:chOff x="6020425" y="6070679"/>
            <a:chExt cx="6171429" cy="366655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0425" y="6070679"/>
              <a:ext cx="6171429" cy="36665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2021-12-30T13:09:13Z</dcterms:created>
  <dcterms:modified xsi:type="dcterms:W3CDTF">2021-12-30T13:09:13Z</dcterms:modified>
</cp:coreProperties>
</file>