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2"/>
  </p:notesMasterIdLst>
  <p:sldIdLst>
    <p:sldId id="256" r:id="rId2"/>
    <p:sldId id="299" r:id="rId3"/>
    <p:sldId id="258" r:id="rId4"/>
    <p:sldId id="296" r:id="rId5"/>
    <p:sldId id="297" r:id="rId6"/>
    <p:sldId id="298" r:id="rId7"/>
    <p:sldId id="288" r:id="rId8"/>
    <p:sldId id="270" r:id="rId9"/>
    <p:sldId id="289" r:id="rId10"/>
    <p:sldId id="282" r:id="rId11"/>
  </p:sldIdLst>
  <p:sldSz cx="12192000" cy="6858000"/>
  <p:notesSz cx="6858000" cy="9144000"/>
  <p:embeddedFontLst>
    <p:embeddedFont>
      <p:font typeface="HY견고딕" panose="02030600000101010101" pitchFamily="18" charset="-127"/>
      <p:regular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휴먼모음T" panose="02030504000101010101" pitchFamily="18" charset="-127"/>
      <p:regular r:id="rId22"/>
    </p:embeddedFont>
    <p:embeddedFont>
      <p:font typeface="휴먼둥근헤드라인" panose="02030504000101010101" pitchFamily="18" charset="-127"/>
      <p:regular r:id="rId23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5" autoAdjust="0"/>
    <p:restoredTop sz="94660"/>
  </p:normalViewPr>
  <p:slideViewPr>
    <p:cSldViewPr>
      <p:cViewPr varScale="1">
        <p:scale>
          <a:sx n="113" d="100"/>
          <a:sy n="113" d="100"/>
        </p:scale>
        <p:origin x="126" y="150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2021-11-29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48263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공인배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양식은 예시로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자유롭게 변경 가능하나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안에 구성된 내용은 포함되도록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템플릿 활용 지양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781" y="1777766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교육기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관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명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결과물에 대한 프로젝트 기획 의도와의 부합 정도 및 실무 활용 가능 정도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b="1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본 훈련생 포트폴리오 양식은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대표 프로젝트의 팀 별로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각각 작성하여 제출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4669895"/>
            <a:ext cx="8064500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포트폴리오에 작성한 내용은 관련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증빙자료를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제출해야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93829" y="5450252"/>
            <a:ext cx="6048375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 및 작성요령 등은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모두 삭제 후 제출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3416843"/>
            <a:ext cx="1015456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별첨</a:t>
            </a:r>
            <a:r>
              <a:rPr lang="en-US" altLang="ko-KR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2]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팀별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수행 결과 작성 양식을 대체할 수 있는 훈련생 포트폴리오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결과보고서 등 다른 문서가 있는 경우 대체하여 제출 가능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103" y="337092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103" y="455213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0357" y="536561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1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주제 및 선정 배경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추가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24954"/>
              </p:ext>
            </p:extLst>
          </p:nvPr>
        </p:nvGraphicFramePr>
        <p:xfrm>
          <a:off x="1271464" y="2676732"/>
          <a:ext cx="9649072" cy="2696118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공인배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ALL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단계에서 도출된 주제와 아이디어를 기반으로 실제 프로젝트를 수행한 세부적인 기간과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활동 내용 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876151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11/29(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 및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주제 선정</a:t>
                      </a:r>
                      <a:endParaRPr lang="en-US" altLang="ko-KR" sz="150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11/29(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11/29(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11/29(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11/29(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11/29(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작성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가능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91444" y="1079647"/>
            <a:ext cx="27363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ID </a:t>
            </a:r>
            <a:r>
              <a:rPr lang="ko-KR" altLang="en-US" sz="1600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입력시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숫자만 가능한 부분을 문자도 입력 가능하게 수정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1679812"/>
            <a:ext cx="5625610" cy="363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43226" y="188427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57880" y="915211"/>
            <a:ext cx="3846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나이 </a:t>
            </a:r>
            <a:r>
              <a:rPr lang="ko-KR" altLang="en-US" sz="1600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입력시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숫자를 제외한 문자를 입력하면 다시 입력할 수 있도록 수정</a:t>
            </a:r>
            <a:endParaRPr lang="ko-KR" altLang="en-US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727" y="701595"/>
            <a:ext cx="3553321" cy="53823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932" y="775026"/>
            <a:ext cx="1878929" cy="14384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145" y="2673368"/>
            <a:ext cx="4048690" cy="333683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8942" y="2653412"/>
            <a:ext cx="24255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Try-catch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입력 후 오류가 떠서 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menu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삭제 후 </a:t>
            </a:r>
            <a:r>
              <a:rPr lang="en-US" altLang="ko-KR" sz="1600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swith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en-US" altLang="ko-KR" sz="1600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sc.next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())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-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출처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- </a:t>
            </a:r>
            <a:r>
              <a:rPr lang="ko-KR" altLang="en-US" sz="1600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박현호씨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PPT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5958" y="15521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7325" y="1355407"/>
            <a:ext cx="30197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Action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에 값이 저장되어 있어 프로그램 종료를 입력하면 프로그램이 한번 더 실행되는 현상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을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action=null;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을 삽입하여 방지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999" y="1161083"/>
            <a:ext cx="3759189" cy="46805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92" y="1262440"/>
            <a:ext cx="3439709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1884</TotalTime>
  <Words>575</Words>
  <Application>Microsoft Office PowerPoint</Application>
  <PresentationFormat>와이드스크린</PresentationFormat>
  <Paragraphs>96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HY견고딕</vt:lpstr>
      <vt:lpstr>Calibri Light</vt:lpstr>
      <vt:lpstr>Calibri</vt:lpstr>
      <vt:lpstr>Wingdings</vt:lpstr>
      <vt:lpstr>맑은 고딕</vt:lpstr>
      <vt:lpstr>휴먼모음T</vt:lpstr>
      <vt:lpstr>휴먼둥근헤드라인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YJ</cp:lastModifiedBy>
  <cp:revision>210</cp:revision>
  <dcterms:created xsi:type="dcterms:W3CDTF">2014-04-29T00:37:20Z</dcterms:created>
  <dcterms:modified xsi:type="dcterms:W3CDTF">2021-11-29T07:41:40Z</dcterms:modified>
</cp:coreProperties>
</file>