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96" r:id="rId4"/>
    <p:sldId id="297" r:id="rId5"/>
    <p:sldId id="298" r:id="rId6"/>
    <p:sldId id="270" r:id="rId7"/>
    <p:sldId id="28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휴먼둥근헤드라인" panose="02030504000101010101" pitchFamily="18" charset="-127"/>
      <p:regular r:id="rId12"/>
    </p:embeddedFont>
    <p:embeddedFont>
      <p:font typeface="HY견고딕" panose="02030600000101010101" pitchFamily="18" charset="-127"/>
      <p:regular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5" d="100"/>
          <a:sy n="115" d="100"/>
        </p:scale>
        <p:origin x="246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빅데이커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구보은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544827" y="2365139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회원관리 콘솔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예외처리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예외처리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:  MVC2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패턴을 바탕으로 한 회원관리 시스템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 :  Eclipse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 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MVC2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96215"/>
              </p:ext>
            </p:extLst>
          </p:nvPr>
        </p:nvGraphicFramePr>
        <p:xfrm>
          <a:off x="1271464" y="2676732"/>
          <a:ext cx="9649072" cy="289869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구보은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▶코드의 예외처리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62350"/>
              </p:ext>
            </p:extLst>
          </p:nvPr>
        </p:nvGraphicFramePr>
        <p:xfrm>
          <a:off x="1062842" y="2564904"/>
          <a:ext cx="10153129" cy="21176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91424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95635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11/26(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11/26(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11/26(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8305" y="26096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25374"/>
            <a:ext cx="11269252" cy="55443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5339916" y="2060848"/>
            <a:ext cx="1548172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1644" y="4185084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InputMismatchException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클래스를 만들어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타입 과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타입의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구분할 수 </a:t>
            </a:r>
            <a:r>
              <a:rPr lang="ko-KR" altLang="en-US" sz="1200" dirty="0" err="1" smtClean="0"/>
              <a:t>있게됨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1404" y="5138522"/>
            <a:ext cx="5079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Point</a:t>
            </a:r>
          </a:p>
          <a:p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클래스를 만들어 함수에 사용하여 </a:t>
            </a:r>
            <a:r>
              <a:rPr lang="ko-KR" altLang="en-US" sz="1600" dirty="0" err="1" smtClean="0"/>
              <a:t>리턴값으로</a:t>
            </a:r>
            <a:r>
              <a:rPr lang="ko-KR" altLang="en-US" sz="1600" dirty="0" smtClean="0"/>
              <a:t> 기존의 </a:t>
            </a:r>
            <a:r>
              <a:rPr lang="en-US" altLang="ko-KR" sz="1600" dirty="0" smtClean="0"/>
              <a:t>‘</a:t>
            </a:r>
            <a:r>
              <a:rPr lang="en-US" altLang="ko-KR" sz="1600" dirty="0" err="1"/>
              <a:t>s</a:t>
            </a:r>
            <a:r>
              <a:rPr lang="en-US" altLang="ko-KR" sz="1600" dirty="0" err="1" smtClean="0"/>
              <a:t>can.nextInt</a:t>
            </a:r>
            <a:r>
              <a:rPr lang="en-US" altLang="ko-KR" sz="1600" dirty="0" smtClean="0"/>
              <a:t>()’</a:t>
            </a:r>
            <a:r>
              <a:rPr lang="ko-KR" altLang="en-US" sz="1600" dirty="0" smtClean="0"/>
              <a:t>를 대체함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47928" y="3825044"/>
            <a:ext cx="144016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코드개선하는 부분이 부족해서 더 공부해야함을 느꼈다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3019030"/>
            <a:ext cx="98106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예외처리부분이 미흡하고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throws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처리하는 방법을 더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공부해야함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326</Words>
  <Application>Microsoft Office PowerPoint</Application>
  <PresentationFormat>와이드스크린</PresentationFormat>
  <Paragraphs>66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휴먼둥근헤드라인</vt:lpstr>
      <vt:lpstr>Arial</vt:lpstr>
      <vt:lpstr>HY견고딕</vt:lpstr>
      <vt:lpstr>Calibri 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204</cp:revision>
  <dcterms:created xsi:type="dcterms:W3CDTF">2014-04-29T00:37:20Z</dcterms:created>
  <dcterms:modified xsi:type="dcterms:W3CDTF">2021-11-29T06:37:19Z</dcterms:modified>
</cp:coreProperties>
</file>