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96" r:id="rId4"/>
    <p:sldId id="297" r:id="rId5"/>
    <p:sldId id="298" r:id="rId6"/>
    <p:sldId id="270" r:id="rId7"/>
    <p:sldId id="290" r:id="rId8"/>
    <p:sldId id="289" r:id="rId9"/>
    <p:sldId id="291" r:id="rId10"/>
    <p:sldId id="28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휴먼둥근헤드라인" panose="02030504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15" d="100"/>
          <a:sy n="115" d="100"/>
        </p:scale>
        <p:origin x="246" y="10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김근욱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1" y="1777766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프로그램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10332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과제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744924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Google, PC, Eclipse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645024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MVC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패턴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4494281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코드 이해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73597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김근욱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코드 이해 및 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변경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en-US" altLang="ko-KR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김근욱</a:t>
                      </a:r>
                      <a:endParaRPr lang="ko-KR" altLang="en-US" sz="1800" b="0" i="1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코드 이해 및 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변경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-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김근욱</a:t>
                      </a:r>
                      <a:endParaRPr lang="ko-KR" altLang="en-US" sz="1800" b="0" i="1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코드 이해 및 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변경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ko-KR" altLang="en-US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58874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11/25(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11/29(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96" y="1160748"/>
            <a:ext cx="7343775" cy="3895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392" y="1077285"/>
            <a:ext cx="29546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검색 부분</a:t>
            </a:r>
            <a:r>
              <a:rPr lang="en-US" altLang="ko-KR" dirty="0"/>
              <a:t> </a:t>
            </a:r>
            <a:r>
              <a:rPr lang="ko-KR" altLang="en-US" dirty="0" smtClean="0"/>
              <a:t>변경 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 및 이름으로만 검색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검색 부분 변경 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 및 이름이 아닌 숫자로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검색 가능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1" y="1061068"/>
            <a:ext cx="2691486" cy="2245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42" y="1207679"/>
            <a:ext cx="2665661" cy="2068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48" y="3563854"/>
            <a:ext cx="2513123" cy="2021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611" y="3365353"/>
            <a:ext cx="3022935" cy="3008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726" y="1061068"/>
            <a:ext cx="3294332" cy="25020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2643" y="4041068"/>
            <a:ext cx="2405349" cy="2226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4391" y="1090780"/>
            <a:ext cx="29546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 부분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아이디를 무조건 숫자로 가입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가입 부분 변경 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아이디를 숫자가 아닌 문자로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가입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25" y="3367157"/>
            <a:ext cx="3348372" cy="2995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8" y="3367157"/>
            <a:ext cx="4082959" cy="25696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88" y="1090780"/>
            <a:ext cx="4258255" cy="2187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4391" y="1090780"/>
            <a:ext cx="29546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검색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 및 이름 숫자로 검색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dirty="0" smtClean="0"/>
              <a:t>회원 </a:t>
            </a:r>
            <a:r>
              <a:rPr lang="ko-KR" altLang="en-US" dirty="0" smtClean="0"/>
              <a:t>검색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부분 변경 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숫자 및 전화번호로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검색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96" y="1090781"/>
            <a:ext cx="2637711" cy="24102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96" y="3628318"/>
            <a:ext cx="2877472" cy="2845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52" y="1090780"/>
            <a:ext cx="2338806" cy="2723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87" y="4005064"/>
            <a:ext cx="3615559" cy="1908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4391" y="1090780"/>
            <a:ext cx="29546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수정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순차적으로 이름 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나이까지</a:t>
            </a:r>
            <a:r>
              <a:rPr lang="en-US" altLang="ko-KR" sz="1600" dirty="0" smtClean="0"/>
              <a:t>     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수정 가능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dirty="0" smtClean="0"/>
              <a:t>회원 </a:t>
            </a:r>
            <a:r>
              <a:rPr lang="ko-KR" altLang="en-US" dirty="0" smtClean="0"/>
              <a:t>수정 </a:t>
            </a:r>
            <a:r>
              <a:rPr lang="ko-KR" altLang="en-US" dirty="0" smtClean="0"/>
              <a:t>부분 변경 후</a:t>
            </a:r>
            <a:endParaRPr lang="en-US" altLang="ko-KR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나이</a:t>
            </a:r>
            <a:r>
              <a:rPr lang="ko-KR" altLang="en-US" sz="1600" dirty="0" smtClean="0"/>
              <a:t> 중 원하는 걸 선택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후 수정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</TotalTime>
  <Words>465</Words>
  <Application>Microsoft Office PowerPoint</Application>
  <PresentationFormat>와이드스크린</PresentationFormat>
  <Paragraphs>111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Calibri</vt:lpstr>
      <vt:lpstr>Wingdings</vt:lpstr>
      <vt:lpstr>휴먼둥근헤드라인</vt:lpstr>
      <vt:lpstr>맑은 고딕</vt:lpstr>
      <vt:lpstr>Arial</vt:lpstr>
      <vt:lpstr>HY견고딕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218</cp:revision>
  <dcterms:created xsi:type="dcterms:W3CDTF">2014-04-29T00:37:20Z</dcterms:created>
  <dcterms:modified xsi:type="dcterms:W3CDTF">2021-11-29T05:58:38Z</dcterms:modified>
</cp:coreProperties>
</file>