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99" r:id="rId4"/>
    <p:sldId id="300" r:id="rId5"/>
    <p:sldId id="297" r:id="rId6"/>
    <p:sldId id="301" r:id="rId7"/>
    <p:sldId id="288" r:id="rId8"/>
    <p:sldId id="270" r:id="rId9"/>
    <p:sldId id="290" r:id="rId10"/>
    <p:sldId id="282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휴먼둥근헤드라인" panose="02030504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5" d="100"/>
          <a:sy n="115" d="100"/>
        </p:scale>
        <p:origin x="246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김명진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1" y="1777766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123110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콘솔 회원 관리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MVC,MVP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란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5958" y="18896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 관리 프로그램 </a:t>
            </a:r>
            <a:r>
              <a:rPr lang="ko-KR" altLang="en-US" b="1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코딩시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느낀점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-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아직 대부분 필요 없는 변수 및 함수가 많으나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java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언어에 완전히 적응 하지 못하여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간략화가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안된것이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아쉬움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향후 이 회원 관리 프로그램을 참고 하여 헬스장 회원 관리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C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afé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회원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적릭금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관리 등 다른 회원 관리 프로그램에 접합 가능 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구성 요소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869957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00.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MVC, MVP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란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219075" y="226060"/>
            <a:ext cx="11738610" cy="64096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35976" y="1250314"/>
            <a:ext cx="9076447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14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MVC란</a:t>
            </a:r>
            <a:r>
              <a:rPr lang="en-US" altLang="ko-KR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– </a:t>
            </a:r>
            <a:r>
              <a:rPr lang="ko-KR" altLang="en-US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프로그램을 </a:t>
            </a:r>
            <a:r>
              <a:rPr lang="ko-KR" altLang="en-US" b="1" spc="-14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각가의</a:t>
            </a:r>
            <a:r>
              <a:rPr lang="ko-KR" altLang="en-US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역할에 따라 </a:t>
            </a:r>
            <a:r>
              <a:rPr lang="en-US" altLang="ko-KR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Model, View, Controller</a:t>
            </a:r>
            <a:r>
              <a:rPr lang="ko-KR" altLang="en-US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로 나누어 설계한 아키텍처 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30" y="790575"/>
            <a:ext cx="795210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590" y="313055"/>
            <a:ext cx="224612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MVC,MVP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란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787" y="1173162"/>
            <a:ext cx="504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도형 1"/>
          <p:cNvSpPr>
            <a:spLocks/>
          </p:cNvSpPr>
          <p:nvPr/>
        </p:nvSpPr>
        <p:spPr>
          <a:xfrm>
            <a:off x="219075" y="1963418"/>
            <a:ext cx="7910356" cy="45243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AutoNum type="arabicPeriod"/>
              <a:defRPr/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모든 입력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Input)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들은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Controller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로 전달 한다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Controller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는 입력에 해당하는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을 업데이트 한다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업데이트 결과에 따라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를 선택한다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Controller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는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를 선택만 할뿐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직접적 업데이트는 안한다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를 업데이트 하기 위한 방법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- 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을 직접 이용 하여 업데이트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-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에서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에서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Notify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하여 업데이트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- 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Polling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하여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의 변화를 감지해서 업데이트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● 장점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-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가장 단순한 패턴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● 단점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- Model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과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사이의 의존성 발생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앱이 커지고 복잡해질수록 유지 보수 어려움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88" y="2094865"/>
            <a:ext cx="4581229" cy="20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219075" y="226060"/>
            <a:ext cx="11738610" cy="64096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35977" y="1250314"/>
            <a:ext cx="860552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MV</a:t>
            </a:r>
            <a:r>
              <a:rPr lang="en-US" altLang="ko-KR" b="1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</a:t>
            </a:r>
            <a:r>
              <a:rPr lang="ko-KR" altLang="ko-KR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란</a:t>
            </a:r>
            <a:r>
              <a:rPr lang="en-US" altLang="ko-KR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– </a:t>
            </a:r>
            <a:r>
              <a:rPr lang="en-US" altLang="ko-KR" b="1" spc="-14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mvc</a:t>
            </a:r>
            <a:r>
              <a:rPr lang="ko-KR" altLang="en-US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에서 파생된 </a:t>
            </a:r>
            <a:r>
              <a:rPr lang="en-US" altLang="ko-KR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</a:t>
            </a:r>
            <a:r>
              <a:rPr lang="ko-KR" altLang="en-US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과 </a:t>
            </a:r>
            <a:r>
              <a:rPr lang="en-US" altLang="ko-KR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b="1" spc="-14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간의 의존성이 없는 아키텍처 패턴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30" y="790575"/>
            <a:ext cx="795210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590" y="313055"/>
            <a:ext cx="224612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MVC,MVP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란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787" y="1173162"/>
            <a:ext cx="504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도형 1"/>
          <p:cNvSpPr>
            <a:spLocks/>
          </p:cNvSpPr>
          <p:nvPr/>
        </p:nvSpPr>
        <p:spPr>
          <a:xfrm>
            <a:off x="219074" y="1963418"/>
            <a:ext cx="8541221" cy="45243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AutoNum type="arabicPeriod"/>
              <a:defRPr/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모든 입력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Input)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들은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로 전달 한다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Presenter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는 입력에 해당하는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을 업데이트 한다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업데이트 결과에 따라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를 선택한다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Presenter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는 해당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를 참조 하고 있다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Presenter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는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인스턴스를 가지고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Model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과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 </a:t>
            </a: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  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사이의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매개체 역할을 한다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buAutoNum type="arabicPeriod"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● 장점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- Model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과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사이의 의존성이 없음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● 단점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- View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Presenter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1:1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관계이기 때문에 서로간의 의존성이 커진다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latinLnBrk="0">
              <a:defRPr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-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필요한 클래스 개수가 많음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585588"/>
            <a:ext cx="5153637" cy="22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236220" y="18288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6200" y="2197286"/>
            <a:ext cx="9503410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구현 언어 : 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java (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이클립스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05" y="198120"/>
            <a:ext cx="1160780" cy="70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</a:t>
            </a:r>
            <a:r>
              <a:rPr lang="ko-KR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1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590" y="313055"/>
            <a:ext cx="2164715" cy="461010"/>
          </a:xfrm>
          <a:prstGeom prst="rect">
            <a:avLst/>
          </a:prstGeom>
          <a:noFill/>
          <a:effectLst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685" y="1160780"/>
            <a:ext cx="504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회원가입 콘솔 </a:t>
            </a:r>
            <a:r>
              <a:rPr lang="ko-KR" altLang="en-US" b="1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개요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346200" y="2906964"/>
            <a:ext cx="9791065" cy="41402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 구성 방식 :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콘솔을 이용한 단순 입력 방식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2"/>
          <p:cNvCxnSpPr/>
          <p:nvPr/>
        </p:nvCxnSpPr>
        <p:spPr>
          <a:xfrm>
            <a:off x="3935730" y="790575"/>
            <a:ext cx="7952740" cy="635"/>
          </a:xfrm>
          <a:prstGeom prst="line">
            <a:avLst/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3"/>
          <p:cNvSpPr txBox="1">
            <a:spLocks/>
          </p:cNvSpPr>
          <p:nvPr/>
        </p:nvSpPr>
        <p:spPr>
          <a:xfrm>
            <a:off x="1366520" y="3555036"/>
            <a:ext cx="9791065" cy="41402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프로그램 기능 :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입력 받은 데이터를 보기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삭제 및 검색 가능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236220" y="18288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05" y="198120"/>
            <a:ext cx="1160780" cy="70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 dirty="0" smtClean="0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</a:t>
            </a:r>
            <a:r>
              <a:rPr lang="en-US" altLang="ko-KR" sz="4000" b="1" dirty="0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590" y="313055"/>
            <a:ext cx="2800767" cy="461665"/>
          </a:xfrm>
          <a:prstGeom prst="rect">
            <a:avLst/>
          </a:prstGeom>
          <a:noFill/>
          <a:effectLst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</a:t>
            </a:r>
            <a:r>
              <a:rPr lang="ko-KR" altLang="en-US" sz="2400" dirty="0" smtClean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구성요소</a:t>
            </a:r>
            <a:endParaRPr lang="ko-KR" altLang="en-US" sz="24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685" y="1160780"/>
            <a:ext cx="504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1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회원가입 콘솔 구성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  <p:cxnSp>
        <p:nvCxnSpPr>
          <p:cNvPr id="16" name="도형 12"/>
          <p:cNvCxnSpPr/>
          <p:nvPr/>
        </p:nvCxnSpPr>
        <p:spPr>
          <a:xfrm>
            <a:off x="3935730" y="790575"/>
            <a:ext cx="7952740" cy="635"/>
          </a:xfrm>
          <a:prstGeom prst="line">
            <a:avLst/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4"/>
          <p:cNvSpPr txBox="1">
            <a:spLocks/>
          </p:cNvSpPr>
          <p:nvPr/>
        </p:nvSpPr>
        <p:spPr>
          <a:xfrm>
            <a:off x="983432" y="2073275"/>
            <a:ext cx="9791065" cy="267765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프로그램 구성 :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1. Action –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사용자의 입력을 받아 </a:t>
            </a:r>
            <a:r>
              <a:rPr lang="ko-KR" altLang="en-US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성공및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실패를 알려주는 패키지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2. controller –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사용자의 입력의 예외처리 패키지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3. svc – action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에서 값을 전달 받아 실제로 데이터 값을 </a:t>
            </a:r>
            <a:r>
              <a:rPr lang="ko-KR" altLang="en-US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저장및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불러오는 패키지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ui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–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사용자에게 입력을 </a:t>
            </a:r>
            <a:r>
              <a:rPr lang="ko-KR" altLang="en-US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받을수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있도록 설명 해주는 </a:t>
            </a:r>
            <a:r>
              <a:rPr lang="en-US" altLang="ko-KR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ui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패키지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5. </a:t>
            </a:r>
            <a:r>
              <a:rPr lang="en-US" altLang="ko-KR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util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–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사용자의 입력에 따라 추가 데이터를 더 입력 받게 하는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패키지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6. </a:t>
            </a:r>
            <a:r>
              <a:rPr lang="en-US" altLang="ko-KR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vo</a:t>
            </a:r>
            <a:r>
              <a:rPr lang="en-US" altLang="ko-KR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–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기본적인 데이터를 갖고 오는 패키지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703109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절차 및 방법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-1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기능 수정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60809"/>
            <a:ext cx="5495925" cy="5038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3427" y="288894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사용자가 직접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이름의 전체를 </a:t>
            </a:r>
            <a:r>
              <a:rPr lang="ko-KR" altLang="en-US" dirty="0" err="1" smtClean="0"/>
              <a:t>입력받지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않고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를 입력하여 </a:t>
            </a:r>
            <a:r>
              <a:rPr lang="ko-KR" altLang="en-US" dirty="0" err="1" smtClean="0"/>
              <a:t>간략화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eqials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사용자의 입력 값에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해당 문자가 있는지 확인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46" y="4625425"/>
            <a:ext cx="2700300" cy="15741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33" y="1160809"/>
            <a:ext cx="3322043" cy="148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84032" y="425609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※ </a:t>
            </a:r>
            <a:r>
              <a:rPr lang="ko-KR" altLang="en-US" dirty="0" smtClean="0"/>
              <a:t>실행결과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3114011" y="2780928"/>
            <a:ext cx="468052" cy="36004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547808" y="3680171"/>
            <a:ext cx="468052" cy="36004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764664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방법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-2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정보 </a:t>
            </a:r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수정시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간략화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12776"/>
            <a:ext cx="5390964" cy="4690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2269" y="2168860"/>
            <a:ext cx="46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문을 사용하여 회원 정보 수정이 필요한 데이터만 수정 되게 </a:t>
            </a:r>
            <a:r>
              <a:rPr lang="ko-KR" altLang="en-US" dirty="0" err="1" smtClean="0"/>
              <a:t>간랸화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9" y="3975986"/>
            <a:ext cx="3314700" cy="2124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9078" y="357352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※ </a:t>
            </a:r>
            <a:r>
              <a:rPr lang="ko-KR" altLang="en-US" dirty="0" smtClean="0"/>
              <a:t>실행결과</a:t>
            </a:r>
            <a:endParaRPr lang="en-US" altLang="ko-KR" dirty="0" smtClean="0"/>
          </a:p>
        </p:txBody>
      </p:sp>
      <p:sp>
        <p:nvSpPr>
          <p:cNvPr id="12" name="타원 11"/>
          <p:cNvSpPr/>
          <p:nvPr/>
        </p:nvSpPr>
        <p:spPr>
          <a:xfrm>
            <a:off x="767408" y="1317966"/>
            <a:ext cx="524261" cy="36004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826219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방법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-3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회원정보 전화번호 검색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221403"/>
            <a:ext cx="5495925" cy="5038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3471" y="2189396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회원 정보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이름으로 검색 되나</a:t>
            </a:r>
            <a:endParaRPr lang="en-US" altLang="ko-KR" dirty="0" smtClean="0"/>
          </a:p>
          <a:p>
            <a:r>
              <a:rPr lang="ko-KR" altLang="en-US" dirty="0" smtClean="0"/>
              <a:t>전화 번호를 추가 다양화 반영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29" y="4783753"/>
            <a:ext cx="4657725" cy="14763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1628" y="43721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※ </a:t>
            </a:r>
            <a:r>
              <a:rPr lang="ko-KR" altLang="en-US" dirty="0" smtClean="0"/>
              <a:t>실행결과</a:t>
            </a:r>
            <a:endParaRPr lang="en-US" altLang="ko-KR" dirty="0" smtClean="0"/>
          </a:p>
        </p:txBody>
      </p:sp>
      <p:sp>
        <p:nvSpPr>
          <p:cNvPr id="19" name="타원 18"/>
          <p:cNvSpPr/>
          <p:nvPr/>
        </p:nvSpPr>
        <p:spPr>
          <a:xfrm>
            <a:off x="836189" y="4437112"/>
            <a:ext cx="3999671" cy="79208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</TotalTime>
  <Words>451</Words>
  <Application>Microsoft Office PowerPoint</Application>
  <PresentationFormat>와이드스크린</PresentationFormat>
  <Paragraphs>97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Calibri Light</vt:lpstr>
      <vt:lpstr>Calibri</vt:lpstr>
      <vt:lpstr>휴먼둥근헤드라인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221</cp:revision>
  <dcterms:created xsi:type="dcterms:W3CDTF">2014-04-29T00:37:20Z</dcterms:created>
  <dcterms:modified xsi:type="dcterms:W3CDTF">2021-11-29T06:34:26Z</dcterms:modified>
</cp:coreProperties>
</file>