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6"/>
  </p:notesMasterIdLst>
  <p:sldIdLst>
    <p:sldId id="256" r:id="rId2"/>
    <p:sldId id="258" r:id="rId3"/>
    <p:sldId id="296" r:id="rId4"/>
    <p:sldId id="297" r:id="rId5"/>
    <p:sldId id="298" r:id="rId6"/>
    <p:sldId id="288" r:id="rId7"/>
    <p:sldId id="299" r:id="rId8"/>
    <p:sldId id="270" r:id="rId9"/>
    <p:sldId id="300" r:id="rId10"/>
    <p:sldId id="302" r:id="rId11"/>
    <p:sldId id="303" r:id="rId12"/>
    <p:sldId id="304" r:id="rId13"/>
    <p:sldId id="305" r:id="rId14"/>
    <p:sldId id="282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휴먼둥근헤드라인" panose="02030504000101010101" pitchFamily="18" charset="-127"/>
      <p:regular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HY견고딕" panose="02030600000101010101" pitchFamily="18" charset="-127"/>
      <p:regular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F4D"/>
    <a:srgbClr val="939597"/>
    <a:srgbClr val="E41A00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>
        <p:scale>
          <a:sx n="60" d="100"/>
          <a:sy n="60" d="100"/>
        </p:scale>
        <p:origin x="42" y="114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2021-11-29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48263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빅데이터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신채연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781" y="1777766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교육기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4403812" y="2367345"/>
            <a:ext cx="7524836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콘솔 프로그램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(MMS)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4" y="821622"/>
            <a:ext cx="3514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예외 처리 ③ 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action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en-US" altLang="ko-KR" sz="1400" b="1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MemberUpdateAction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403812" y="980730"/>
            <a:ext cx="7484180" cy="194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62" y="1359624"/>
            <a:ext cx="63627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4" y="821622"/>
            <a:ext cx="3514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예외 처리 ④ 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svc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en-US" altLang="ko-KR" sz="1400" b="1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MemberSearchService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403812" y="980730"/>
            <a:ext cx="7484180" cy="194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63" y="1323252"/>
            <a:ext cx="8895009" cy="441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4" y="821622"/>
            <a:ext cx="3514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예외 처리 ⑤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-1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b="1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util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en-US" altLang="ko-KR" sz="1400" b="1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ConsoleUtil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403812" y="980730"/>
            <a:ext cx="7484180" cy="194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83" y="1209699"/>
            <a:ext cx="7766633" cy="52276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148" y="4456164"/>
            <a:ext cx="3876675" cy="1981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32104" y="445395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6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4" y="821622"/>
            <a:ext cx="3514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예외 처리 ⑤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-2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b="1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util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en-US" altLang="ko-KR" sz="1400" b="1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ConsoleUtil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403812" y="980730"/>
            <a:ext cx="7484180" cy="194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47" y="1257997"/>
            <a:ext cx="6974882" cy="29707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3833702"/>
            <a:ext cx="6084676" cy="1856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339" y="4397492"/>
            <a:ext cx="6863653" cy="20345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83832" y="36062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2124" y="4129483"/>
            <a:ext cx="461665" cy="3960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다음 단계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단순한 예외 처리 작업 외 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MVC 2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패턴을 활용하여 회원관리프로그램을 직접 작성해보자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!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10480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29605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인터페이스를 활용한 회원 관리 콘솔 프로그램 실습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1974322"/>
            <a:ext cx="8820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MVC(Model-View-Controller) 2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패턴을 활용한 회원 관리 프로그램 예제 이해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2628201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ry-catch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 예외처리 연습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396" y="182566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396" y="249687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2024" y="3305570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개발언어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JAVA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9396" y="317424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6718"/>
              </p:ext>
            </p:extLst>
          </p:nvPr>
        </p:nvGraphicFramePr>
        <p:xfrm>
          <a:off x="1263130" y="1808820"/>
          <a:ext cx="9649072" cy="269611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신채연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예외처리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302735"/>
              </p:ext>
            </p:extLst>
          </p:nvPr>
        </p:nvGraphicFramePr>
        <p:xfrm>
          <a:off x="1154656" y="1575457"/>
          <a:ext cx="10153129" cy="365791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11/23(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회원관리프로그램 클론 코딩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예외처리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11/23(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,11/25(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〮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모델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비즈니스 영역의 </a:t>
            </a:r>
            <a:r>
              <a:rPr lang="ko-KR" altLang="en-US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로직을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처리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〮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뷰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비즈니스 영역에 대한 프레젠테이션 뷰를 담당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〮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컨트롤러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사용자의 입력 처리와 흐름 제어를 담당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68760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MVC 2 </a:t>
            </a: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패턴 이해 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45976" y="3537012"/>
            <a:ext cx="825588" cy="187220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43672" y="3537012"/>
            <a:ext cx="1692188" cy="63093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43672" y="4778282"/>
            <a:ext cx="1692188" cy="63093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4556" y="4778282"/>
            <a:ext cx="1692188" cy="63093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207568" y="3852481"/>
            <a:ext cx="828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207568" y="5034568"/>
            <a:ext cx="828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89766" y="4203954"/>
            <a:ext cx="0" cy="485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910714" y="5093751"/>
            <a:ext cx="8252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4874710" y="3852481"/>
            <a:ext cx="1581330" cy="836659"/>
            <a:chOff x="4874710" y="3852481"/>
            <a:chExt cx="1581330" cy="836659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4874710" y="3852481"/>
              <a:ext cx="1581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6456040" y="3852481"/>
              <a:ext cx="0" cy="836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8465440" y="3537012"/>
            <a:ext cx="825588" cy="187220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572164" y="5093751"/>
            <a:ext cx="8252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41719" y="3073894"/>
            <a:ext cx="5343068" cy="27313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68760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MVC 2 </a:t>
            </a: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패턴 이해 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회원 관리 프로그램 예제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45976" y="1893185"/>
            <a:ext cx="825588" cy="39120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43672" y="2348879"/>
            <a:ext cx="1692188" cy="13112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  <a:endParaRPr lang="en-US" altLang="ko-KR" sz="140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43672" y="4269649"/>
            <a:ext cx="1692188" cy="11395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4556" y="3660122"/>
            <a:ext cx="1692188" cy="17490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207568" y="2664349"/>
            <a:ext cx="828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207568" y="5034568"/>
            <a:ext cx="828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89766" y="3789040"/>
            <a:ext cx="0" cy="372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910714" y="5093751"/>
            <a:ext cx="8252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4874710" y="2664349"/>
            <a:ext cx="1869362" cy="824935"/>
            <a:chOff x="4874710" y="3852481"/>
            <a:chExt cx="1581330" cy="836659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4874710" y="3852481"/>
              <a:ext cx="1581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6456040" y="3852481"/>
              <a:ext cx="0" cy="836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8465440" y="1893185"/>
            <a:ext cx="825588" cy="39120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572164" y="5093751"/>
            <a:ext cx="8252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41719" y="1893185"/>
            <a:ext cx="5343068" cy="39120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37662" y="3129244"/>
            <a:ext cx="1008112" cy="3600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75282" y="4704220"/>
            <a:ext cx="1008112" cy="3600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svc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32373" y="4835151"/>
            <a:ext cx="487089" cy="3600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88541" y="4835151"/>
            <a:ext cx="487089" cy="3600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util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40016" y="2960990"/>
            <a:ext cx="1008112" cy="3600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12068" y="4245127"/>
            <a:ext cx="477162" cy="3600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5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예외 처리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b="1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ui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en-US" altLang="ko-KR" sz="1400" b="1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MemberUI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64" y="1381969"/>
            <a:ext cx="7773048" cy="47113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96" y="4185083"/>
            <a:ext cx="5387529" cy="198022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79976" y="40050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4" y="821622"/>
            <a:ext cx="3514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예외 처리 ② 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action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en-US" altLang="ko-KR" sz="1400" b="1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MemberSearchAction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403812" y="980730"/>
            <a:ext cx="7484180" cy="194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60" y="1288507"/>
            <a:ext cx="8905729" cy="42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1939</TotalTime>
  <Words>283</Words>
  <Application>Microsoft Office PowerPoint</Application>
  <PresentationFormat>와이드스크린</PresentationFormat>
  <Paragraphs>102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Calibri</vt:lpstr>
      <vt:lpstr>Wingdings</vt:lpstr>
      <vt:lpstr>맑은 고딕</vt:lpstr>
      <vt:lpstr>Arial</vt:lpstr>
      <vt:lpstr>휴먼둥근헤드라인</vt:lpstr>
      <vt:lpstr>Calibri Light</vt:lpstr>
      <vt:lpstr>HY견고딕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YJ</cp:lastModifiedBy>
  <cp:revision>210</cp:revision>
  <dcterms:created xsi:type="dcterms:W3CDTF">2014-04-29T00:37:20Z</dcterms:created>
  <dcterms:modified xsi:type="dcterms:W3CDTF">2021-11-29T05:56:02Z</dcterms:modified>
</cp:coreProperties>
</file>