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1"/>
  </p:notesMasterIdLst>
  <p:sldIdLst>
    <p:sldId id="256" r:id="rId2"/>
    <p:sldId id="258" r:id="rId3"/>
    <p:sldId id="296" r:id="rId4"/>
    <p:sldId id="297" r:id="rId5"/>
    <p:sldId id="298" r:id="rId6"/>
    <p:sldId id="291" r:id="rId7"/>
    <p:sldId id="300" r:id="rId8"/>
    <p:sldId id="299" r:id="rId9"/>
    <p:sldId id="282" r:id="rId10"/>
  </p:sldIdLst>
  <p:sldSz cx="12192000" cy="6858000"/>
  <p:notesSz cx="6858000" cy="9144000"/>
  <p:embeddedFontLst>
    <p:embeddedFont>
      <p:font typeface="HY견고딕" panose="02030600000101010101" pitchFamily="18" charset="-127"/>
      <p:regular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휴먼둥근헤드라인" panose="02030504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71" d="100"/>
          <a:sy n="71" d="100"/>
        </p:scale>
        <p:origin x="90" y="684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2021-11-29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48263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빅데이터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 이종훈 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관리 프로그램</a:t>
            </a:r>
            <a:endParaRPr lang="ko-KR" alt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5958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과제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Eclipse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코드 이해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66529"/>
              </p:ext>
            </p:extLst>
          </p:nvPr>
        </p:nvGraphicFramePr>
        <p:xfrm>
          <a:off x="1271464" y="2676733"/>
          <a:ext cx="9649072" cy="2063516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178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40255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이종훈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ALL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284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284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284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65611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59569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기존 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ID </a:t>
            </a:r>
            <a:r>
              <a:rPr lang="ko-KR" altLang="en-US" b="1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입력시</a:t>
            </a: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숫자 뿐만 </a:t>
            </a:r>
            <a:endParaRPr lang="en-US" altLang="ko-KR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아니라 문자까지 입력가능하게 변경  </a:t>
            </a:r>
            <a:r>
              <a:rPr lang="en-US" altLang="ko-KR" b="1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int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&gt;&gt;string </a:t>
            </a: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으로 변경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164" y="961388"/>
            <a:ext cx="4010585" cy="55729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67" y="2192638"/>
            <a:ext cx="4534533" cy="42296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70654" y="2711580"/>
            <a:ext cx="1386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60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5668396" y="3065524"/>
            <a:ext cx="16812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변경 전              후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59569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 </a:t>
            </a:r>
            <a:r>
              <a:rPr lang="ko-KR" altLang="en-US" b="1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탈퇴시</a:t>
            </a: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정말 탈퇴하시겠습니까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? (y/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N) </a:t>
            </a: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물어보고</a:t>
            </a:r>
            <a:endParaRPr lang="en-US" altLang="ko-KR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Y</a:t>
            </a: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하면 탈퇴  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N</a:t>
            </a: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하면 탈퇴 취소 를 넣었지만 뜨지 않아 더 연구해보겠음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8" y="2116650"/>
            <a:ext cx="9073065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59569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 검색 부분 변경 전 아이디 이름 검색에서</a:t>
            </a:r>
            <a:endParaRPr lang="en-US" altLang="ko-KR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이메일까지 검색 가능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092" y="1993600"/>
            <a:ext cx="4572638" cy="44487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19" y="1993600"/>
            <a:ext cx="419158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좀 더 노력이 필요하다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1887</TotalTime>
  <Words>389</Words>
  <Application>Microsoft Office PowerPoint</Application>
  <PresentationFormat>와이드스크린</PresentationFormat>
  <Paragraphs>84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</vt:lpstr>
      <vt:lpstr>HY견고딕</vt:lpstr>
      <vt:lpstr>Calibri Light</vt:lpstr>
      <vt:lpstr>Calibri</vt:lpstr>
      <vt:lpstr>Wingdings</vt:lpstr>
      <vt:lpstr>휴먼둥근헤드라인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YJ</cp:lastModifiedBy>
  <cp:revision>206</cp:revision>
  <dcterms:created xsi:type="dcterms:W3CDTF">2014-04-29T00:37:20Z</dcterms:created>
  <dcterms:modified xsi:type="dcterms:W3CDTF">2021-11-29T07:39:46Z</dcterms:modified>
</cp:coreProperties>
</file>