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90" r:id="rId8"/>
    <p:sldId id="289" r:id="rId9"/>
    <p:sldId id="291" r:id="rId10"/>
    <p:sldId id="294" r:id="rId11"/>
    <p:sldId id="300" r:id="rId12"/>
    <p:sldId id="301" r:id="rId13"/>
    <p:sldId id="282" r:id="rId14"/>
  </p:sldIdLst>
  <p:sldSz cx="12192000" cy="6858000"/>
  <p:notesSz cx="6858000" cy="9144000"/>
  <p:embeddedFontLst>
    <p:embeddedFont>
      <p:font typeface="휴먼둥근헤드라인" panose="02030504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휴먼모음T" panose="02030504000101010101" pitchFamily="18" charset="-127"/>
      <p:regular r:id="rId19"/>
    </p:embeddedFont>
    <p:embeddedFont>
      <p:font typeface="HY견고딕" panose="02030600000101010101" pitchFamily="18" charset="-127"/>
      <p:regular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115" d="100"/>
          <a:sy n="115" d="100"/>
        </p:scale>
        <p:origin x="246" y="132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2021-11-29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48263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홍륜건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781" y="1777766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교육기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신세계 프로젝트 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58" y="2105655"/>
            <a:ext cx="7287642" cy="33913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11603" y="1988248"/>
            <a:ext cx="28021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NullPointerException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회원 정보를 검색할 때 아직 등록되지 않은 아이디나 이름을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검색하면 오류가 발생함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검색한 값이 아직 등록되지 않은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null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상태이기때문임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3" y="1388747"/>
            <a:ext cx="4560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레퍼런스 참조 오류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4392" y="2003343"/>
            <a:ext cx="2802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Action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에서 나는 오류를 모두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controller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에서 받고 있기에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여기에 예외 처리로 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“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없는 정보입니다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.＂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 출력하게 수정함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3" y="1388747"/>
            <a:ext cx="4560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레퍼런스 참조 오류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2151385"/>
            <a:ext cx="5858693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2154" y="2024844"/>
            <a:ext cx="280210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회원을 조회 할 때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“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아이디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”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와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“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이름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“ 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문자열로만 검색이 가능할 것을 숫자로 검색 가능 하도록 변경함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3" y="1388747"/>
            <a:ext cx="4560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아이디 검색 수정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437172"/>
            <a:ext cx="5391902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예외처리를 비롯한 전반적인 이해도가 부족한 것 같다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더 노력해야겠다고 느꼈다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대표 프로젝트의 팀 별로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증빙자료를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 및 작성요령 등은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46940"/>
              </p:ext>
            </p:extLst>
          </p:nvPr>
        </p:nvGraphicFramePr>
        <p:xfrm>
          <a:off x="1271464" y="2676732"/>
          <a:ext cx="9649072" cy="341738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홍륜건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도움 구하기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구현하기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빅데이터반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모르는 것 설명해주기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코드  훔쳐가는 것  눈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감아주기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인터넷 강의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kumimoji="0" lang="ko-KR" altLang="en-US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29306"/>
              </p:ext>
            </p:extLst>
          </p:nvPr>
        </p:nvGraphicFramePr>
        <p:xfrm>
          <a:off x="1062842" y="2564904"/>
          <a:ext cx="10153129" cy="365791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</a:t>
                      </a:r>
                      <a:r>
                        <a:rPr lang="en-US" altLang="ko-KR" sz="1500" i="1" u="non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문제점 찾기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</a:t>
                      </a:r>
                      <a:r>
                        <a:rPr lang="en-US" altLang="ko-KR" sz="1500" i="1" u="non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500" b="1" spc="-100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b="0" i="1" u="none" strike="noStrike" spc="-10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예외처리  방법 조사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</a:t>
                      </a:r>
                      <a:r>
                        <a:rPr lang="en-US" altLang="ko-KR" sz="1500" i="1" u="non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500" b="1" spc="-100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b="0" i="1" u="none" strike="noStrike" spc="-10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인터넷 및  주변에서  참조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</a:t>
                      </a:r>
                      <a:r>
                        <a:rPr lang="en-US" altLang="ko-KR" sz="1500" i="1" u="non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구현 방법 구상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</a:t>
                      </a:r>
                      <a:r>
                        <a:rPr lang="en-US" altLang="ko-KR" sz="1500" i="1" u="non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500" b="1" spc="-100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500" b="0" i="1" u="none" strike="noStrike" spc="-10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오류 부분 예외처리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</a:t>
                      </a:r>
                      <a:r>
                        <a:rPr lang="en-US" altLang="ko-KR" sz="1500" i="1" u="non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단 하루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정수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형 오류 예외처리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83" y="1784690"/>
            <a:ext cx="4430442" cy="44304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82" y="1908780"/>
            <a:ext cx="5390679" cy="41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3" y="1388747"/>
            <a:ext cx="4560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정수형 오류 예외처리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7863" y="1918132"/>
            <a:ext cx="38556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-15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InputMismatchExeption</a:t>
            </a:r>
            <a:endParaRPr lang="en-US" altLang="ko-KR" sz="1600" b="1" spc="-15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Scanner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클래스의 </a:t>
            </a:r>
            <a:r>
              <a:rPr lang="en-US" altLang="ko-KR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nextInt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()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 호출하여 정수를 입력 받고자 할 때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사용자가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‘a’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문자를 입력 할 때 발생하는 오류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nextInt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로 받아야 할 자리에 새롭게 만든 </a:t>
            </a:r>
            <a:r>
              <a:rPr lang="en-US" altLang="ko-KR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InputMismatch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클래스의 객체를 대신 받아서 처리함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스캔을 시행한 뒤 정수형이 아닌 문자가 들어오면 자신을 다시 불러 반복적으로 처리 하도록 구성함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68" y="1167123"/>
            <a:ext cx="5334744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43600" y="197876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1603" y="2082477"/>
            <a:ext cx="3312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Int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형으로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Scanner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 사용하는 다른 경우 모두에 적용할 수 있기에 </a:t>
            </a: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재생산성이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높아진다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16" y="1249596"/>
            <a:ext cx="6116052" cy="4215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52" y="5563636"/>
            <a:ext cx="6830022" cy="963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3" y="1388747"/>
            <a:ext cx="4560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정수형 오류 예외처리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1937</TotalTime>
  <Words>656</Words>
  <Application>Microsoft Office PowerPoint</Application>
  <PresentationFormat>와이드스크린</PresentationFormat>
  <Paragraphs>126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휴먼둥근헤드라인</vt:lpstr>
      <vt:lpstr>맑은 고딕</vt:lpstr>
      <vt:lpstr>휴먼모음T</vt:lpstr>
      <vt:lpstr>Arial</vt:lpstr>
      <vt:lpstr>HY견고딕</vt:lpstr>
      <vt:lpstr>Calibri Light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YJ</cp:lastModifiedBy>
  <cp:revision>210</cp:revision>
  <dcterms:created xsi:type="dcterms:W3CDTF">2014-04-29T00:37:20Z</dcterms:created>
  <dcterms:modified xsi:type="dcterms:W3CDTF">2021-11-29T07:32:23Z</dcterms:modified>
</cp:coreProperties>
</file>