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44" r:id="rId1"/>
  </p:sldMasterIdLst>
  <p:notesMasterIdLst>
    <p:notesMasterId r:id="rId30"/>
  </p:notesMasterIdLst>
  <p:sldIdLst>
    <p:sldId id="256" r:id="rId2"/>
    <p:sldId id="258" r:id="rId3"/>
    <p:sldId id="296" r:id="rId4"/>
    <p:sldId id="297" r:id="rId5"/>
    <p:sldId id="298" r:id="rId6"/>
    <p:sldId id="288" r:id="rId7"/>
    <p:sldId id="302" r:id="rId8"/>
    <p:sldId id="303" r:id="rId9"/>
    <p:sldId id="304" r:id="rId10"/>
    <p:sldId id="305" r:id="rId11"/>
    <p:sldId id="307" r:id="rId12"/>
    <p:sldId id="306" r:id="rId13"/>
    <p:sldId id="308" r:id="rId14"/>
    <p:sldId id="309" r:id="rId15"/>
    <p:sldId id="310" r:id="rId16"/>
    <p:sldId id="312" r:id="rId17"/>
    <p:sldId id="313" r:id="rId18"/>
    <p:sldId id="314" r:id="rId19"/>
    <p:sldId id="315" r:id="rId20"/>
    <p:sldId id="316" r:id="rId21"/>
    <p:sldId id="330" r:id="rId22"/>
    <p:sldId id="317" r:id="rId23"/>
    <p:sldId id="318" r:id="rId24"/>
    <p:sldId id="322" r:id="rId25"/>
    <p:sldId id="325" r:id="rId26"/>
    <p:sldId id="328" r:id="rId27"/>
    <p:sldId id="294" r:id="rId28"/>
    <p:sldId id="282" r:id="rId29"/>
  </p:sldIdLst>
  <p:sldSz cx="12192000" cy="6858000"/>
  <p:notesSz cx="6858000" cy="9144000"/>
  <p:embeddedFontLst>
    <p:embeddedFont>
      <p:font typeface="HY견고딕" panose="02030600000101010101" pitchFamily="18" charset="-127"/>
      <p:regular r:id="rId31"/>
    </p:embeddedFont>
    <p:embeddedFont>
      <p:font typeface="Calibri Light" panose="020F0302020204030204" pitchFamily="34" charset="0"/>
      <p:regular r:id="rId32"/>
      <p:italic r:id="rId33"/>
    </p:embeddedFon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휴먼둥근헤드라인" panose="02030504000101010101" pitchFamily="18" charset="-127"/>
      <p:regular r:id="rId38"/>
    </p:embeddedFont>
    <p:embeddedFont>
      <p:font typeface="맑은 고딕" panose="020B0503020000020004" pitchFamily="50" charset="-127"/>
      <p:regular r:id="rId39"/>
      <p:bold r:id="rId40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273" userDrawn="1">
          <p15:clr>
            <a:srgbClr val="A4A3A4"/>
          </p15:clr>
        </p15:guide>
        <p15:guide id="4" orient="horz" pos="23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597"/>
    <a:srgbClr val="E41A00"/>
    <a:srgbClr val="F5DF4D"/>
    <a:srgbClr val="F2F2F2"/>
    <a:srgbClr val="0165B2"/>
    <a:srgbClr val="445569"/>
    <a:srgbClr val="1F4E79"/>
    <a:srgbClr val="D9D9D9"/>
    <a:srgbClr val="FE431E"/>
    <a:srgbClr val="878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25" autoAdjust="0"/>
    <p:restoredTop sz="94660"/>
  </p:normalViewPr>
  <p:slideViewPr>
    <p:cSldViewPr>
      <p:cViewPr varScale="1">
        <p:scale>
          <a:sx n="74" d="100"/>
          <a:sy n="74" d="100"/>
        </p:scale>
        <p:origin x="60" y="744"/>
      </p:cViewPr>
      <p:guideLst>
        <p:guide orient="horz" pos="2160"/>
        <p:guide pos="3840"/>
        <p:guide orient="horz" pos="2273"/>
        <p:guide orient="horz" pos="236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3864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4B13090-954C-42B8-9E26-10AE906BFE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B5573C-C310-4726-9454-5731CB3903B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B23E853-DAFB-42BA-8E42-DDF83CF398B2}" type="datetimeFigureOut">
              <a:rPr lang="ko-KR" altLang="en-US"/>
              <a:pPr>
                <a:defRPr/>
              </a:pPr>
              <a:t>2022-03-08</a:t>
            </a:fld>
            <a:endParaRPr lang="ko-KR" altLang="en-US" dirty="0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FD22152C-1816-43C7-B775-5E35B9F1B4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dirty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0B8D62B9-6FD8-43F2-9E77-9978E5CE9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97EA6A-DFF3-4031-B2DB-B8F0C59EF5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483748-CC11-4FD5-9189-939F406370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2D6D723-6FAE-4977-A65A-290E950EFE4D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71653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D6D723-6FAE-4977-A65A-290E950EFE4D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609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365A99C7-F13B-47D8-B5BD-38E6F0CB361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6712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4C9F9D85-245D-487B-9B00-88B0B539706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8899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5D9AA456-0B6B-4E73-B0F7-E7ED14FCE978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0712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79EBF7CE-BBD8-4458-A8ED-6DB61D7612E5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4A0F72E-1949-4219-AC42-014A834BDE88}"/>
              </a:ext>
            </a:extLst>
          </p:cNvPr>
          <p:cNvSpPr txBox="1"/>
          <p:nvPr/>
        </p:nvSpPr>
        <p:spPr>
          <a:xfrm>
            <a:off x="6708068" y="4149070"/>
            <a:ext cx="5158567" cy="2215991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algn="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팀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최채호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백찬현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장민식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" y="1579670"/>
            <a:ext cx="12191999" cy="219090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939597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9780" y="1777766"/>
            <a:ext cx="31239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교육기관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영진 직업 전문 학교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1" y="6348813"/>
            <a:ext cx="1482842" cy="385879"/>
          </a:xfrm>
          <a:prstGeom prst="rect">
            <a:avLst/>
          </a:prstGeom>
        </p:spPr>
      </p:pic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10859084" y="-40947"/>
            <a:ext cx="8851785" cy="286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3" name="_x278651016" descr="EMB0000378c3f3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64" y="6381328"/>
            <a:ext cx="1180238" cy="37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6C535B9-0206-4933-B3A2-FC73A8BF1A8F}"/>
              </a:ext>
            </a:extLst>
          </p:cNvPr>
          <p:cNvSpPr txBox="1"/>
          <p:nvPr/>
        </p:nvSpPr>
        <p:spPr>
          <a:xfrm>
            <a:off x="5159896" y="2367345"/>
            <a:ext cx="6768752" cy="615553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빅테이터</a:t>
            </a:r>
            <a:r>
              <a:rPr lang="ko-KR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분석 프로젝트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-1907"/>
            <a:ext cx="12192000" cy="338554"/>
          </a:xfrm>
          <a:prstGeom prst="rect">
            <a:avLst/>
          </a:prstGeom>
          <a:solidFill>
            <a:srgbClr val="F5DF4D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pPr algn="ctr"/>
            <a:r>
              <a:rPr lang="en-US" altLang="ko-KR" sz="1600" spc="600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K-Digital </a:t>
            </a:r>
            <a:r>
              <a:rPr lang="en-US" altLang="ko-KR" sz="16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Training</a:t>
            </a:r>
            <a:endParaRPr lang="ko-KR" altLang="en-US" sz="1600" spc="6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0067" y="1700808"/>
            <a:ext cx="11971867" cy="1944216"/>
          </a:xfrm>
          <a:prstGeom prst="rect">
            <a:avLst/>
          </a:prstGeom>
          <a:noFill/>
          <a:ln w="15875">
            <a:solidFill>
              <a:srgbClr val="939597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259796" y="980729"/>
            <a:ext cx="7628196" cy="1984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4314001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변경 후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)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1C3DA5D-3C06-4491-84D8-4D1923823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0572"/>
            <a:ext cx="12192000" cy="58459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3695E9-52F8-4104-8A22-69731B81B92F}"/>
              </a:ext>
            </a:extLst>
          </p:cNvPr>
          <p:cNvSpPr txBox="1"/>
          <p:nvPr/>
        </p:nvSpPr>
        <p:spPr>
          <a:xfrm>
            <a:off x="5627948" y="1808820"/>
            <a:ext cx="471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중복 체크 기능 추가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210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259796" y="980729"/>
            <a:ext cx="7628196" cy="1984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4621778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추가 기능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)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9351A6-1326-40CF-90F5-90A865E89EA1}"/>
              </a:ext>
            </a:extLst>
          </p:cNvPr>
          <p:cNvSpPr txBox="1"/>
          <p:nvPr/>
        </p:nvSpPr>
        <p:spPr>
          <a:xfrm>
            <a:off x="4259796" y="1664804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중복 시 그대로 작성을 마무리 할지 아니면 계속 작성할지 기능 추가</a:t>
            </a:r>
          </a:p>
        </p:txBody>
      </p:sp>
    </p:spTree>
    <p:extLst>
      <p:ext uri="{BB962C8B-B14F-4D97-AF65-F5344CB8AC3E}">
        <p14:creationId xmlns:p14="http://schemas.microsoft.com/office/powerpoint/2010/main" val="4116592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259796" y="980729"/>
            <a:ext cx="7628196" cy="1984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4621778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추가 기능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)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BBF5EA-701D-46B3-B85D-3B8598238778}"/>
              </a:ext>
            </a:extLst>
          </p:cNvPr>
          <p:cNvSpPr txBox="1"/>
          <p:nvPr/>
        </p:nvSpPr>
        <p:spPr>
          <a:xfrm>
            <a:off x="4259796" y="1916832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Int</a:t>
            </a:r>
            <a:r>
              <a:rPr lang="ko-KR" altLang="en-US" dirty="0">
                <a:solidFill>
                  <a:schemeClr val="bg1"/>
                </a:solidFill>
              </a:rPr>
              <a:t>형이 변수들에게 정수형이 아닌 문자열이 입력되는지 체크기능 추가</a:t>
            </a:r>
          </a:p>
        </p:txBody>
      </p:sp>
    </p:spTree>
    <p:extLst>
      <p:ext uri="{BB962C8B-B14F-4D97-AF65-F5344CB8AC3E}">
        <p14:creationId xmlns:p14="http://schemas.microsoft.com/office/powerpoint/2010/main" val="4084395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259796" y="980729"/>
            <a:ext cx="7628196" cy="1984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4841390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추가 기능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1)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D7038C-ECD1-4243-96F2-A12383C4EA0D}"/>
              </a:ext>
            </a:extLst>
          </p:cNvPr>
          <p:cNvSpPr txBox="1"/>
          <p:nvPr/>
        </p:nvSpPr>
        <p:spPr>
          <a:xfrm>
            <a:off x="4259796" y="2132856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이미 등록된 아이디명이 있을 시 다시 입력 할 수 있도록 기능 추가</a:t>
            </a:r>
          </a:p>
        </p:txBody>
      </p:sp>
    </p:spTree>
    <p:extLst>
      <p:ext uri="{BB962C8B-B14F-4D97-AF65-F5344CB8AC3E}">
        <p14:creationId xmlns:p14="http://schemas.microsoft.com/office/powerpoint/2010/main" val="3646355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259796" y="980729"/>
            <a:ext cx="7628196" cy="1984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4841390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추가 기능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2)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EC773A-E70C-4360-8304-DD24E016BD2B}"/>
              </a:ext>
            </a:extLst>
          </p:cNvPr>
          <p:cNvSpPr txBox="1"/>
          <p:nvPr/>
        </p:nvSpPr>
        <p:spPr>
          <a:xfrm>
            <a:off x="3467708" y="4941168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이메일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r>
              <a:rPr lang="ko-KR" altLang="en-US" dirty="0">
                <a:solidFill>
                  <a:schemeClr val="bg1"/>
                </a:solidFill>
              </a:rPr>
              <a:t>전화번호는 개인정보에 있어 중요하므로 중복이 없도록 기능 추가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또 본인이 작성 하였던 것이 인지 아닌지 알 수 있게 변경</a:t>
            </a:r>
          </a:p>
        </p:txBody>
      </p:sp>
    </p:spTree>
    <p:extLst>
      <p:ext uri="{BB962C8B-B14F-4D97-AF65-F5344CB8AC3E}">
        <p14:creationId xmlns:p14="http://schemas.microsoft.com/office/powerpoint/2010/main" val="2129688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259796" y="980729"/>
            <a:ext cx="7628196" cy="1984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4841390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추가 기능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4)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023119-F1F4-465E-AB65-5544914A287E}"/>
              </a:ext>
            </a:extLst>
          </p:cNvPr>
          <p:cNvSpPr txBox="1"/>
          <p:nvPr/>
        </p:nvSpPr>
        <p:spPr>
          <a:xfrm>
            <a:off x="4259796" y="3104964"/>
            <a:ext cx="7628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수정하는 구간에서 수정되는 부분이 없도록 중복제거 및  정렬 기능추가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543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259796" y="980729"/>
            <a:ext cx="7628196" cy="1984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4314001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변경 전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)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9562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259796" y="980729"/>
            <a:ext cx="7628196" cy="1984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4314001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변경 후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)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39439A-D501-4D38-98D9-4C0EB0C6DD29}"/>
              </a:ext>
            </a:extLst>
          </p:cNvPr>
          <p:cNvSpPr txBox="1"/>
          <p:nvPr/>
        </p:nvSpPr>
        <p:spPr>
          <a:xfrm>
            <a:off x="3251684" y="4077072"/>
            <a:ext cx="777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변경 전 회원가입 시 아이디가 중복 되어도 모든 정보를 입력 후 아이디가 중복되어 회원가입이 불가 했던 점을 아이디 및 다른 부분에서도 중복되는 </a:t>
            </a:r>
            <a:r>
              <a:rPr lang="ko-KR" altLang="en-US" dirty="0" smtClean="0">
                <a:solidFill>
                  <a:schemeClr val="bg1"/>
                </a:solidFill>
              </a:rPr>
              <a:t>부을 </a:t>
            </a:r>
            <a:r>
              <a:rPr lang="ko-KR" altLang="en-US" dirty="0">
                <a:solidFill>
                  <a:schemeClr val="bg1"/>
                </a:solidFill>
              </a:rPr>
              <a:t>체크 하여 만약 회원가입을 원치 않았을 시 회원가입 실패 하게 </a:t>
            </a:r>
            <a:r>
              <a:rPr lang="ko-KR" altLang="en-US" dirty="0" err="1">
                <a:solidFill>
                  <a:schemeClr val="bg1"/>
                </a:solidFill>
              </a:rPr>
              <a:t>만듬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622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259796" y="980729"/>
            <a:ext cx="7628196" cy="1984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4314001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변경 전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)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25476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259796" y="980729"/>
            <a:ext cx="7628196" cy="1984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4314001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변경 후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)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2511FB-E9CB-42B5-9513-4DFF7D78BDC4}"/>
              </a:ext>
            </a:extLst>
          </p:cNvPr>
          <p:cNvSpPr txBox="1"/>
          <p:nvPr/>
        </p:nvSpPr>
        <p:spPr>
          <a:xfrm>
            <a:off x="4979876" y="1664804"/>
            <a:ext cx="5616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static</a:t>
            </a:r>
            <a:r>
              <a:rPr lang="ko-KR" altLang="en-US" dirty="0">
                <a:solidFill>
                  <a:schemeClr val="bg1"/>
                </a:solidFill>
              </a:rPr>
              <a:t> 변수를 하나 만들어 다음에 나올 </a:t>
            </a:r>
            <a:r>
              <a:rPr lang="en-US" altLang="ko-KR" dirty="0">
                <a:solidFill>
                  <a:schemeClr val="bg1"/>
                </a:solidFill>
              </a:rPr>
              <a:t>ppt</a:t>
            </a:r>
            <a:r>
              <a:rPr lang="ko-KR" altLang="en-US" dirty="0">
                <a:solidFill>
                  <a:schemeClr val="bg1"/>
                </a:solidFill>
              </a:rPr>
              <a:t>에서 수행할 코드에서 중복일시 계속 할지 말지 기능을 수행 할 수 있게 도와줄 수 있게 </a:t>
            </a:r>
            <a:r>
              <a:rPr lang="ko-KR" altLang="en-US" dirty="0" err="1">
                <a:solidFill>
                  <a:schemeClr val="bg1"/>
                </a:solidFill>
              </a:rPr>
              <a:t>만듬</a:t>
            </a:r>
            <a:r>
              <a:rPr lang="ko-KR" altLang="en-US" dirty="0">
                <a:solidFill>
                  <a:schemeClr val="bg1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215747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939597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그림 5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31778" y="0"/>
            <a:ext cx="39616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F25AF93-4D09-4EFE-A590-77AE80F194E2}"/>
              </a:ext>
            </a:extLst>
          </p:cNvPr>
          <p:cNvSpPr txBox="1"/>
          <p:nvPr/>
        </p:nvSpPr>
        <p:spPr>
          <a:xfrm>
            <a:off x="6296549" y="1485945"/>
            <a:ext cx="3673068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01.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개요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41571E-D5AF-4658-8E5B-5F588CCC25FE}"/>
              </a:ext>
            </a:extLst>
          </p:cNvPr>
          <p:cNvSpPr txBox="1"/>
          <p:nvPr/>
        </p:nvSpPr>
        <p:spPr>
          <a:xfrm>
            <a:off x="6296549" y="2287034"/>
            <a:ext cx="4969212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02.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팀 구성 및 역할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A5B540-74AA-4CA6-904D-994DB65E4EB3}"/>
              </a:ext>
            </a:extLst>
          </p:cNvPr>
          <p:cNvSpPr txBox="1"/>
          <p:nvPr/>
        </p:nvSpPr>
        <p:spPr>
          <a:xfrm>
            <a:off x="6296549" y="3088123"/>
            <a:ext cx="5293248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03.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수행 절차 및 방법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0421BD-AD74-4354-9633-30BE8885A1C6}"/>
              </a:ext>
            </a:extLst>
          </p:cNvPr>
          <p:cNvSpPr txBox="1"/>
          <p:nvPr/>
        </p:nvSpPr>
        <p:spPr>
          <a:xfrm>
            <a:off x="6296549" y="3889212"/>
            <a:ext cx="4480049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04.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수행 결과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0421BD-AD74-4354-9633-30BE8885A1C6}"/>
              </a:ext>
            </a:extLst>
          </p:cNvPr>
          <p:cNvSpPr txBox="1"/>
          <p:nvPr/>
        </p:nvSpPr>
        <p:spPr>
          <a:xfrm>
            <a:off x="6296549" y="4690301"/>
            <a:ext cx="3205016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05.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자체 평가 의견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4CDDD06-C26E-49E8-A179-00D4CDF28DDF}"/>
              </a:ext>
            </a:extLst>
          </p:cNvPr>
          <p:cNvSpPr/>
          <p:nvPr/>
        </p:nvSpPr>
        <p:spPr bwMode="auto">
          <a:xfrm>
            <a:off x="1" y="0"/>
            <a:ext cx="5231780" cy="6858000"/>
          </a:xfrm>
          <a:prstGeom prst="rect">
            <a:avLst/>
          </a:prstGeom>
          <a:solidFill>
            <a:srgbClr val="F5DF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목차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259796" y="980729"/>
            <a:ext cx="7628196" cy="1984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4621778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추가 기능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)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6209D7-2A0C-4445-BC20-F5774730C3FC}"/>
              </a:ext>
            </a:extLst>
          </p:cNvPr>
          <p:cNvSpPr txBox="1"/>
          <p:nvPr/>
        </p:nvSpPr>
        <p:spPr>
          <a:xfrm>
            <a:off x="4871864" y="2024844"/>
            <a:ext cx="5616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앞에 </a:t>
            </a:r>
            <a:r>
              <a:rPr lang="en-US" altLang="ko-KR" dirty="0">
                <a:solidFill>
                  <a:schemeClr val="bg1"/>
                </a:solidFill>
              </a:rPr>
              <a:t>ppt</a:t>
            </a:r>
            <a:r>
              <a:rPr lang="ko-KR" altLang="en-US" dirty="0">
                <a:solidFill>
                  <a:schemeClr val="bg1"/>
                </a:solidFill>
              </a:rPr>
              <a:t>부분의 변경점을 이용하여 회원 가입시 중복되어 회원가입을 더 이상 진행 하기 싫을 시 남은 부분을 안 적을 수 있도록 변경</a:t>
            </a:r>
          </a:p>
        </p:txBody>
      </p:sp>
    </p:spTree>
    <p:extLst>
      <p:ext uri="{BB962C8B-B14F-4D97-AF65-F5344CB8AC3E}">
        <p14:creationId xmlns:p14="http://schemas.microsoft.com/office/powerpoint/2010/main" val="3004466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259796" y="980729"/>
            <a:ext cx="7628196" cy="1984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4621778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추가 기능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)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7A8848-2F7F-4DB4-B2FC-A5622FC04DF5}"/>
              </a:ext>
            </a:extLst>
          </p:cNvPr>
          <p:cNvSpPr txBox="1"/>
          <p:nvPr/>
        </p:nvSpPr>
        <p:spPr>
          <a:xfrm>
            <a:off x="4547828" y="2384884"/>
            <a:ext cx="7272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수정할 시 모든 부분을 적어야만 했던 점을 자신이 원하는 부분만 적을 수 있도록 변경 하였으며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번호나 수정부분의 이름을 적을 수 있도록 변경함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4077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259796" y="980729"/>
            <a:ext cx="7628196" cy="1984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4533613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변경 전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1)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82318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259796" y="980729"/>
            <a:ext cx="7628196" cy="1984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4533613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변경 전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2)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74161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259796" y="980729"/>
            <a:ext cx="7628196" cy="1984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4533613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변경 후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1)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CA8189-4667-4A05-BE8D-A5FA71F849C8}"/>
              </a:ext>
            </a:extLst>
          </p:cNvPr>
          <p:cNvSpPr txBox="1"/>
          <p:nvPr/>
        </p:nvSpPr>
        <p:spPr>
          <a:xfrm>
            <a:off x="4439816" y="3284984"/>
            <a:ext cx="6516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회원가입 부분에서 다 적어야 하는 문제점을 고치고 싶어 전에 보여드린 </a:t>
            </a:r>
            <a:r>
              <a:rPr lang="en-US" altLang="ko-KR" dirty="0">
                <a:solidFill>
                  <a:schemeClr val="bg1"/>
                </a:solidFill>
              </a:rPr>
              <a:t>21</a:t>
            </a:r>
            <a:r>
              <a:rPr lang="ko-KR" altLang="en-US" dirty="0">
                <a:solidFill>
                  <a:schemeClr val="bg1"/>
                </a:solidFill>
              </a:rPr>
              <a:t>번째 </a:t>
            </a:r>
            <a:r>
              <a:rPr lang="en-US" altLang="ko-KR" dirty="0">
                <a:solidFill>
                  <a:schemeClr val="bg1"/>
                </a:solidFill>
              </a:rPr>
              <a:t>ppt</a:t>
            </a:r>
            <a:r>
              <a:rPr lang="ko-KR" altLang="en-US" dirty="0">
                <a:solidFill>
                  <a:schemeClr val="bg1"/>
                </a:solidFill>
              </a:rPr>
              <a:t>에 적힌 코드로 대체함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FEB30A-0027-460A-9956-8F441BCEFCA6}"/>
              </a:ext>
            </a:extLst>
          </p:cNvPr>
          <p:cNvSpPr txBox="1"/>
          <p:nvPr/>
        </p:nvSpPr>
        <p:spPr>
          <a:xfrm>
            <a:off x="4475820" y="4149080"/>
            <a:ext cx="6732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등록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r>
              <a:rPr lang="ko-KR" altLang="en-US" dirty="0">
                <a:solidFill>
                  <a:schemeClr val="bg1"/>
                </a:solidFill>
              </a:rPr>
              <a:t>수정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r>
              <a:rPr lang="ko-KR" altLang="en-US" dirty="0">
                <a:solidFill>
                  <a:schemeClr val="bg1"/>
                </a:solidFill>
              </a:rPr>
              <a:t>삭제 시 어떤 아이디의 회원인지 인지 할 수 없어 알 수 있도록 살짝 고침</a:t>
            </a:r>
          </a:p>
        </p:txBody>
      </p:sp>
    </p:spTree>
    <p:extLst>
      <p:ext uri="{BB962C8B-B14F-4D97-AF65-F5344CB8AC3E}">
        <p14:creationId xmlns:p14="http://schemas.microsoft.com/office/powerpoint/2010/main" val="41476700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259796" y="980729"/>
            <a:ext cx="7628196" cy="1984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4533613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변경 전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1)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51235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259796" y="980729"/>
            <a:ext cx="7628196" cy="1984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4533613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변경 후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2)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B3FF2A-6E07-4189-AC6A-1B562F091758}"/>
              </a:ext>
            </a:extLst>
          </p:cNvPr>
          <p:cNvSpPr txBox="1"/>
          <p:nvPr/>
        </p:nvSpPr>
        <p:spPr>
          <a:xfrm>
            <a:off x="4727848" y="3717032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memberUi</a:t>
            </a:r>
            <a:r>
              <a:rPr lang="ko-KR" altLang="en-US" dirty="0">
                <a:solidFill>
                  <a:schemeClr val="bg1"/>
                </a:solidFill>
              </a:rPr>
              <a:t>에 </a:t>
            </a:r>
            <a:r>
              <a:rPr lang="en-US" altLang="ko-KR" dirty="0">
                <a:solidFill>
                  <a:schemeClr val="bg1"/>
                </a:solidFill>
              </a:rPr>
              <a:t>Boolean</a:t>
            </a:r>
            <a:r>
              <a:rPr lang="ko-KR" altLang="en-US" dirty="0">
                <a:solidFill>
                  <a:schemeClr val="bg1"/>
                </a:solidFill>
              </a:rPr>
              <a:t>형을 하나 만들어 중복 시 계속 할지 말지 코드를 도와 줄 수 있게 추가함</a:t>
            </a:r>
          </a:p>
        </p:txBody>
      </p:sp>
    </p:spTree>
    <p:extLst>
      <p:ext uri="{BB962C8B-B14F-4D97-AF65-F5344CB8AC3E}">
        <p14:creationId xmlns:p14="http://schemas.microsoft.com/office/powerpoint/2010/main" val="3254798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44272" y="1161083"/>
            <a:ext cx="2042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※ 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별도 첨부 가능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719736" y="980728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 제시 ⑤</a:t>
            </a:r>
            <a:r>
              <a:rPr lang="en-US" altLang="ko-KR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시연 동영상</a:t>
            </a:r>
          </a:p>
        </p:txBody>
      </p:sp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</p:spTree>
    <p:extLst>
      <p:ext uri="{BB962C8B-B14F-4D97-AF65-F5344CB8AC3E}">
        <p14:creationId xmlns:p14="http://schemas.microsoft.com/office/powerpoint/2010/main" val="131626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5817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683732" y="790307"/>
            <a:ext cx="820426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05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339102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자체 평가 의견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72141" y="0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trike="sngStrike" dirty="0"/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935760" y="790307"/>
            <a:ext cx="795223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185214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개요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272024" y="1916832"/>
            <a:ext cx="5040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유튜브 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API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를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활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용한 데이터 분석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72024" y="3255306"/>
            <a:ext cx="99365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Python, Jupyter Notebook, Google Colab,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272024" y="3951059"/>
            <a:ext cx="5040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p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andas, numpy, matplotlib, seaborn 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277588" y="4593780"/>
            <a:ext cx="60425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YOUTUBE V3 DATA ANALYZE API , NAVER PAPAGO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언어감지 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API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72024" y="2554022"/>
            <a:ext cx="5040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유튜브 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API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를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활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용한 데이터 분석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0260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5375920" y="790307"/>
            <a:ext cx="651207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387798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팀 구성 및 역할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5934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561890"/>
              </p:ext>
            </p:extLst>
          </p:nvPr>
        </p:nvGraphicFramePr>
        <p:xfrm>
          <a:off x="1271464" y="1448780"/>
          <a:ext cx="9865097" cy="2736304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2061363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2171794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5631940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</a:tblGrid>
              <a:tr h="7818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훈련생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역할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담당 업무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19544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최채호</a:t>
                      </a:r>
                      <a:endParaRPr lang="en-US" altLang="ko-KR" sz="1800" dirty="0" smtClean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백찬현</a:t>
                      </a:r>
                      <a:endParaRPr lang="en-US" altLang="ko-KR" sz="1800" dirty="0" smtClean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장민식</a:t>
                      </a:r>
                      <a:endParaRPr lang="ko-KR" altLang="en-US" sz="18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데이터 분석 시각화</a:t>
                      </a:r>
                      <a:endParaRPr lang="en-US" altLang="ko-KR" sz="1800" dirty="0" smtClean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유튜브 </a:t>
                      </a:r>
                      <a:r>
                        <a:rPr lang="en-US" altLang="ko-KR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API</a:t>
                      </a:r>
                      <a:r>
                        <a:rPr lang="ko-KR" altLang="en-US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데이터 추출 및 시각화</a:t>
                      </a:r>
                      <a:endParaRPr lang="en-US" altLang="ko-KR" sz="18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423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0137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56215" y="1104856"/>
            <a:ext cx="10390684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수행 절차 및 방법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은 프로젝트의 사전 기획과 프로젝트 수행 및 완료 과정으로 나누어서 작성한다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972665" y="2082334"/>
            <a:ext cx="105239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기획 단계에서 도출된 주제와 아이디어를 기반으로 실제 프로젝트를 수행한 세부적인 기간과 활동 내용 작성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363006"/>
              </p:ext>
            </p:extLst>
          </p:nvPr>
        </p:nvGraphicFramePr>
        <p:xfrm>
          <a:off x="1062842" y="2564904"/>
          <a:ext cx="10153129" cy="319831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7936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2363890">
                  <a:extLst>
                    <a:ext uri="{9D8B030D-6E8A-4147-A177-3AD203B41FA5}">
                      <a16:colId xmlns:a16="http://schemas.microsoft.com/office/drawing/2014/main" val="2457702995"/>
                    </a:ext>
                  </a:extLst>
                </a:gridCol>
                <a:gridCol w="382434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2185537">
                  <a:extLst>
                    <a:ext uri="{9D8B030D-6E8A-4147-A177-3AD203B41FA5}">
                      <a16:colId xmlns:a16="http://schemas.microsoft.com/office/drawing/2014/main" val="1146148137"/>
                    </a:ext>
                  </a:extLst>
                </a:gridCol>
              </a:tblGrid>
              <a:tr h="3960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구분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기간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활동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비고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500" i="1" u="none" strike="noStrike" kern="1200" cap="none" spc="-10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사전 기획</a:t>
                      </a:r>
                      <a:endParaRPr lang="ko-KR" altLang="en-US" sz="1500" b="1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02/12(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토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~ 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02/12(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토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프로젝트 기획 및 주제 선정</a:t>
                      </a:r>
                      <a:endParaRPr lang="en-US" altLang="ko-KR" sz="150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기획 안 구상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5502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500" i="1" u="none" strike="noStrike" kern="1200" cap="none" spc="-10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데이터 수집</a:t>
                      </a: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02/14(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~ 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02/17(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목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필요 데이터  및 수집 절차 정의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유튜브 </a:t>
                      </a:r>
                      <a:r>
                        <a:rPr lang="en-US" altLang="ko-KR" sz="1500" b="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API</a:t>
                      </a:r>
                      <a:r>
                        <a:rPr lang="en-US" altLang="ko-KR" sz="1500" b="0" i="1" u="none" spc="-1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500" b="0" i="1" u="none" spc="-1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활용한 데이터 수집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585898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500" i="1" u="none" strike="noStrike" kern="1200" cap="none" spc="-10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데이터 전처리</a:t>
                      </a: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02/17(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목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~ 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02/23(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수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데이터 정제 및 정규화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87332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1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시각화</a:t>
                      </a:r>
                      <a:endParaRPr lang="ko-KR" altLang="en-US" sz="1500" b="1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02/24(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목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~ 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03/02(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수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trike="noStrik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데이터 시각화 및 그래프화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716193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i="1" u="none" strike="noStrike" kern="1200" cap="none" spc="-10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총 개발기간</a:t>
                      </a:r>
                      <a:endParaRPr kumimoji="0" lang="ko-KR" altLang="en-US" sz="1500" b="1" i="1" u="none" strike="noStrike" kern="1200" cap="none" spc="-10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02/12(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토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~ 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03/02(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수</a:t>
                      </a:r>
                      <a:r>
                        <a:rPr lang="en-US" altLang="ko-KR" sz="1500" i="1" u="none" spc="-10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50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50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947352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659396" y="1052736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35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4185761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절차 및 방법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5642243" y="790307"/>
            <a:ext cx="600801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87794" y="1596796"/>
            <a:ext cx="988662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프로젝트 수행 절차를 도식화하여 제시하거나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더 효과적으로 전달하는 방법 등이 있다면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수정하여 작성 가능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08384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345976" y="1873565"/>
            <a:ext cx="9502552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예시는 하나의 사례로 간단하게 제시한 것이므로 프로젝트의 성격에 따라 보다 자세하게 기록하며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결과를 서술하는 과정에서는 활용된 기술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구현 방법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핵심기능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검증 결과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*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등을 상세히 기재한다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*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예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. </a:t>
            </a:r>
            <a:r>
              <a:rPr lang="ko-KR" altLang="en-US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빅데이터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직종의 경우 정확도 등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151784" y="790307"/>
            <a:ext cx="7736208" cy="10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4398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235460" y="1294765"/>
            <a:ext cx="88512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[</a:t>
            </a:r>
            <a:r>
              <a:rPr lang="ko-KR" altLang="en-US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프로젝트 수행 결과</a:t>
            </a:r>
            <a:r>
              <a: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]</a:t>
            </a:r>
            <a:r>
              <a:rPr lang="ko-KR" altLang="en-US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는 프로젝트 결과물이 도출된 과정을 세부적으로 기록</a:t>
            </a:r>
            <a:endParaRPr lang="en-US" altLang="ko-KR" b="1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45976" y="3210743"/>
            <a:ext cx="9790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프로젝트의 결과는 그 과정이 잘 드러날 수 있도록 가공 과정부터 활용까지 전체적인 프로세스를 확인할 수 있도록 단계별로 작성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    *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첨부 자료 예시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결과물 사진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시연 동영상 등 프로젝트의 우수성이 드러날 수 있는 자료</a:t>
            </a:r>
          </a:p>
        </p:txBody>
      </p:sp>
    </p:spTree>
    <p:extLst>
      <p:ext uri="{BB962C8B-B14F-4D97-AF65-F5344CB8AC3E}">
        <p14:creationId xmlns:p14="http://schemas.microsoft.com/office/powerpoint/2010/main" val="1562737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259796" y="980729"/>
            <a:ext cx="7628196" cy="1984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4314001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변경 전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)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2327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259796" y="980729"/>
            <a:ext cx="7628196" cy="1984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4314001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변경 후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)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EE2362-8328-4463-ADFC-7861C6F582D3}"/>
              </a:ext>
            </a:extLst>
          </p:cNvPr>
          <p:cNvSpPr txBox="1"/>
          <p:nvPr/>
        </p:nvSpPr>
        <p:spPr>
          <a:xfrm>
            <a:off x="5375920" y="1716138"/>
            <a:ext cx="6444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아이디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r>
              <a:rPr lang="ko-KR" altLang="en-US" dirty="0">
                <a:solidFill>
                  <a:schemeClr val="bg1"/>
                </a:solidFill>
              </a:rPr>
              <a:t>이름 뿐만 아니라 번호로도 검색 가능 추가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잘 못 적었을 시 다시 적을 수 있도록 기능 추가</a:t>
            </a:r>
          </a:p>
        </p:txBody>
      </p:sp>
    </p:spTree>
    <p:extLst>
      <p:ext uri="{BB962C8B-B14F-4D97-AF65-F5344CB8AC3E}">
        <p14:creationId xmlns:p14="http://schemas.microsoft.com/office/powerpoint/2010/main" val="2730675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259796" y="980729"/>
            <a:ext cx="7628196" cy="1984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4314001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변경 전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)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B102FC8-4F70-48D7-B719-471120216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1247"/>
            <a:ext cx="12192000" cy="582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887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김당근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431E"/>
      </a:accent1>
      <a:accent2>
        <a:srgbClr val="E41A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2197</TotalTime>
  <Words>781</Words>
  <Application>Microsoft Office PowerPoint</Application>
  <PresentationFormat>와이드스크린</PresentationFormat>
  <Paragraphs>131</Paragraphs>
  <Slides>28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5" baseType="lpstr">
      <vt:lpstr>HY견고딕</vt:lpstr>
      <vt:lpstr>Calibri Light</vt:lpstr>
      <vt:lpstr>Calibri</vt:lpstr>
      <vt:lpstr>휴먼둥근헤드라인</vt:lpstr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김다은</dc:creator>
  <cp:lastModifiedBy>YJ</cp:lastModifiedBy>
  <cp:revision>234</cp:revision>
  <dcterms:created xsi:type="dcterms:W3CDTF">2014-04-29T00:37:20Z</dcterms:created>
  <dcterms:modified xsi:type="dcterms:W3CDTF">2022-03-08T07:28:51Z</dcterms:modified>
</cp:coreProperties>
</file>