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4" r:id="rId9"/>
    <p:sldId id="265" r:id="rId10"/>
    <p:sldId id="263" r:id="rId11"/>
    <p:sldId id="266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025-2743-4883-A395-2A1EFB6D2CC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BAC0CC-C022-4CBA-8D0A-373E37524EE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回顾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匹配属性名</a:t>
            </a:r>
            <a:endParaRPr lang="en-US" altLang="zh-CN" dirty="0"/>
          </a:p>
          <a:p>
            <a:pPr lvl="1"/>
            <a:r>
              <a:rPr lang="zh-CN" altLang="en-US" dirty="0"/>
              <a:t>标签</a:t>
            </a:r>
            <a:r>
              <a:rPr lang="en-US" altLang="zh-CN" dirty="0"/>
              <a:t>[</a:t>
            </a:r>
            <a:r>
              <a:rPr lang="zh-CN" altLang="en-US" dirty="0"/>
              <a:t>属性名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匹配属性值</a:t>
            </a:r>
            <a:endParaRPr lang="en-US" altLang="zh-CN" dirty="0"/>
          </a:p>
          <a:p>
            <a:pPr lvl="1"/>
            <a:r>
              <a:rPr lang="zh-CN" altLang="en-US" dirty="0"/>
              <a:t>标签</a:t>
            </a:r>
            <a:r>
              <a:rPr lang="en-US" altLang="zh-CN" dirty="0"/>
              <a:t>[</a:t>
            </a:r>
            <a:r>
              <a:rPr lang="zh-CN" altLang="en-US" dirty="0"/>
              <a:t>属性名</a:t>
            </a:r>
            <a:r>
              <a:rPr lang="en-US" altLang="zh-CN" dirty="0"/>
              <a:t>=</a:t>
            </a:r>
            <a:r>
              <a:rPr lang="zh-CN" altLang="en-US" dirty="0"/>
              <a:t>属性值</a:t>
            </a:r>
            <a:r>
              <a:rPr lang="en-US" altLang="zh-CN" dirty="0"/>
              <a:t>]/[</a:t>
            </a:r>
            <a:r>
              <a:rPr lang="zh-CN" altLang="en-US" dirty="0"/>
              <a:t>属性名</a:t>
            </a:r>
            <a:r>
              <a:rPr lang="en-US" altLang="zh-CN" dirty="0"/>
              <a:t>=</a:t>
            </a:r>
            <a:r>
              <a:rPr lang="zh-CN" altLang="en-US" dirty="0"/>
              <a:t>属性值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前缀匹配</a:t>
            </a:r>
            <a:endParaRPr lang="en-US" altLang="zh-CN" dirty="0"/>
          </a:p>
          <a:p>
            <a:pPr lvl="1"/>
            <a:r>
              <a:rPr lang="zh-CN" altLang="en-US" dirty="0"/>
              <a:t>标签</a:t>
            </a:r>
            <a:r>
              <a:rPr lang="en-US" altLang="zh-CN" dirty="0"/>
              <a:t>[</a:t>
            </a:r>
            <a:r>
              <a:rPr lang="zh-CN" altLang="en-US" dirty="0"/>
              <a:t>属性名</a:t>
            </a:r>
            <a:r>
              <a:rPr lang="en-US" altLang="zh-CN" dirty="0"/>
              <a:t>^=</a:t>
            </a:r>
            <a:r>
              <a:rPr lang="zh-CN" altLang="en-US" dirty="0"/>
              <a:t>值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后缀匹配</a:t>
            </a:r>
            <a:endParaRPr lang="en-US" altLang="zh-CN" dirty="0"/>
          </a:p>
          <a:p>
            <a:pPr lvl="1"/>
            <a:r>
              <a:rPr lang="zh-CN" altLang="en-US" dirty="0"/>
              <a:t>标签</a:t>
            </a:r>
            <a:r>
              <a:rPr lang="en-US" altLang="zh-CN" dirty="0"/>
              <a:t>[</a:t>
            </a:r>
            <a:r>
              <a:rPr lang="zh-CN" altLang="en-US" dirty="0"/>
              <a:t>属性名</a:t>
            </a:r>
            <a:r>
              <a:rPr lang="en-US" altLang="zh-CN" dirty="0"/>
              <a:t>$=</a:t>
            </a:r>
            <a:r>
              <a:rPr lang="zh-CN" altLang="en-US" dirty="0"/>
              <a:t>值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模糊匹配</a:t>
            </a:r>
            <a:endParaRPr lang="en-US" altLang="zh-CN" dirty="0"/>
          </a:p>
          <a:p>
            <a:pPr lvl="1"/>
            <a:r>
              <a:rPr lang="zh-CN" altLang="en-US" dirty="0"/>
              <a:t>标签</a:t>
            </a:r>
            <a:r>
              <a:rPr lang="en-US" altLang="zh-CN" dirty="0"/>
              <a:t>[</a:t>
            </a:r>
            <a:r>
              <a:rPr lang="zh-CN" altLang="en-US" dirty="0"/>
              <a:t>属性名</a:t>
            </a:r>
            <a:r>
              <a:rPr lang="en-US" altLang="zh-CN" dirty="0"/>
              <a:t>*=</a:t>
            </a:r>
            <a:r>
              <a:rPr lang="zh-CN" altLang="en-US" dirty="0"/>
              <a:t>值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继承</a:t>
            </a:r>
            <a:endParaRPr lang="zh-CN" altLang="en-US" dirty="0"/>
          </a:p>
          <a:p>
            <a:r>
              <a:rPr lang="zh-CN" altLang="en-US" dirty="0"/>
              <a:t>层叠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优先级的顺序：行内样式</a:t>
            </a:r>
            <a:r>
              <a:rPr lang="en-US" altLang="zh-CN" dirty="0"/>
              <a:t>&gt;id</a:t>
            </a:r>
            <a:r>
              <a:rPr lang="zh-CN" altLang="en-US" dirty="0"/>
              <a:t>选择器</a:t>
            </a:r>
            <a:r>
              <a:rPr lang="en-US" altLang="zh-CN" dirty="0"/>
              <a:t>&gt;</a:t>
            </a:r>
            <a:r>
              <a:rPr lang="zh-CN" altLang="en-US" dirty="0"/>
              <a:t>类选择器</a:t>
            </a:r>
            <a:r>
              <a:rPr lang="en-US" altLang="zh-CN" dirty="0"/>
              <a:t>&gt;</a:t>
            </a:r>
            <a:r>
              <a:rPr lang="zh-CN" altLang="en-US" dirty="0"/>
              <a:t>标签选择器</a:t>
            </a:r>
            <a:r>
              <a:rPr lang="en-US" altLang="zh-CN" dirty="0"/>
              <a:t>&gt;*</a:t>
            </a:r>
            <a:r>
              <a:rPr lang="zh-CN" altLang="en-US" dirty="0"/>
              <a:t>通配符选择器</a:t>
            </a:r>
            <a:r>
              <a:rPr lang="en-US" altLang="zh-CN" dirty="0"/>
              <a:t>&gt;</a:t>
            </a:r>
            <a:r>
              <a:rPr lang="zh-CN" altLang="en-US" dirty="0"/>
              <a:t>继承</a:t>
            </a:r>
            <a:endParaRPr lang="en-US" altLang="zh-CN" dirty="0"/>
          </a:p>
          <a:p>
            <a:r>
              <a:rPr lang="zh-CN" altLang="en-US" dirty="0"/>
              <a:t>但是优先级有个变数就是</a:t>
            </a:r>
            <a:r>
              <a:rPr lang="en-US" altLang="zh-CN" dirty="0"/>
              <a:t>important,</a:t>
            </a:r>
            <a:r>
              <a:rPr lang="zh-CN" altLang="en-US" dirty="0"/>
              <a:t>它可以改变选择器的优先级，如果在某个样式后面添加了</a:t>
            </a:r>
            <a:r>
              <a:rPr lang="en-US" altLang="zh-CN" dirty="0"/>
              <a:t>important</a:t>
            </a:r>
            <a:r>
              <a:rPr lang="zh-CN" altLang="en-US" dirty="0"/>
              <a:t>后，该选择器的优先级就会最高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important</a:t>
            </a:r>
            <a:r>
              <a:rPr lang="zh-CN" altLang="en-US" dirty="0"/>
              <a:t>有一个特殊性，它用在继承上不起作用，因为属性无法继承。例如给</a:t>
            </a:r>
            <a:r>
              <a:rPr lang="en-US" altLang="zh-CN" dirty="0"/>
              <a:t>body</a:t>
            </a:r>
            <a:r>
              <a:rPr lang="zh-CN" altLang="en-US" dirty="0"/>
              <a:t>添加</a:t>
            </a:r>
            <a:r>
              <a:rPr lang="en-US" altLang="zh-CN" dirty="0"/>
              <a:t>important</a:t>
            </a:r>
            <a:r>
              <a:rPr lang="zh-CN" altLang="en-US" dirty="0"/>
              <a:t>，其它选择器不添加，最后字体的颜色还是红色。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边框属性</a:t>
            </a:r>
            <a:endParaRPr lang="en-US" altLang="zh-CN" dirty="0"/>
          </a:p>
          <a:p>
            <a:r>
              <a:rPr lang="zh-CN" altLang="en-US" dirty="0"/>
              <a:t>边界属性</a:t>
            </a:r>
            <a:endParaRPr lang="en-US" altLang="zh-CN" dirty="0"/>
          </a:p>
          <a:p>
            <a:r>
              <a:rPr lang="zh-CN" altLang="en-US" dirty="0"/>
              <a:t>补白属性</a:t>
            </a:r>
            <a:endParaRPr lang="en-US" altLang="zh-CN" dirty="0"/>
          </a:p>
          <a:p>
            <a:r>
              <a:rPr lang="zh-CN" altLang="en-US" dirty="0"/>
              <a:t>背景属性</a:t>
            </a:r>
            <a:endParaRPr lang="en-US" altLang="zh-CN" dirty="0"/>
          </a:p>
          <a:p>
            <a:r>
              <a:rPr lang="zh-CN" altLang="en-US" dirty="0"/>
              <a:t>定位属性</a:t>
            </a:r>
            <a:endParaRPr lang="en-US" altLang="zh-CN" dirty="0"/>
          </a:p>
          <a:p>
            <a:r>
              <a:rPr lang="zh-CN" altLang="en-US" dirty="0"/>
              <a:t>布局属性</a:t>
            </a:r>
            <a:endParaRPr lang="en-US" altLang="zh-CN" dirty="0"/>
          </a:p>
          <a:p>
            <a:r>
              <a:rPr lang="zh-CN" altLang="en-US" dirty="0"/>
              <a:t>元素宽高属性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不继承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border，height，display，margin，background，padding，min-height，overflow，max-height，width，min-width，max-width，position，right，top，left，bottom，float，z-index，clear，table-lay-out，ertical-align，nicode-bidi，age-break-after，age-break-before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内嵌</a:t>
            </a:r>
            <a:endParaRPr lang="en-US" altLang="zh-CN" dirty="0"/>
          </a:p>
          <a:p>
            <a:pPr lvl="1"/>
            <a:r>
              <a:rPr lang="en-US" altLang="zh-CN" dirty="0"/>
              <a:t>&lt;style=“XXXXXX”&gt;</a:t>
            </a:r>
          </a:p>
          <a:p>
            <a:r>
              <a:rPr lang="zh-CN" altLang="en-US" dirty="0"/>
              <a:t>内部</a:t>
            </a:r>
            <a:endParaRPr lang="en-US" altLang="zh-CN" dirty="0"/>
          </a:p>
          <a:p>
            <a:pPr lvl="1"/>
            <a:r>
              <a:rPr lang="en-US" altLang="zh-CN" dirty="0"/>
              <a:t>&lt;style type=“text/</a:t>
            </a:r>
            <a:r>
              <a:rPr lang="en-US" altLang="zh-CN" dirty="0" err="1"/>
              <a:t>css</a:t>
            </a:r>
            <a:r>
              <a:rPr lang="en-US" altLang="zh-CN" dirty="0"/>
              <a:t>”&gt;</a:t>
            </a:r>
          </a:p>
          <a:p>
            <a:r>
              <a:rPr lang="zh-CN" altLang="en-US" dirty="0"/>
              <a:t>外部</a:t>
            </a:r>
            <a:endParaRPr lang="en-US" altLang="zh-CN" dirty="0"/>
          </a:p>
          <a:p>
            <a:pPr lvl="1"/>
            <a:r>
              <a:rPr lang="en-US" altLang="zh-CN" dirty="0"/>
              <a:t>&lt;link </a:t>
            </a:r>
            <a:r>
              <a:rPr lang="en-US" altLang="zh-CN" dirty="0" err="1"/>
              <a:t>herf</a:t>
            </a:r>
            <a:r>
              <a:rPr lang="en-US" altLang="zh-CN" dirty="0"/>
              <a:t>=“xxx.css” </a:t>
            </a:r>
            <a:r>
              <a:rPr lang="en-US" altLang="zh-CN" dirty="0" err="1"/>
              <a:t>rel</a:t>
            </a:r>
            <a:r>
              <a:rPr lang="en-US" altLang="zh-CN" dirty="0"/>
              <a:t>=“stylesheet” type=“text/</a:t>
            </a:r>
            <a:r>
              <a:rPr lang="en-US" altLang="zh-CN" dirty="0" err="1"/>
              <a:t>css</a:t>
            </a:r>
            <a:r>
              <a:rPr lang="en-US" altLang="zh-CN" dirty="0"/>
              <a:t>” /&gt;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选择符</a:t>
            </a:r>
            <a:r>
              <a:rPr lang="en-US" altLang="zh-CN" dirty="0"/>
              <a:t>{ </a:t>
            </a:r>
            <a:r>
              <a:rPr lang="zh-CN" altLang="en-US" dirty="0"/>
              <a:t>属性</a:t>
            </a:r>
            <a:r>
              <a:rPr lang="en-US" altLang="zh-CN" dirty="0"/>
              <a:t>:</a:t>
            </a:r>
            <a:r>
              <a:rPr lang="zh-CN" altLang="en-US" dirty="0"/>
              <a:t>属性值</a:t>
            </a:r>
            <a:r>
              <a:rPr lang="en-US" altLang="zh-CN" dirty="0"/>
              <a:t>; </a:t>
            </a:r>
            <a:r>
              <a:rPr lang="zh-CN" altLang="en-US" dirty="0"/>
              <a:t>属性</a:t>
            </a:r>
            <a:r>
              <a:rPr lang="en-US" altLang="zh-CN" dirty="0"/>
              <a:t>:</a:t>
            </a:r>
            <a:r>
              <a:rPr lang="zh-CN" altLang="en-US" dirty="0"/>
              <a:t>属性值</a:t>
            </a:r>
            <a:r>
              <a:rPr lang="en-US" altLang="zh-CN" dirty="0"/>
              <a:t>;}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2554"/>
          </a:xfrm>
        </p:spPr>
        <p:txBody>
          <a:bodyPr>
            <a:normAutofit/>
          </a:bodyPr>
          <a:lstStyle/>
          <a:p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直接使用</a:t>
            </a:r>
            <a:r>
              <a:rPr lang="zh-CN" altLang="en-US" dirty="0">
                <a:solidFill>
                  <a:srgbClr val="FF0000"/>
                </a:solidFill>
              </a:rPr>
              <a:t>标签名</a:t>
            </a:r>
            <a:endParaRPr lang="en-US" altLang="zh-CN" dirty="0"/>
          </a:p>
          <a:p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endParaRPr lang="en-US" altLang="zh-CN" dirty="0"/>
          </a:p>
          <a:p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en-US" altLang="zh-CN" dirty="0"/>
          </a:p>
          <a:p>
            <a:r>
              <a:rPr lang="zh-CN" altLang="en-US" dirty="0"/>
              <a:t>通用选择器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指定选择器</a:t>
            </a:r>
            <a:endParaRPr lang="en-US" altLang="zh-CN" dirty="0"/>
          </a:p>
          <a:p>
            <a:pPr lvl="1"/>
            <a:r>
              <a:rPr lang="zh-CN" altLang="en-US" dirty="0"/>
              <a:t>标签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/>
              <a:t>ID/</a:t>
            </a:r>
            <a:r>
              <a:rPr lang="zh-CN" altLang="en-US" dirty="0"/>
              <a:t>类选择器</a:t>
            </a:r>
            <a:endParaRPr lang="en-US" altLang="zh-CN" dirty="0"/>
          </a:p>
          <a:p>
            <a:r>
              <a:rPr lang="zh-CN" altLang="en-US" dirty="0"/>
              <a:t>包含选择器（后代）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空格隔开</a:t>
            </a:r>
            <a:r>
              <a:rPr lang="zh-CN" altLang="en-US" dirty="0"/>
              <a:t>，代表后代</a:t>
            </a:r>
            <a:endParaRPr lang="en-US" altLang="zh-CN" dirty="0"/>
          </a:p>
          <a:p>
            <a:r>
              <a:rPr lang="zh-CN" altLang="en-US" dirty="0"/>
              <a:t>子选择器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/>
              <a:t>链接父子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相邻选择器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/>
              <a:t>连接邻居</a:t>
            </a:r>
            <a:endParaRPr lang="en-US" altLang="zh-CN" dirty="0"/>
          </a:p>
          <a:p>
            <a:r>
              <a:rPr lang="zh-CN" altLang="en-US" dirty="0"/>
              <a:t>兄弟选择器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~</a:t>
            </a:r>
            <a:r>
              <a:rPr lang="zh-CN" altLang="en-US" dirty="0"/>
              <a:t>连接兄弟</a:t>
            </a:r>
            <a:endParaRPr lang="en-US" altLang="zh-CN" dirty="0"/>
          </a:p>
          <a:p>
            <a:r>
              <a:rPr lang="zh-CN" altLang="en-US" dirty="0"/>
              <a:t>分组选择器（并列）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/>
              <a:t>并列声明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动态伪类</a:t>
            </a:r>
            <a:r>
              <a:rPr lang="en-US" altLang="zh-CN" b="1" dirty="0"/>
              <a:t>(a</a:t>
            </a:r>
            <a:r>
              <a:rPr lang="zh-CN" altLang="en-US" b="1" dirty="0"/>
              <a:t>元素伪类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/>
              <a:t>“:</a:t>
            </a:r>
            <a:r>
              <a:rPr lang="en-US" altLang="zh-CN" dirty="0" err="1"/>
              <a:t>link”,“:visited</a:t>
            </a:r>
            <a:r>
              <a:rPr lang="en-US" altLang="zh-CN" dirty="0"/>
              <a:t>”, “:</a:t>
            </a:r>
            <a:r>
              <a:rPr lang="en-US" altLang="zh-CN" dirty="0" err="1"/>
              <a:t>hover”,":active</a:t>
            </a:r>
            <a:r>
              <a:rPr lang="en-US" altLang="zh-CN" dirty="0"/>
              <a:t>“</a:t>
            </a:r>
            <a:endParaRPr lang="en-US" altLang="zh-CN" b="1" dirty="0"/>
          </a:p>
          <a:p>
            <a:r>
              <a:rPr lang="en-US" altLang="zh-CN" b="1" dirty="0"/>
              <a:t>input</a:t>
            </a:r>
            <a:r>
              <a:rPr lang="zh-CN" altLang="en-US" b="1" dirty="0"/>
              <a:t>表单元素：的伪类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831215"/>
            <a:ext cx="7303135" cy="5222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普通元素（非链接，非表单）：的伪类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78" y="490881"/>
            <a:ext cx="6762750" cy="556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40" y="962395"/>
            <a:ext cx="6829425" cy="517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:nth-child</a:t>
            </a:r>
            <a:r>
              <a:rPr lang="zh-CN" altLang="en-US" b="1" dirty="0"/>
              <a:t>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:nth-child(n)</a:t>
            </a:r>
          </a:p>
          <a:p>
            <a:r>
              <a:rPr lang="en-US" altLang="zh-CN" b="1" dirty="0"/>
              <a:t>:nth-child(2n)</a:t>
            </a:r>
          </a:p>
          <a:p>
            <a:r>
              <a:rPr lang="en-US" altLang="zh-CN" b="1" dirty="0"/>
              <a:t>:nth-child(2n-1)</a:t>
            </a:r>
          </a:p>
          <a:p>
            <a:r>
              <a:rPr lang="en-US" altLang="zh-CN" b="1" dirty="0"/>
              <a:t>:nth-child(n+5)</a:t>
            </a:r>
          </a:p>
          <a:p>
            <a:r>
              <a:rPr lang="en-US" altLang="zh-CN" b="1" dirty="0"/>
              <a:t>:nth-child(-n+5)</a:t>
            </a:r>
          </a:p>
          <a:p>
            <a:r>
              <a:rPr lang="en-US" altLang="zh-CN" b="1" dirty="0"/>
              <a:t>:nth-child(4n+1)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469</Words>
  <Application>Microsoft Office PowerPoint</Application>
  <PresentationFormat>宽屏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画廊</vt:lpstr>
      <vt:lpstr>CSS回顾</vt:lpstr>
      <vt:lpstr>使用CSS</vt:lpstr>
      <vt:lpstr>语法</vt:lpstr>
      <vt:lpstr>选择器</vt:lpstr>
      <vt:lpstr>复合选择器</vt:lpstr>
      <vt:lpstr>复合选择器</vt:lpstr>
      <vt:lpstr>伪选择器</vt:lpstr>
      <vt:lpstr>伪选择器</vt:lpstr>
      <vt:lpstr>:nth-child（）</vt:lpstr>
      <vt:lpstr>属性选择器</vt:lpstr>
      <vt:lpstr>CSS特性</vt:lpstr>
      <vt:lpstr>优先级</vt:lpstr>
      <vt:lpstr>不继承</vt:lpstr>
      <vt:lpstr>不继承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CSS回顾</dc:title>
  <dc:creator>Administrator</dc:creator>
  <cp:lastModifiedBy>X911c</cp:lastModifiedBy>
  <cp:revision>25</cp:revision>
  <dcterms:created xsi:type="dcterms:W3CDTF">2019-03-30T06:53:00Z</dcterms:created>
  <dcterms:modified xsi:type="dcterms:W3CDTF">2023-03-21T17:39:14Z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