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5" d="100"/>
          <a:sy n="75" d="100"/>
        </p:scale>
        <p:origin x="11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authentication:</a:t>
            </a:r>
            <a:br>
              <a:rPr lang="en-US" dirty="0"/>
            </a:br>
            <a:r>
              <a:rPr lang="en-US" dirty="0"/>
              <a:t>This ensures that the users and </a:t>
            </a:r>
            <a:r>
              <a:rPr lang="en-US" dirty="0" err="1"/>
              <a:t>DriverPass</a:t>
            </a:r>
            <a:r>
              <a:rPr lang="en-US" dirty="0"/>
              <a:t> is protected from a data breach with a secure login, registration, and account management settings.</a:t>
            </a:r>
          </a:p>
          <a:p>
            <a:endParaRPr lang="en-US" dirty="0"/>
          </a:p>
          <a:p>
            <a:r>
              <a:rPr lang="en-US" dirty="0"/>
              <a:t>Appointment scheduling:</a:t>
            </a:r>
            <a:br>
              <a:rPr lang="en-US" dirty="0"/>
            </a:br>
            <a:r>
              <a:rPr lang="en-US" dirty="0"/>
              <a:t>The appointment scheduling feature allows customers to schedule times without the needed stress and load of doing it manually with employees. This streamlines the appointments for </a:t>
            </a:r>
            <a:r>
              <a:rPr lang="en-US" dirty="0" err="1"/>
              <a:t>DriverPass</a:t>
            </a:r>
            <a:r>
              <a:rPr lang="en-US" dirty="0"/>
              <a:t>.</a:t>
            </a:r>
          </a:p>
          <a:p>
            <a:endParaRPr lang="en-US" dirty="0"/>
          </a:p>
          <a:p>
            <a:r>
              <a:rPr lang="en-US" dirty="0"/>
              <a:t>Performance:</a:t>
            </a:r>
            <a:br>
              <a:rPr lang="en-US" dirty="0"/>
            </a:br>
            <a:r>
              <a:rPr lang="en-US" dirty="0"/>
              <a:t>By practicing resource control and good programming practices, you can ensure that </a:t>
            </a:r>
            <a:r>
              <a:rPr lang="en-US" dirty="0" err="1"/>
              <a:t>DriverPass</a:t>
            </a:r>
            <a:r>
              <a:rPr lang="en-US" dirty="0"/>
              <a:t> will be running smoothly, even under load from users.</a:t>
            </a:r>
          </a:p>
          <a:p>
            <a:endParaRPr lang="en-US" dirty="0"/>
          </a:p>
          <a:p>
            <a:r>
              <a:rPr lang="en-US" dirty="0"/>
              <a:t>Security:</a:t>
            </a:r>
          </a:p>
          <a:p>
            <a:r>
              <a:rPr lang="en-US" dirty="0"/>
              <a:t>This includes admin control over users who might violate terms of service. This can be used to protect sensitive company and user data.</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actors show and consist of the different user types, this time, specifically, the admin. The admin is in charge of maintaining different parts of </a:t>
            </a:r>
            <a:r>
              <a:rPr lang="en-US" dirty="0" err="1"/>
              <a:t>DriverPass</a:t>
            </a:r>
            <a:r>
              <a:rPr lang="en-US" dirty="0"/>
              <a:t>. You can see a chart of the tools that the admin can see like being able to view the trouble tickets that they will use to find and fix issues submitted by users or automation. The admin here in this use case is able to login and upload or update course material based on a DMV regulation change. The different use cases consist of logging in or failing to provide proper login info and updating the course material.</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use case covers the general jobs of the admin and how he interacts and supports the customer, even if not directly. The admin is able to manage appointments in the even of an issue, receive and work on help tickets, along with update course materials and view updates from the DMV. I was able to account for </a:t>
            </a:r>
            <a:r>
              <a:rPr lang="en-US" dirty="0" err="1"/>
              <a:t>DriverPass’s</a:t>
            </a:r>
            <a:r>
              <a:rPr lang="en-US" dirty="0"/>
              <a:t> needs by double checking the detailed requirements collected earlier in the month. Charts are much easier to create when you have the requirements prepared beforehand. Doing this is also much more thorough.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adamant on adding proper security. User account control is a must. If we are to provide a paid service, a user account is unavoidable, and since we don’t want any user to modify the site’s data, we employed user security to ensure that isn’t an issue. There will be different user types that will control different parts of </a:t>
            </a:r>
            <a:r>
              <a:rPr lang="en-US" dirty="0" err="1"/>
              <a:t>Driverpass</a:t>
            </a:r>
            <a:r>
              <a:rPr lang="en-US" dirty="0"/>
              <a:t> including an admin and customer account type. </a:t>
            </a:r>
            <a:br>
              <a:rPr lang="en-US" dirty="0"/>
            </a:br>
            <a:br>
              <a:rPr lang="en-US" dirty="0"/>
            </a:br>
            <a:r>
              <a:rPr lang="en-US" dirty="0"/>
              <a:t>Encryption is needed to ensure that no one is able to obtain sensitive site information. We don’t want to cause a data breach. This puts user’s information at risk like passwords and payment information. If everything is encrypted, this will not be an issue.</a:t>
            </a:r>
          </a:p>
          <a:p>
            <a:endParaRPr lang="en-US" dirty="0"/>
          </a:p>
          <a:p>
            <a:r>
              <a:rPr lang="en-US" dirty="0"/>
              <a:t>We kept scalability in mind when creating </a:t>
            </a:r>
            <a:r>
              <a:rPr lang="en-US" dirty="0" err="1"/>
              <a:t>DriverPass</a:t>
            </a:r>
            <a:r>
              <a:rPr lang="en-US" dirty="0"/>
              <a:t>. By building with an ever changing future in mind, we can ensure that </a:t>
            </a:r>
            <a:r>
              <a:rPr lang="en-US" dirty="0" err="1"/>
              <a:t>DriverPass</a:t>
            </a:r>
            <a:r>
              <a:rPr lang="en-US" dirty="0"/>
              <a:t> stays running for a very long time. Since we can now easily change </a:t>
            </a:r>
            <a:r>
              <a:rPr lang="en-US" dirty="0" err="1"/>
              <a:t>DriverPass</a:t>
            </a:r>
            <a:r>
              <a:rPr lang="en-US" dirty="0"/>
              <a:t> on the fly without downtime, we can make sure the customers are secure from exploits, </a:t>
            </a:r>
            <a:r>
              <a:rPr lang="en-US" dirty="0" err="1"/>
              <a:t>DriverPass</a:t>
            </a:r>
            <a:r>
              <a:rPr lang="en-US" dirty="0"/>
              <a:t> won’t succumb to a massive tech change, and company data is safe.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limiting factor of </a:t>
            </a:r>
            <a:r>
              <a:rPr lang="en-US" dirty="0" err="1"/>
              <a:t>DriverPass</a:t>
            </a:r>
            <a:r>
              <a:rPr lang="en-US" dirty="0"/>
              <a:t> is that it is online only, but considering it is a service that requires communication, it is unavoidable. It will be usable on site as all local systems should be running. This brings me to another limitation, popularity. If we get too many people logging into </a:t>
            </a:r>
            <a:r>
              <a:rPr lang="en-US" dirty="0" err="1"/>
              <a:t>DriverPass</a:t>
            </a:r>
            <a:r>
              <a:rPr lang="en-US" dirty="0"/>
              <a:t>, the server will be under load and slow down for everyone. This can cause downtime, and excessive strain on the server over time will cause hardware failure. This can be fixed by keeping hardware ready to act as the replacement in the event of hardware failure while the issue is fixed. One last issue is the performance of the user’s internet. </a:t>
            </a:r>
            <a:r>
              <a:rPr lang="en-US" dirty="0" err="1"/>
              <a:t>DriverPass</a:t>
            </a:r>
            <a:r>
              <a:rPr lang="en-US" dirty="0"/>
              <a:t> needs to not use much internet to keep load low and customers with all internet connection speeds connected. If </a:t>
            </a:r>
            <a:r>
              <a:rPr lang="en-US" dirty="0" err="1"/>
              <a:t>DriverPass</a:t>
            </a:r>
            <a:r>
              <a:rPr lang="en-US" dirty="0"/>
              <a:t> has high customer internet requirements, it will not work for </a:t>
            </a:r>
            <a:r>
              <a:rPr lang="en-US"/>
              <a:t>everyone.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4/28/2024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4/28/2024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Corey Harvey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algn="ctr"/>
            <a:r>
              <a:rPr lang="en-US" sz="2400" dirty="0">
                <a:solidFill>
                  <a:srgbClr val="000000"/>
                </a:solidFill>
              </a:rPr>
              <a:t>Functional requirements:</a:t>
            </a:r>
            <a:br>
              <a:rPr lang="en-US" sz="2400" dirty="0">
                <a:solidFill>
                  <a:srgbClr val="000000"/>
                </a:solidFill>
              </a:rPr>
            </a:br>
            <a:br>
              <a:rPr lang="en-US" sz="2400" dirty="0">
                <a:solidFill>
                  <a:srgbClr val="000000"/>
                </a:solidFill>
              </a:rPr>
            </a:br>
            <a:r>
              <a:rPr lang="en-US" sz="2400" dirty="0">
                <a:solidFill>
                  <a:srgbClr val="000000"/>
                </a:solidFill>
              </a:rPr>
              <a:t>User Authentication</a:t>
            </a:r>
            <a:br>
              <a:rPr lang="en-US" sz="2400" dirty="0">
                <a:solidFill>
                  <a:srgbClr val="000000"/>
                </a:solidFill>
              </a:rPr>
            </a:br>
            <a:r>
              <a:rPr lang="en-US" sz="2400" dirty="0">
                <a:solidFill>
                  <a:srgbClr val="000000"/>
                </a:solidFill>
              </a:rPr>
              <a:t>Appointment Scheduling</a:t>
            </a:r>
          </a:p>
          <a:p>
            <a:endParaRPr lang="en-US" sz="2400" dirty="0">
              <a:solidFill>
                <a:srgbClr val="000000"/>
              </a:solidFill>
            </a:endParaRPr>
          </a:p>
          <a:p>
            <a:pPr algn="ctr"/>
            <a:r>
              <a:rPr lang="en-US" sz="2400" dirty="0">
                <a:solidFill>
                  <a:srgbClr val="000000"/>
                </a:solidFill>
              </a:rPr>
              <a:t>Non-functional requirements:</a:t>
            </a:r>
            <a:br>
              <a:rPr lang="en-US" sz="2400" dirty="0">
                <a:solidFill>
                  <a:srgbClr val="000000"/>
                </a:solidFill>
              </a:rPr>
            </a:br>
            <a:br>
              <a:rPr lang="en-US" sz="2400" dirty="0">
                <a:solidFill>
                  <a:srgbClr val="000000"/>
                </a:solidFill>
              </a:rPr>
            </a:br>
            <a:r>
              <a:rPr lang="en-US" sz="2400" dirty="0">
                <a:solidFill>
                  <a:srgbClr val="000000"/>
                </a:solidFill>
              </a:rPr>
              <a:t>Performance</a:t>
            </a:r>
            <a:br>
              <a:rPr lang="en-US" sz="2400" dirty="0">
                <a:solidFill>
                  <a:srgbClr val="000000"/>
                </a:solidFill>
              </a:rPr>
            </a:br>
            <a:r>
              <a:rPr lang="en-US" sz="2400" dirty="0">
                <a:solidFill>
                  <a:srgbClr val="000000"/>
                </a:solidFill>
              </a:rPr>
              <a:t>Security</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descr="A diagram of a software program&#10;&#10;Description automatically generated">
            <a:extLst>
              <a:ext uri="{FF2B5EF4-FFF2-40B4-BE49-F238E27FC236}">
                <a16:creationId xmlns:a16="http://schemas.microsoft.com/office/drawing/2014/main" id="{7418AD49-9A29-1558-EDD4-248A8344F0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334" y="0"/>
            <a:ext cx="5877566"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Picture 6" descr="A diagram of a software application&#10;&#10;Description automatically generated">
            <a:extLst>
              <a:ext uri="{FF2B5EF4-FFF2-40B4-BE49-F238E27FC236}">
                <a16:creationId xmlns:a16="http://schemas.microsoft.com/office/drawing/2014/main" id="{309D7A2E-E388-84DE-28D5-121780F389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003" y="879100"/>
            <a:ext cx="7582998" cy="54074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authentication</a:t>
            </a:r>
          </a:p>
          <a:p>
            <a:r>
              <a:rPr lang="en-US" sz="2400" dirty="0">
                <a:solidFill>
                  <a:srgbClr val="000000"/>
                </a:solidFill>
              </a:rPr>
              <a:t>Encryption</a:t>
            </a:r>
          </a:p>
          <a:p>
            <a:r>
              <a:rPr lang="en-US" sz="2400" dirty="0">
                <a:solidFill>
                  <a:srgbClr val="000000"/>
                </a:solidFill>
              </a:rPr>
              <a:t>User access control</a:t>
            </a:r>
          </a:p>
          <a:p>
            <a:r>
              <a:rPr lang="en-US" sz="2400" dirty="0">
                <a:solidFill>
                  <a:srgbClr val="000000"/>
                </a:solidFill>
              </a:rPr>
              <a:t>Framework for adding security updates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High traffic and system overload</a:t>
            </a:r>
          </a:p>
          <a:p>
            <a:r>
              <a:rPr lang="en-US" sz="2400" dirty="0">
                <a:solidFill>
                  <a:srgbClr val="000000"/>
                </a:solidFill>
              </a:rPr>
              <a:t>Downtime</a:t>
            </a:r>
          </a:p>
          <a:p>
            <a:r>
              <a:rPr lang="en-US" sz="2400" dirty="0">
                <a:solidFill>
                  <a:srgbClr val="000000"/>
                </a:solidFill>
              </a:rPr>
              <a:t>System or hardware failure</a:t>
            </a:r>
          </a:p>
          <a:p>
            <a:r>
              <a:rPr lang="en-US" sz="2400" dirty="0">
                <a:solidFill>
                  <a:srgbClr val="000000"/>
                </a:solidFill>
              </a:rPr>
              <a:t>Customer’s internet performance</a:t>
            </a:r>
          </a:p>
          <a:p>
            <a:r>
              <a:rPr lang="en-US" sz="2400" dirty="0">
                <a:solidFill>
                  <a:srgbClr val="000000"/>
                </a:solidFill>
              </a:rPr>
              <a:t>Online only service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1382</TotalTime>
  <Words>763</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Harvey, Corey</cp:lastModifiedBy>
  <cp:revision>25</cp:revision>
  <dcterms:created xsi:type="dcterms:W3CDTF">2019-10-14T02:36:52Z</dcterms:created>
  <dcterms:modified xsi:type="dcterms:W3CDTF">2024-04-29T02:32:06Z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