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6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18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3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80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857895" cy="297105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모바일</a:t>
            </a:r>
            <a:r>
              <a:rPr lang="en-US" dirty="0"/>
              <a:t> </a:t>
            </a:r>
            <a:r>
              <a:rPr lang="ko-KR" altLang="en-US" dirty="0">
                <a:ea typeface="맑은 고딕"/>
              </a:rPr>
              <a:t>프로그래밍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Term</a:t>
            </a:r>
            <a:r>
              <a:rPr lang="ko-KR" altLang="en-US" dirty="0">
                <a:ea typeface="맑은 고딕"/>
              </a:rPr>
              <a:t> Project 10조 제안서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125514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ea typeface="맑은 고딕"/>
              </a:rPr>
              <a:t>팀원 :</a:t>
            </a:r>
            <a:endParaRPr lang="en-US" dirty="0" smtClean="0">
              <a:ea typeface="맑은 고딕"/>
            </a:endParaRPr>
          </a:p>
          <a:p>
            <a:r>
              <a:rPr lang="en-US" altLang="ko-KR" dirty="0" smtClean="0">
                <a:ea typeface="맑은 고딕"/>
              </a:rPr>
              <a:t>2017156010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en-US" altLang="ko-KR" dirty="0" smtClean="0">
                <a:ea typeface="맑은 고딕"/>
              </a:rPr>
              <a:t>	</a:t>
            </a:r>
            <a:r>
              <a:rPr lang="ko-KR" altLang="en-US" dirty="0" smtClean="0">
                <a:ea typeface="맑은 고딕"/>
              </a:rPr>
              <a:t>소프트웨어전공</a:t>
            </a:r>
            <a:r>
              <a:rPr lang="en-US" altLang="ko-KR" dirty="0" smtClean="0">
                <a:ea typeface="맑은 고딕"/>
              </a:rPr>
              <a:t> </a:t>
            </a:r>
            <a:r>
              <a:rPr lang="ko-KR" altLang="en-US" dirty="0" smtClean="0">
                <a:ea typeface="맑은 고딕"/>
              </a:rPr>
              <a:t>김충희 </a:t>
            </a:r>
            <a:r>
              <a:rPr lang="en-US" altLang="ko-KR" dirty="0" smtClean="0">
                <a:ea typeface="맑은 고딕"/>
              </a:rPr>
              <a:t>- </a:t>
            </a:r>
            <a:r>
              <a:rPr lang="ko-KR" altLang="en-US" dirty="0" smtClean="0">
                <a:ea typeface="맑은 고딕"/>
              </a:rPr>
              <a:t>팀장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2013152036 </a:t>
            </a:r>
            <a:r>
              <a:rPr lang="en-US" altLang="ko-KR" dirty="0" smtClean="0">
                <a:ea typeface="맑은 고딕"/>
              </a:rPr>
              <a:t>	</a:t>
            </a:r>
            <a:r>
              <a:rPr lang="ko-KR" altLang="en-US" dirty="0" smtClean="0">
                <a:ea typeface="맑은 고딕"/>
              </a:rPr>
              <a:t>컴퓨터공학전공</a:t>
            </a:r>
            <a:r>
              <a:rPr lang="en-US" altLang="ko-KR" dirty="0" smtClean="0">
                <a:ea typeface="맑은 고딕"/>
              </a:rPr>
              <a:t>	</a:t>
            </a:r>
            <a:r>
              <a:rPr lang="ko-KR" altLang="en-US" dirty="0" smtClean="0">
                <a:ea typeface="맑은 고딕"/>
              </a:rPr>
              <a:t>정재훈</a:t>
            </a:r>
            <a:endParaRPr lang="en-US" altLang="ko-KR" dirty="0">
              <a:ea typeface="맑은 고딕"/>
            </a:endParaRPr>
          </a:p>
          <a:p>
            <a:r>
              <a:rPr lang="en-US" altLang="ko-KR" dirty="0"/>
              <a:t>2016152027</a:t>
            </a:r>
            <a:r>
              <a:rPr lang="en-US" altLang="ko-KR" dirty="0" smtClean="0">
                <a:ea typeface="맑은 고딕"/>
              </a:rPr>
              <a:t>	</a:t>
            </a:r>
            <a:r>
              <a:rPr lang="ko-KR" altLang="en-US" dirty="0" smtClean="0">
                <a:ea typeface="맑은 고딕"/>
              </a:rPr>
              <a:t>컴퓨터공학전공</a:t>
            </a:r>
            <a:r>
              <a:rPr lang="en-US" altLang="ko-KR" dirty="0" smtClean="0">
                <a:ea typeface="맑은 고딕"/>
              </a:rPr>
              <a:t>	</a:t>
            </a:r>
            <a:r>
              <a:rPr lang="ko-KR" altLang="en-US" dirty="0" smtClean="0">
                <a:ea typeface="맑은 고딕"/>
              </a:rPr>
              <a:t>오성필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689EC-9C01-4680-9079-8E4737A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주제 - 영화 예매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C9731-8368-4F11-94B0-B213FD1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719623"/>
            <a:ext cx="7524003" cy="363651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로그인 화면</a:t>
            </a:r>
          </a:p>
          <a:p>
            <a:r>
              <a:rPr lang="ko-KR" altLang="en-US" dirty="0" err="1">
                <a:ea typeface="맑은 고딕"/>
              </a:rPr>
              <a:t>캘린더뷰</a:t>
            </a:r>
            <a:r>
              <a:rPr lang="ko-KR" altLang="en-US" dirty="0">
                <a:ea typeface="맑은 고딕"/>
              </a:rPr>
              <a:t> 날짜선택</a:t>
            </a:r>
          </a:p>
          <a:p>
            <a:r>
              <a:rPr lang="ko-KR" altLang="en-US" dirty="0">
                <a:ea typeface="맑은 고딕"/>
              </a:rPr>
              <a:t>영화 리스트 - 영화링크 </a:t>
            </a:r>
            <a:r>
              <a:rPr lang="ko-KR" altLang="en-US" dirty="0" err="1">
                <a:ea typeface="맑은 고딕"/>
              </a:rPr>
              <a:t>클릭시</a:t>
            </a:r>
            <a:r>
              <a:rPr lang="ko-KR" altLang="en-US" dirty="0">
                <a:ea typeface="맑은 고딕"/>
              </a:rPr>
              <a:t> 영화 트레일러창으로 인터넷 띄우기</a:t>
            </a:r>
          </a:p>
          <a:p>
            <a:r>
              <a:rPr lang="ko-KR" altLang="en-US" dirty="0" err="1">
                <a:ea typeface="맑은 고딕"/>
              </a:rPr>
              <a:t>예매창</a:t>
            </a:r>
            <a:r>
              <a:rPr lang="ko-KR" altLang="en-US" dirty="0">
                <a:ea typeface="맑은 고딕"/>
              </a:rPr>
              <a:t> 다이얼로그 (시간대, 인원수, 좌석선택)</a:t>
            </a:r>
          </a:p>
          <a:p>
            <a:r>
              <a:rPr lang="ko-KR" altLang="en-US" dirty="0" err="1">
                <a:ea typeface="맑은 고딕"/>
              </a:rPr>
              <a:t>결제창</a:t>
            </a:r>
            <a:r>
              <a:rPr lang="ko-KR" altLang="en-US" dirty="0">
                <a:ea typeface="맑은 고딕"/>
              </a:rPr>
              <a:t> , 결제완료내역 파일저장(</a:t>
            </a:r>
            <a:r>
              <a:rPr lang="ko-KR" altLang="en-US" dirty="0" err="1">
                <a:ea typeface="맑은 고딕"/>
              </a:rPr>
              <a:t>예매표</a:t>
            </a:r>
            <a:r>
              <a:rPr lang="ko-KR" altLang="en-US" dirty="0" smtClean="0">
                <a:ea typeface="맑은 고딕"/>
              </a:rPr>
              <a:t>)</a:t>
            </a:r>
            <a:endParaRPr lang="en-US" altLang="ko-KR" dirty="0" smtClean="0">
              <a:ea typeface="맑은 고딕"/>
            </a:endParaRPr>
          </a:p>
          <a:p>
            <a:r>
              <a:rPr lang="ko-KR" altLang="en-US" dirty="0" smtClean="0">
                <a:ea typeface="맑은 고딕"/>
              </a:rPr>
              <a:t>다른 창으로 이동 가능한 </a:t>
            </a:r>
            <a:r>
              <a:rPr lang="ko-KR" altLang="en-US" dirty="0" err="1" smtClean="0">
                <a:ea typeface="맑은 고딕"/>
              </a:rPr>
              <a:t>앱</a:t>
            </a:r>
            <a:r>
              <a:rPr lang="ko-KR" altLang="en-US" dirty="0" smtClean="0">
                <a:ea typeface="맑은 고딕"/>
              </a:rPr>
              <a:t> 메뉴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로그인 및 회원가입, 영화리스트, 영화 트레일러창, </a:t>
            </a:r>
            <a:r>
              <a:rPr lang="ko-KR" altLang="en-US" dirty="0" err="1">
                <a:ea typeface="맑은 고딕"/>
              </a:rPr>
              <a:t>예매창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결제창</a:t>
            </a:r>
            <a:r>
              <a:rPr lang="ko-KR" altLang="en-US" dirty="0">
                <a:ea typeface="맑은 고딕"/>
              </a:rPr>
              <a:t> 의 액티비티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42A955-648C-4E79-9DFC-B44FF9B460C5}"/>
              </a:ext>
            </a:extLst>
          </p:cNvPr>
          <p:cNvSpPr txBox="1"/>
          <p:nvPr/>
        </p:nvSpPr>
        <p:spPr>
          <a:xfrm>
            <a:off x="809698" y="2319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0) 주요 구현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689EC-9C01-4680-9079-8E4737A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주제 - 영화 예매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C9731-8368-4F11-94B0-B213FD1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3094806"/>
            <a:ext cx="3554042" cy="2798892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DB와</a:t>
            </a:r>
            <a:r>
              <a:rPr lang="ko-KR" altLang="en-US" dirty="0">
                <a:ea typeface="맑은 고딕"/>
              </a:rPr>
              <a:t> 연동하여 회원정보 저장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아이디, 비밀번호, 이름, 결제잔액 등 </a:t>
            </a:r>
            <a:r>
              <a:rPr lang="ko-KR" altLang="en-US" dirty="0" smtClean="0">
                <a:ea typeface="맑은 고딕"/>
              </a:rPr>
              <a:t>저장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42A955-648C-4E79-9DFC-B44FF9B460C5}"/>
              </a:ext>
            </a:extLst>
          </p:cNvPr>
          <p:cNvSpPr txBox="1"/>
          <p:nvPr/>
        </p:nvSpPr>
        <p:spPr>
          <a:xfrm>
            <a:off x="809698" y="2292980"/>
            <a:ext cx="3301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1) 주요 구현 기능 - 로그인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C85864-DDD9-43A4-BC3C-E0179DB2E6D5}"/>
              </a:ext>
            </a:extLst>
          </p:cNvPr>
          <p:cNvSpPr/>
          <p:nvPr/>
        </p:nvSpPr>
        <p:spPr>
          <a:xfrm>
            <a:off x="5441028" y="2474463"/>
            <a:ext cx="2364526" cy="3193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4C7E04-DABF-4897-BBB0-A156BCA9B5C1}"/>
              </a:ext>
            </a:extLst>
          </p:cNvPr>
          <p:cNvSpPr txBox="1"/>
          <p:nvPr/>
        </p:nvSpPr>
        <p:spPr>
          <a:xfrm>
            <a:off x="5911754" y="37042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로그인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1582864-3A09-4BB0-8CA4-1ACBE99EF969}"/>
              </a:ext>
            </a:extLst>
          </p:cNvPr>
          <p:cNvSpPr/>
          <p:nvPr/>
        </p:nvSpPr>
        <p:spPr>
          <a:xfrm>
            <a:off x="5634074" y="4683026"/>
            <a:ext cx="916145" cy="2792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951A920-3747-4520-9AB7-9FAC566C8CFD}"/>
              </a:ext>
            </a:extLst>
          </p:cNvPr>
          <p:cNvSpPr/>
          <p:nvPr/>
        </p:nvSpPr>
        <p:spPr>
          <a:xfrm>
            <a:off x="6672372" y="4683026"/>
            <a:ext cx="916145" cy="2792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CF84B2-A7F2-4173-81C6-45125F3C8541}"/>
              </a:ext>
            </a:extLst>
          </p:cNvPr>
          <p:cNvSpPr txBox="1"/>
          <p:nvPr/>
        </p:nvSpPr>
        <p:spPr>
          <a:xfrm>
            <a:off x="5708893" y="4731671"/>
            <a:ext cx="7974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회원가입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511BD2-0124-473A-B652-8A5B4C515C37}"/>
              </a:ext>
            </a:extLst>
          </p:cNvPr>
          <p:cNvSpPr txBox="1"/>
          <p:nvPr/>
        </p:nvSpPr>
        <p:spPr>
          <a:xfrm>
            <a:off x="6816992" y="4731671"/>
            <a:ext cx="7974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A85BA3-9CBF-4926-8244-2117D69E3703}"/>
              </a:ext>
            </a:extLst>
          </p:cNvPr>
          <p:cNvSpPr txBox="1"/>
          <p:nvPr/>
        </p:nvSpPr>
        <p:spPr>
          <a:xfrm>
            <a:off x="5302081" y="59390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&lt;로그인 화면 예상그림&gt;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주제 - 영화 예매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358" y="3306472"/>
            <a:ext cx="3554042" cy="2798892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>
                <a:ea typeface="맑은 고딕"/>
              </a:rPr>
              <a:t>그리드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뷰를</a:t>
            </a:r>
            <a:r>
              <a:rPr lang="ko-KR" altLang="en-US" dirty="0">
                <a:ea typeface="맑은 고딕"/>
              </a:rPr>
              <a:t> 이용</a:t>
            </a:r>
          </a:p>
          <a:p>
            <a:pPr lvl="0">
              <a:defRPr/>
            </a:pPr>
            <a:r>
              <a:rPr lang="ko-KR" altLang="en-US" dirty="0">
                <a:ea typeface="맑은 고딕"/>
              </a:rPr>
              <a:t>선택한 날짜에 해당하는 영화들이 </a:t>
            </a:r>
            <a:r>
              <a:rPr lang="ko-KR" altLang="en-US" dirty="0" err="1">
                <a:ea typeface="맑은 고딕"/>
              </a:rPr>
              <a:t>날짜별로</a:t>
            </a:r>
            <a:r>
              <a:rPr lang="ko-KR" altLang="en-US" dirty="0">
                <a:ea typeface="맑은 고딕"/>
              </a:rPr>
              <a:t> 출력</a:t>
            </a:r>
          </a:p>
          <a:p>
            <a:pPr lvl="0">
              <a:defRPr/>
            </a:pPr>
            <a:r>
              <a:rPr lang="ko-KR" altLang="en-US" dirty="0">
                <a:ea typeface="맑은 고딕"/>
              </a:rPr>
              <a:t>현재 날짜에서 일정한 날짜까지만 선택 </a:t>
            </a:r>
            <a:r>
              <a:rPr lang="ko-KR" altLang="en-US" dirty="0" smtClean="0">
                <a:ea typeface="맑은 고딕"/>
              </a:rPr>
              <a:t>가능</a:t>
            </a:r>
            <a:endParaRPr lang="en-US" altLang="ko-KR" dirty="0" smtClean="0">
              <a:ea typeface="맑은 고딕"/>
            </a:endParaRPr>
          </a:p>
          <a:p>
            <a:pPr lvl="0">
              <a:defRPr/>
            </a:pPr>
            <a:endParaRPr lang="ko-KR" altLang="en-US" dirty="0">
              <a:ea typeface="맑은 고딕"/>
            </a:endParaRPr>
          </a:p>
          <a:p>
            <a:pPr lvl="0">
              <a:defRPr/>
            </a:pPr>
            <a:endParaRPr lang="ko-KR" altLang="en-US" dirty="0">
              <a:ea typeface="맑은 고딕"/>
            </a:endParaRPr>
          </a:p>
          <a:p>
            <a:pPr marL="0" indent="0">
              <a:buNone/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698" y="2292980"/>
            <a:ext cx="3484841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2) 주요 구현 기능 - 영화 리스트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41028" y="2474463"/>
            <a:ext cx="2364526" cy="3193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10127" y="5939020"/>
            <a:ext cx="3100932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&lt;영화 리스트화면 예상그림&gt;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59157" y="2736219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68199" y="2933191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65897" y="2736219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74939" y="2933191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81363" y="2744944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90405" y="2941916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67882" y="3591288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6924" y="3788260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65897" y="3600013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74939" y="3796985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689EC-9C01-4680-9079-8E4737A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주제 - 영화 예매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C9731-8368-4F11-94B0-B213FD1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3094806"/>
            <a:ext cx="3554042" cy="279889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영화를 클릭하면 다이얼로그창이 나타남</a:t>
            </a:r>
          </a:p>
          <a:p>
            <a:r>
              <a:rPr lang="ko-KR" altLang="en-US" dirty="0">
                <a:ea typeface="맑은 고딕"/>
              </a:rPr>
              <a:t>다이얼로그창 링크를 누르면 영화 예고편 인터넷으로 연결</a:t>
            </a:r>
          </a:p>
          <a:p>
            <a:r>
              <a:rPr lang="ko-KR" altLang="en-US" dirty="0">
                <a:ea typeface="맑은 고딕"/>
              </a:rPr>
              <a:t>결제 </a:t>
            </a:r>
            <a:r>
              <a:rPr lang="ko-KR" altLang="en-US" dirty="0" err="1">
                <a:ea typeface="맑은 고딕"/>
              </a:rPr>
              <a:t>클릭시</a:t>
            </a:r>
            <a:r>
              <a:rPr lang="ko-KR" altLang="en-US" dirty="0">
                <a:ea typeface="맑은 고딕"/>
              </a:rPr>
              <a:t> 결제화면으로 이동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42A955-648C-4E79-9DFC-B44FF9B460C5}"/>
              </a:ext>
            </a:extLst>
          </p:cNvPr>
          <p:cNvSpPr txBox="1"/>
          <p:nvPr/>
        </p:nvSpPr>
        <p:spPr>
          <a:xfrm>
            <a:off x="809698" y="2292980"/>
            <a:ext cx="3484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3) 주요 구현 기능 - </a:t>
            </a:r>
            <a:r>
              <a:rPr lang="ko-KR" altLang="en-US" dirty="0" err="1">
                <a:ea typeface="맑은 고딕"/>
              </a:rPr>
              <a:t>예매창</a:t>
            </a:r>
            <a:endParaRPr lang="ko-KR" altLang="en-US" dirty="0" err="1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C85864-DDD9-43A4-BC3C-E0179DB2E6D5}"/>
              </a:ext>
            </a:extLst>
          </p:cNvPr>
          <p:cNvSpPr/>
          <p:nvPr/>
        </p:nvSpPr>
        <p:spPr>
          <a:xfrm>
            <a:off x="5441028" y="2474463"/>
            <a:ext cx="2364526" cy="3193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A85BA3-9CBF-4926-8244-2117D69E3703}"/>
              </a:ext>
            </a:extLst>
          </p:cNvPr>
          <p:cNvSpPr txBox="1"/>
          <p:nvPr/>
        </p:nvSpPr>
        <p:spPr>
          <a:xfrm>
            <a:off x="5302081" y="5973921"/>
            <a:ext cx="310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&lt;영화 </a:t>
            </a:r>
            <a:r>
              <a:rPr lang="ko-KR" altLang="en-US" dirty="0" err="1">
                <a:ea typeface="맑은 고딕"/>
              </a:rPr>
              <a:t>예매창</a:t>
            </a:r>
            <a:r>
              <a:rPr lang="ko-KR" altLang="en-US" dirty="0">
                <a:ea typeface="맑은 고딕"/>
              </a:rPr>
              <a:t> 예상그림&gt;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60C4837-7F78-44B0-997A-FE367CE79473}"/>
              </a:ext>
            </a:extLst>
          </p:cNvPr>
          <p:cNvSpPr/>
          <p:nvPr/>
        </p:nvSpPr>
        <p:spPr>
          <a:xfrm>
            <a:off x="5659157" y="2736219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AF7EE3-40C2-442F-84AF-D0EA4BE600ED}"/>
              </a:ext>
            </a:extLst>
          </p:cNvPr>
          <p:cNvSpPr txBox="1"/>
          <p:nvPr/>
        </p:nvSpPr>
        <p:spPr>
          <a:xfrm>
            <a:off x="5568199" y="2933191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2114357-9F67-4012-A62C-0F5A910C41FE}"/>
              </a:ext>
            </a:extLst>
          </p:cNvPr>
          <p:cNvSpPr/>
          <p:nvPr/>
        </p:nvSpPr>
        <p:spPr>
          <a:xfrm>
            <a:off x="6365897" y="2736219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EDFA2E-0C12-4061-9DA2-BDDC8E636E9D}"/>
              </a:ext>
            </a:extLst>
          </p:cNvPr>
          <p:cNvSpPr txBox="1"/>
          <p:nvPr/>
        </p:nvSpPr>
        <p:spPr>
          <a:xfrm>
            <a:off x="6274939" y="2933191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20C5454-99F9-482E-8C46-7F55181BD125}"/>
              </a:ext>
            </a:extLst>
          </p:cNvPr>
          <p:cNvSpPr/>
          <p:nvPr/>
        </p:nvSpPr>
        <p:spPr>
          <a:xfrm>
            <a:off x="7081363" y="2744944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3301C70-3813-41B9-92C8-80AEF4EDBDF2}"/>
              </a:ext>
            </a:extLst>
          </p:cNvPr>
          <p:cNvSpPr txBox="1"/>
          <p:nvPr/>
        </p:nvSpPr>
        <p:spPr>
          <a:xfrm>
            <a:off x="6990405" y="2941916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1A3E3FE-7DF4-4E46-AFFD-760C0E6D8A0E}"/>
              </a:ext>
            </a:extLst>
          </p:cNvPr>
          <p:cNvSpPr/>
          <p:nvPr/>
        </p:nvSpPr>
        <p:spPr>
          <a:xfrm>
            <a:off x="5667882" y="3591288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85DDD31-8B45-442F-B4DE-C01430C14016}"/>
              </a:ext>
            </a:extLst>
          </p:cNvPr>
          <p:cNvSpPr txBox="1"/>
          <p:nvPr/>
        </p:nvSpPr>
        <p:spPr>
          <a:xfrm>
            <a:off x="5576924" y="3788260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E0212BA-77F4-4E14-971D-F78FF9E1949D}"/>
              </a:ext>
            </a:extLst>
          </p:cNvPr>
          <p:cNvSpPr/>
          <p:nvPr/>
        </p:nvSpPr>
        <p:spPr>
          <a:xfrm>
            <a:off x="6365897" y="3600013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A1B65DF-1091-4A2D-9FD4-44FFDB5B18A4}"/>
              </a:ext>
            </a:extLst>
          </p:cNvPr>
          <p:cNvSpPr txBox="1"/>
          <p:nvPr/>
        </p:nvSpPr>
        <p:spPr>
          <a:xfrm>
            <a:off x="6274939" y="3796985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9C206A9-A2A9-4CEE-B7CB-FACF6DA0F6FB}"/>
              </a:ext>
            </a:extLst>
          </p:cNvPr>
          <p:cNvSpPr/>
          <p:nvPr/>
        </p:nvSpPr>
        <p:spPr>
          <a:xfrm>
            <a:off x="5702784" y="3093951"/>
            <a:ext cx="1841015" cy="227727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46AADF-6904-4A2E-AAFA-FB0A208ED6AB}"/>
              </a:ext>
            </a:extLst>
          </p:cNvPr>
          <p:cNvSpPr/>
          <p:nvPr/>
        </p:nvSpPr>
        <p:spPr>
          <a:xfrm>
            <a:off x="5842386" y="3285906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77A7987-C7BC-4963-9293-DFA01898AB29}"/>
              </a:ext>
            </a:extLst>
          </p:cNvPr>
          <p:cNvSpPr txBox="1"/>
          <p:nvPr/>
        </p:nvSpPr>
        <p:spPr>
          <a:xfrm>
            <a:off x="5751428" y="3482878"/>
            <a:ext cx="666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3568C8-AAF1-4547-832A-7A1239F0EA0B}"/>
              </a:ext>
            </a:extLst>
          </p:cNvPr>
          <p:cNvSpPr txBox="1"/>
          <p:nvPr/>
        </p:nvSpPr>
        <p:spPr>
          <a:xfrm>
            <a:off x="6362190" y="3430527"/>
            <a:ext cx="1172667" cy="4703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영화 정보</a:t>
            </a:r>
          </a:p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예매내용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652C1F0-3062-45D9-911C-DD64D5EF6FD0}"/>
              </a:ext>
            </a:extLst>
          </p:cNvPr>
          <p:cNvSpPr/>
          <p:nvPr/>
        </p:nvSpPr>
        <p:spPr>
          <a:xfrm>
            <a:off x="5936183" y="4287121"/>
            <a:ext cx="1387304" cy="2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영화 예고편 링크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7863AC-FAF8-43E4-9D9C-5BC88A96EEBF}"/>
              </a:ext>
            </a:extLst>
          </p:cNvPr>
          <p:cNvSpPr txBox="1"/>
          <p:nvPr/>
        </p:nvSpPr>
        <p:spPr>
          <a:xfrm>
            <a:off x="6988223" y="5042506"/>
            <a:ext cx="4833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solidFill>
                  <a:schemeClr val="accent4">
                    <a:lumMod val="50000"/>
                  </a:schemeClr>
                </a:solidFill>
                <a:ea typeface="맑은 고딕"/>
              </a:rPr>
              <a:t>결제</a:t>
            </a:r>
            <a:endParaRPr lang="ko-KR" alt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3D8AF31-7B8A-4DD8-ABAC-9969527BA47E}"/>
              </a:ext>
            </a:extLst>
          </p:cNvPr>
          <p:cNvSpPr txBox="1"/>
          <p:nvPr/>
        </p:nvSpPr>
        <p:spPr>
          <a:xfrm>
            <a:off x="6508337" y="5042506"/>
            <a:ext cx="4833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>
                <a:solidFill>
                  <a:schemeClr val="accent4">
                    <a:lumMod val="50000"/>
                  </a:schemeClr>
                </a:solidFill>
                <a:ea typeface="맑은 고딕"/>
              </a:rPr>
              <a:t>취소</a:t>
            </a:r>
            <a:endParaRPr lang="ko-KR" alt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689EC-9C01-4680-9079-8E4737A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주제 - 영화 예매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C9731-8368-4F11-94B0-B213FD1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3094806"/>
            <a:ext cx="3554042" cy="279889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인원수에 따른 결제 가격 출력</a:t>
            </a:r>
          </a:p>
          <a:p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저장된 잔액으로 결제</a:t>
            </a:r>
          </a:p>
          <a:p>
            <a:r>
              <a:rPr lang="ko-KR" altLang="en-US" dirty="0">
                <a:ea typeface="맑은 고딕"/>
              </a:rPr>
              <a:t>결제 </a:t>
            </a:r>
            <a:r>
              <a:rPr lang="ko-KR" altLang="en-US" dirty="0" err="1">
                <a:ea typeface="맑은 고딕"/>
              </a:rPr>
              <a:t>완료시</a:t>
            </a:r>
            <a:r>
              <a:rPr lang="ko-KR" altLang="en-US" dirty="0">
                <a:ea typeface="맑은 고딕"/>
              </a:rPr>
              <a:t> 결제 내용 파일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42A955-648C-4E79-9DFC-B44FF9B460C5}"/>
              </a:ext>
            </a:extLst>
          </p:cNvPr>
          <p:cNvSpPr txBox="1"/>
          <p:nvPr/>
        </p:nvSpPr>
        <p:spPr>
          <a:xfrm>
            <a:off x="809698" y="2292980"/>
            <a:ext cx="3484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4) 주요 구현 기능 - </a:t>
            </a:r>
            <a:r>
              <a:rPr lang="ko-KR" altLang="en-US" dirty="0" err="1">
                <a:ea typeface="맑은 고딕"/>
              </a:rPr>
              <a:t>결제창</a:t>
            </a:r>
            <a:endParaRPr lang="ko-KR" altLang="en-US" dirty="0" err="1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C85864-DDD9-43A4-BC3C-E0179DB2E6D5}"/>
              </a:ext>
            </a:extLst>
          </p:cNvPr>
          <p:cNvSpPr/>
          <p:nvPr/>
        </p:nvSpPr>
        <p:spPr>
          <a:xfrm>
            <a:off x="5441028" y="2474463"/>
            <a:ext cx="2364526" cy="3193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A85BA3-9CBF-4926-8244-2117D69E3703}"/>
              </a:ext>
            </a:extLst>
          </p:cNvPr>
          <p:cNvSpPr txBox="1"/>
          <p:nvPr/>
        </p:nvSpPr>
        <p:spPr>
          <a:xfrm>
            <a:off x="5302081" y="5973921"/>
            <a:ext cx="310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&lt;영화 </a:t>
            </a:r>
            <a:r>
              <a:rPr lang="ko-KR" altLang="en-US" dirty="0" err="1" smtClean="0">
                <a:ea typeface="맑은 고딕"/>
              </a:rPr>
              <a:t>결제창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예상그림&gt;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BF47CB1-A066-49ED-AB43-A2E7B8379837}"/>
              </a:ext>
            </a:extLst>
          </p:cNvPr>
          <p:cNvSpPr txBox="1"/>
          <p:nvPr/>
        </p:nvSpPr>
        <p:spPr>
          <a:xfrm>
            <a:off x="5538751" y="32702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인원수 및 좌석 선택</a:t>
            </a:r>
          </a:p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후 결제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0ED4BEB-BCBF-41CD-84A9-83754134659D}"/>
              </a:ext>
            </a:extLst>
          </p:cNvPr>
          <p:cNvSpPr/>
          <p:nvPr/>
        </p:nvSpPr>
        <p:spPr>
          <a:xfrm>
            <a:off x="5889285" y="5042942"/>
            <a:ext cx="1474557" cy="331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결제 완료 버튼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689EC-9C01-4680-9079-8E4737A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주제 - 영화 예매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C9731-8368-4F11-94B0-B213FD18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3094806"/>
            <a:ext cx="3554042" cy="2798892"/>
          </a:xfrm>
        </p:spPr>
        <p:txBody>
          <a:bodyPr/>
          <a:lstStyle/>
          <a:p>
            <a:r>
              <a:rPr lang="ko-KR" altLang="en-US" dirty="0" smtClean="0"/>
              <a:t>타이틀에서 메뉴 클릭하면 나타남   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기능 창으로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42A955-648C-4E79-9DFC-B44FF9B460C5}"/>
              </a:ext>
            </a:extLst>
          </p:cNvPr>
          <p:cNvSpPr txBox="1"/>
          <p:nvPr/>
        </p:nvSpPr>
        <p:spPr>
          <a:xfrm>
            <a:off x="809698" y="2292980"/>
            <a:ext cx="3484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5</a:t>
            </a:r>
            <a:r>
              <a:rPr lang="ko-KR" altLang="en-US" dirty="0" smtClean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주요 구현 기능 </a:t>
            </a:r>
            <a:r>
              <a:rPr lang="en-US" altLang="ko-KR" dirty="0" smtClean="0">
                <a:ea typeface="맑은 고딕"/>
              </a:rPr>
              <a:t>–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 err="1" smtClean="0">
                <a:ea typeface="맑은 고딕"/>
              </a:rPr>
              <a:t>앱</a:t>
            </a:r>
            <a:r>
              <a:rPr lang="ko-KR" altLang="en-US" dirty="0" smtClean="0">
                <a:ea typeface="맑은 고딕"/>
              </a:rPr>
              <a:t> 메뉴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C85864-DDD9-43A4-BC3C-E0179DB2E6D5}"/>
              </a:ext>
            </a:extLst>
          </p:cNvPr>
          <p:cNvSpPr/>
          <p:nvPr/>
        </p:nvSpPr>
        <p:spPr>
          <a:xfrm>
            <a:off x="5441028" y="2474463"/>
            <a:ext cx="2364526" cy="3193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A85BA3-9CBF-4926-8244-2117D69E3703}"/>
              </a:ext>
            </a:extLst>
          </p:cNvPr>
          <p:cNvSpPr txBox="1"/>
          <p:nvPr/>
        </p:nvSpPr>
        <p:spPr>
          <a:xfrm>
            <a:off x="5302081" y="5973921"/>
            <a:ext cx="310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ea typeface="맑은 고딕"/>
              </a:rPr>
              <a:t>&lt;</a:t>
            </a:r>
            <a:r>
              <a:rPr lang="ko-KR" altLang="en-US" dirty="0" err="1" smtClean="0">
                <a:ea typeface="맑은 고딕"/>
              </a:rPr>
              <a:t>앱</a:t>
            </a:r>
            <a:r>
              <a:rPr lang="ko-KR" altLang="en-US" dirty="0" smtClean="0">
                <a:ea typeface="맑은 고딕"/>
              </a:rPr>
              <a:t> 메뉴 </a:t>
            </a:r>
            <a:r>
              <a:rPr lang="ko-KR" altLang="en-US" dirty="0">
                <a:ea typeface="맑은 고딕"/>
              </a:rPr>
              <a:t>예상그림&gt;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58222" y="2736218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67264" y="2933190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66947" y="3591287"/>
            <a:ext cx="488612" cy="6892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75989" y="3788259"/>
            <a:ext cx="6666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영화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441028" y="2474462"/>
            <a:ext cx="1534961" cy="31934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68415" y="2474463"/>
            <a:ext cx="198849" cy="258536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028" y="2548333"/>
            <a:ext cx="3126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 smtClean="0"/>
              <a:t>회원 정보 조회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예매 </a:t>
            </a:r>
            <a:r>
              <a:rPr lang="ko-KR" altLang="en-US" sz="1100" dirty="0"/>
              <a:t>정보 조회</a:t>
            </a:r>
          </a:p>
          <a:p>
            <a:endParaRPr lang="ko-KR" altLang="en-US" sz="1100" dirty="0"/>
          </a:p>
          <a:p>
            <a:r>
              <a:rPr lang="ko-KR" altLang="en-US" sz="1100" dirty="0"/>
              <a:t>영화 </a:t>
            </a:r>
            <a:r>
              <a:rPr lang="ko-KR" altLang="en-US" sz="1100" dirty="0" smtClean="0"/>
              <a:t>예매</a:t>
            </a:r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299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259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Quotable</vt:lpstr>
      <vt:lpstr>모바일 프로그래밍 Term Project 10조 제안서</vt:lpstr>
      <vt:lpstr>주제 - 영화 예매 시스템</vt:lpstr>
      <vt:lpstr>주제 - 영화 예매 시스템</vt:lpstr>
      <vt:lpstr>주제 - 영화 예매 시스템</vt:lpstr>
      <vt:lpstr>주제 - 영화 예매 시스템</vt:lpstr>
      <vt:lpstr>주제 - 영화 예매 시스템</vt:lpstr>
      <vt:lpstr>주제 - 영화 예매 시스템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kimch7032</cp:lastModifiedBy>
  <cp:revision>211</cp:revision>
  <dcterms:created xsi:type="dcterms:W3CDTF">2021-05-05T00:36:45Z</dcterms:created>
  <dcterms:modified xsi:type="dcterms:W3CDTF">2021-05-05T11:26:26Z</dcterms:modified>
  <cp:version/>
</cp:coreProperties>
</file>