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59" r:id="rId4"/>
    <p:sldId id="306" r:id="rId5"/>
    <p:sldId id="304" r:id="rId6"/>
    <p:sldId id="305" r:id="rId7"/>
    <p:sldId id="263" r:id="rId8"/>
    <p:sldId id="322" r:id="rId9"/>
    <p:sldId id="324" r:id="rId10"/>
    <p:sldId id="325" r:id="rId11"/>
    <p:sldId id="323" r:id="rId12"/>
    <p:sldId id="265" r:id="rId13"/>
    <p:sldId id="358" r:id="rId14"/>
    <p:sldId id="357" r:id="rId15"/>
    <p:sldId id="356" r:id="rId16"/>
    <p:sldId id="312" r:id="rId17"/>
    <p:sldId id="311" r:id="rId18"/>
    <p:sldId id="268" r:id="rId19"/>
    <p:sldId id="327" r:id="rId20"/>
    <p:sldId id="328" r:id="rId21"/>
    <p:sldId id="334" r:id="rId22"/>
    <p:sldId id="348" r:id="rId23"/>
    <p:sldId id="349" r:id="rId24"/>
    <p:sldId id="272" r:id="rId25"/>
    <p:sldId id="326" r:id="rId26"/>
    <p:sldId id="278" r:id="rId27"/>
    <p:sldId id="339" r:id="rId28"/>
    <p:sldId id="340" r:id="rId29"/>
    <p:sldId id="282" r:id="rId30"/>
  </p:sldIdLst>
  <p:sldSz cx="9144000" cy="5143500" type="screen16x9"/>
  <p:notesSz cx="6858000" cy="9144000"/>
  <p:embeddedFontLst>
    <p:embeddedFont>
      <p:font typeface="Bebas Neue" panose="020B0604020202020204" charset="0"/>
      <p:regular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l Eddine TIRARI" initials="JET" lastIdx="1" clrIdx="0">
    <p:extLst>
      <p:ext uri="{19B8F6BF-5375-455C-9EA6-DF929625EA0E}">
        <p15:presenceInfo xmlns:p15="http://schemas.microsoft.com/office/powerpoint/2012/main" userId="97afd089f3c0e7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AEBBB-BA13-4852-9960-D71961E54EB3}">
  <a:tblStyle styleId="{BA2AEBBB-BA13-4852-9960-D71961E54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88970a59df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88970a59df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3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88a06a93bc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88a06a93bc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896f3737b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896f3737b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83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60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06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6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71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8a06a93bc_0_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8a06a93bc_0_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896f373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896f373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2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982d321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982d321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896f373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896f373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68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8a06a93b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8a06a93b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9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76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8a06a93bc_0_3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8a06a93bc_0_3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81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88a06a93bc_0_3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88a06a93bc_0_3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53ae0a87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53ae0a87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61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88a06a93bc_0_2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88a06a93bc_0_2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8a06a93bc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8a06a93bc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75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88a06a93bc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88a06a93bc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55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8a06a93bc_0_2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8a06a93bc_0_2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8a06a93bc_0_2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8a06a93bc_0_2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2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88a06a93bc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88a06a93bc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8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88a06a93bc_0_2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88a06a93bc_0_2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8a06a93bc_0_2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8a06a93bc_0_2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8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8a06a93bc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8a06a93bc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4016" y="-55447"/>
            <a:ext cx="4384004" cy="4851823"/>
            <a:chOff x="134016" y="-55447"/>
            <a:chExt cx="4384004" cy="4851823"/>
          </a:xfrm>
        </p:grpSpPr>
        <p:sp>
          <p:nvSpPr>
            <p:cNvPr id="10" name="Google Shape;10;p2"/>
            <p:cNvSpPr/>
            <p:nvPr/>
          </p:nvSpPr>
          <p:spPr>
            <a:xfrm>
              <a:off x="1786075" y="329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181073">
              <a:off x="3646251" y="18276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181073">
              <a:off x="4012176" y="40931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3385032">
              <a:off x="3534334" y="433882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3743832">
              <a:off x="3018973" y="20850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3743832">
              <a:off x="1005710" y="190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864130">
              <a:off x="3673037" y="3171866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573946">
              <a:off x="4325292" y="274590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9091254">
              <a:off x="2872666" y="100199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181073">
              <a:off x="150476" y="25653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2181073">
              <a:off x="1375876" y="11043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2405950" y="3327975"/>
            <a:ext cx="7450" cy="7450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1"/>
                </a:moveTo>
                <a:cubicBezTo>
                  <a:pt x="92" y="92"/>
                  <a:pt x="183" y="206"/>
                  <a:pt x="297" y="297"/>
                </a:cubicBezTo>
                <a:lnTo>
                  <a:pt x="0" y="1"/>
                </a:lnTo>
                <a:close/>
              </a:path>
            </a:pathLst>
          </a:custGeom>
          <a:solidFill>
            <a:srgbClr val="132D3F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 rot="10800000">
            <a:off x="-8" y="-611839"/>
            <a:ext cx="9144019" cy="5750775"/>
            <a:chOff x="720010" y="8999"/>
            <a:chExt cx="9144019" cy="5750775"/>
          </a:xfrm>
        </p:grpSpPr>
        <p:grpSp>
          <p:nvGrpSpPr>
            <p:cNvPr id="35" name="Google Shape;35;p2"/>
            <p:cNvGrpSpPr/>
            <p:nvPr/>
          </p:nvGrpSpPr>
          <p:grpSpPr>
            <a:xfrm flipH="1">
              <a:off x="720010" y="8999"/>
              <a:ext cx="9143963" cy="2017441"/>
              <a:chOff x="-720026" y="8999"/>
              <a:chExt cx="9143963" cy="2017441"/>
            </a:xfrm>
          </p:grpSpPr>
          <p:sp>
            <p:nvSpPr>
              <p:cNvPr id="36" name="Google Shape;36;p2"/>
              <p:cNvSpPr/>
              <p:nvPr/>
            </p:nvSpPr>
            <p:spPr>
              <a:xfrm rot="5400000">
                <a:off x="57802" y="-768828"/>
                <a:ext cx="539874" cy="20955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90418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>
              <a:off x="926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82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21" name="Google Shape;521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77" name="Google Shape;577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-3" y="-1"/>
            <a:ext cx="9144003" cy="5123253"/>
            <a:chOff x="-3" y="-1"/>
            <a:chExt cx="9144003" cy="5123253"/>
          </a:xfrm>
        </p:grpSpPr>
        <p:sp>
          <p:nvSpPr>
            <p:cNvPr id="633" name="Google Shape;633;p13"/>
            <p:cNvSpPr/>
            <p:nvPr/>
          </p:nvSpPr>
          <p:spPr>
            <a:xfrm rot="5400000">
              <a:off x="74883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3"/>
          <p:cNvSpPr txBox="1">
            <a:spLocks noGrp="1"/>
          </p:cNvSpPr>
          <p:nvPr>
            <p:ph type="title" hasCustomPrompt="1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2" hasCustomPrompt="1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4" hasCustomPrompt="1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9" hasCustomPrompt="1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4" hasCustomPrompt="1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6" hasCustomPrompt="1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7"/>
          </p:nvPr>
        </p:nvSpPr>
        <p:spPr>
          <a:xfrm>
            <a:off x="61808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18"/>
          </p:nvPr>
        </p:nvSpPr>
        <p:spPr>
          <a:xfrm>
            <a:off x="6875112" y="3398450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193460" y="31214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_1_1_1_2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02" name="Google Shape;802;p1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38" name="Google Shape;838;p1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 rot="1708746">
              <a:off x="8708609" y="32390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16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16"/>
          <p:cNvGrpSpPr/>
          <p:nvPr/>
        </p:nvGrpSpPr>
        <p:grpSpPr>
          <a:xfrm flipH="1">
            <a:off x="-3622" y="-8963"/>
            <a:ext cx="9147634" cy="5768812"/>
            <a:chOff x="10" y="-9038"/>
            <a:chExt cx="9147634" cy="5768812"/>
          </a:xfrm>
        </p:grpSpPr>
        <p:grpSp>
          <p:nvGrpSpPr>
            <p:cNvPr id="885" name="Google Shape;885;p16"/>
            <p:cNvGrpSpPr/>
            <p:nvPr/>
          </p:nvGrpSpPr>
          <p:grpSpPr>
            <a:xfrm flipH="1">
              <a:off x="10" y="-9038"/>
              <a:ext cx="9147634" cy="2017428"/>
              <a:chOff x="-3696" y="-9038"/>
              <a:chExt cx="9147634" cy="2017428"/>
            </a:xfrm>
          </p:grpSpPr>
          <p:sp>
            <p:nvSpPr>
              <p:cNvPr id="886" name="Google Shape;886;p16"/>
              <p:cNvSpPr/>
              <p:nvPr/>
            </p:nvSpPr>
            <p:spPr>
              <a:xfrm rot="5400000">
                <a:off x="646665" y="-562333"/>
                <a:ext cx="451403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 rot="10800000">
                <a:off x="8624185" y="-9038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16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16"/>
          <p:cNvSpPr txBox="1">
            <a:spLocks noGrp="1"/>
          </p:cNvSpPr>
          <p:nvPr>
            <p:ph type="subTitle" idx="1"/>
          </p:nvPr>
        </p:nvSpPr>
        <p:spPr>
          <a:xfrm>
            <a:off x="720000" y="1752231"/>
            <a:ext cx="33087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1" name="Google Shape;891;p16"/>
          <p:cNvSpPr txBox="1">
            <a:spLocks noGrp="1"/>
          </p:cNvSpPr>
          <p:nvPr>
            <p:ph type="title"/>
          </p:nvPr>
        </p:nvSpPr>
        <p:spPr>
          <a:xfrm>
            <a:off x="720000" y="3308869"/>
            <a:ext cx="253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CUSTOM_2_1_1_1_1_1_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4" name="Google Shape;894;p17"/>
          <p:cNvGrpSpPr/>
          <p:nvPr/>
        </p:nvGrpSpPr>
        <p:grpSpPr>
          <a:xfrm flipH="1">
            <a:off x="10" y="-788"/>
            <a:ext cx="2177339" cy="5139712"/>
            <a:chOff x="6966598" y="-788"/>
            <a:chExt cx="2177339" cy="5139712"/>
          </a:xfrm>
        </p:grpSpPr>
        <p:sp>
          <p:nvSpPr>
            <p:cNvPr id="895" name="Google Shape;895;p17"/>
            <p:cNvSpPr/>
            <p:nvPr/>
          </p:nvSpPr>
          <p:spPr>
            <a:xfrm rot="-5400000">
              <a:off x="7774778" y="3769802"/>
              <a:ext cx="560941" cy="2177302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862418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7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7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900" name="Google Shape;900;p17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4_2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4495812" y="-7"/>
            <a:ext cx="4563858" cy="5150132"/>
            <a:chOff x="4572012" y="-7"/>
            <a:chExt cx="4563858" cy="5150132"/>
          </a:xfrm>
        </p:grpSpPr>
        <p:sp>
          <p:nvSpPr>
            <p:cNvPr id="1105" name="Google Shape;1105;p2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0"/>
          <p:cNvGrpSpPr/>
          <p:nvPr/>
        </p:nvGrpSpPr>
        <p:grpSpPr>
          <a:xfrm>
            <a:off x="7084499" y="12"/>
            <a:ext cx="2059449" cy="5130014"/>
            <a:chOff x="7084425" y="-63"/>
            <a:chExt cx="2059449" cy="5130014"/>
          </a:xfrm>
        </p:grpSpPr>
        <p:sp>
          <p:nvSpPr>
            <p:cNvPr id="1133" name="Google Shape;1133;p20"/>
            <p:cNvSpPr/>
            <p:nvPr/>
          </p:nvSpPr>
          <p:spPr>
            <a:xfrm rot="-5400000">
              <a:off x="7848846" y="3834923"/>
              <a:ext cx="530607" cy="2059449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rot="10800000">
              <a:off x="8430710" y="-63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0"/>
          <p:cNvSpPr txBox="1">
            <a:spLocks noGrp="1"/>
          </p:cNvSpPr>
          <p:nvPr>
            <p:ph type="title" hasCustomPrompt="1"/>
          </p:nvPr>
        </p:nvSpPr>
        <p:spPr>
          <a:xfrm>
            <a:off x="572495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6" name="Google Shape;1136;p20"/>
          <p:cNvSpPr txBox="1">
            <a:spLocks noGrp="1"/>
          </p:cNvSpPr>
          <p:nvPr>
            <p:ph type="subTitle" idx="1"/>
          </p:nvPr>
        </p:nvSpPr>
        <p:spPr>
          <a:xfrm>
            <a:off x="5724951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7" name="Google Shape;1137;p20"/>
          <p:cNvSpPr txBox="1">
            <a:spLocks noGrp="1"/>
          </p:cNvSpPr>
          <p:nvPr>
            <p:ph type="title" idx="2" hasCustomPrompt="1"/>
          </p:nvPr>
        </p:nvSpPr>
        <p:spPr>
          <a:xfrm>
            <a:off x="738940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3"/>
          </p:nvPr>
        </p:nvSpPr>
        <p:spPr>
          <a:xfrm>
            <a:off x="7389400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title" idx="4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5"/>
          </p:nvPr>
        </p:nvSpPr>
        <p:spPr>
          <a:xfrm>
            <a:off x="6256300" y="2417063"/>
            <a:ext cx="2167800" cy="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title" idx="6" hasCustomPrompt="1"/>
          </p:nvPr>
        </p:nvSpPr>
        <p:spPr>
          <a:xfrm>
            <a:off x="4571998" y="158140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42" name="Google Shape;1142;p20"/>
          <p:cNvSpPr/>
          <p:nvPr/>
        </p:nvSpPr>
        <p:spPr>
          <a:xfrm rot="5400000">
            <a:off x="748833" y="-748838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1"/>
          <p:cNvGrpSpPr/>
          <p:nvPr/>
        </p:nvGrpSpPr>
        <p:grpSpPr>
          <a:xfrm>
            <a:off x="-4" y="-7"/>
            <a:ext cx="4451274" cy="5150132"/>
            <a:chOff x="4684596" y="-7"/>
            <a:chExt cx="4451274" cy="5150132"/>
          </a:xfrm>
        </p:grpSpPr>
        <p:sp>
          <p:nvSpPr>
            <p:cNvPr id="1145" name="Google Shape;1145;p21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21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21"/>
          <p:cNvGrpSpPr/>
          <p:nvPr/>
        </p:nvGrpSpPr>
        <p:grpSpPr>
          <a:xfrm flipH="1">
            <a:off x="4168356" y="-13732"/>
            <a:ext cx="838072" cy="5157220"/>
            <a:chOff x="4137572" y="-13732"/>
            <a:chExt cx="838072" cy="5157220"/>
          </a:xfrm>
        </p:grpSpPr>
        <p:sp>
          <p:nvSpPr>
            <p:cNvPr id="1175" name="Google Shape;1175;p21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21"/>
          <p:cNvSpPr/>
          <p:nvPr/>
        </p:nvSpPr>
        <p:spPr>
          <a:xfrm rot="5400000">
            <a:off x="954650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 txBox="1">
            <a:spLocks noGrp="1"/>
          </p:cNvSpPr>
          <p:nvPr>
            <p:ph type="subTitle" idx="1"/>
          </p:nvPr>
        </p:nvSpPr>
        <p:spPr>
          <a:xfrm>
            <a:off x="720000" y="2358072"/>
            <a:ext cx="38520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9" name="Google Shape;1179;p21"/>
          <p:cNvSpPr txBox="1">
            <a:spLocks noGrp="1"/>
          </p:cNvSpPr>
          <p:nvPr>
            <p:ph type="title"/>
          </p:nvPr>
        </p:nvSpPr>
        <p:spPr>
          <a:xfrm>
            <a:off x="720000" y="1017725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0" name="Google Shape;1180;p21"/>
          <p:cNvSpPr txBox="1"/>
          <p:nvPr/>
        </p:nvSpPr>
        <p:spPr>
          <a:xfrm>
            <a:off x="720000" y="3693875"/>
            <a:ext cx="306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1" name="Google Shape;1181;p21"/>
          <p:cNvSpPr txBox="1">
            <a:spLocks noGrp="1"/>
          </p:cNvSpPr>
          <p:nvPr>
            <p:ph type="subTitle" idx="2"/>
          </p:nvPr>
        </p:nvSpPr>
        <p:spPr>
          <a:xfrm>
            <a:off x="720000" y="2651177"/>
            <a:ext cx="38520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Google Shape;1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2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248" name="Google Shape;1248;p2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3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1304" name="Google Shape;1304;p23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2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309" name="Google Shape;1309;p2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 flipH="1">
            <a:off x="-8" y="9087"/>
            <a:ext cx="9143271" cy="5750762"/>
            <a:chOff x="757" y="9012"/>
            <a:chExt cx="9143271" cy="5750762"/>
          </a:xfrm>
        </p:grpSpPr>
        <p:grpSp>
          <p:nvGrpSpPr>
            <p:cNvPr id="1365" name="Google Shape;1365;p24"/>
            <p:cNvGrpSpPr/>
            <p:nvPr/>
          </p:nvGrpSpPr>
          <p:grpSpPr>
            <a:xfrm flipH="1">
              <a:off x="757" y="9012"/>
              <a:ext cx="2077489" cy="5129837"/>
              <a:chOff x="7065701" y="9012"/>
              <a:chExt cx="2077489" cy="5129837"/>
            </a:xfrm>
          </p:grpSpPr>
          <p:sp>
            <p:nvSpPr>
              <p:cNvPr id="1366" name="Google Shape;1366;p24"/>
              <p:cNvSpPr/>
              <p:nvPr/>
            </p:nvSpPr>
            <p:spPr>
              <a:xfrm rot="-5400000">
                <a:off x="7836832" y="3832491"/>
                <a:ext cx="535227" cy="2077489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 rot="10800000">
                <a:off x="842393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8" name="Google Shape;1368;p24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15"/>
          <p:cNvGrpSpPr/>
          <p:nvPr/>
        </p:nvGrpSpPr>
        <p:grpSpPr>
          <a:xfrm flipH="1">
            <a:off x="193460" y="-788"/>
            <a:ext cx="8950535" cy="2017428"/>
            <a:chOff x="-47" y="-788"/>
            <a:chExt cx="8950535" cy="2017428"/>
          </a:xfrm>
        </p:grpSpPr>
        <p:sp>
          <p:nvSpPr>
            <p:cNvPr id="727" name="Google Shape;727;p15"/>
            <p:cNvSpPr/>
            <p:nvPr/>
          </p:nvSpPr>
          <p:spPr>
            <a:xfrm rot="5400000">
              <a:off x="693538" y="-693582"/>
              <a:ext cx="481403" cy="1868573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 rot="10800000">
              <a:off x="843073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5"/>
          <p:cNvSpPr/>
          <p:nvPr/>
        </p:nvSpPr>
        <p:spPr>
          <a:xfrm flipH="1">
            <a:off x="85406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5"/>
          <p:cNvSpPr/>
          <p:nvPr/>
        </p:nvSpPr>
        <p:spPr>
          <a:xfrm flipH="1">
            <a:off x="8109395" y="4500880"/>
            <a:ext cx="324331" cy="1258894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5"/>
          <p:cNvSpPr txBox="1">
            <a:spLocks noGrp="1"/>
          </p:cNvSpPr>
          <p:nvPr>
            <p:ph type="subTitle" idx="1"/>
          </p:nvPr>
        </p:nvSpPr>
        <p:spPr>
          <a:xfrm>
            <a:off x="720000" y="232275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5"/>
          <p:cNvSpPr txBox="1">
            <a:spLocks noGrp="1"/>
          </p:cNvSpPr>
          <p:nvPr>
            <p:ph type="subTitle" idx="3"/>
          </p:nvPr>
        </p:nvSpPr>
        <p:spPr>
          <a:xfrm>
            <a:off x="340515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15"/>
          <p:cNvSpPr txBox="1">
            <a:spLocks noGrp="1"/>
          </p:cNvSpPr>
          <p:nvPr>
            <p:ph type="subTitle" idx="5"/>
          </p:nvPr>
        </p:nvSpPr>
        <p:spPr>
          <a:xfrm>
            <a:off x="609030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7" name="Google Shape;737;p1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15"/>
          <p:cNvSpPr txBox="1">
            <a:spLocks noGrp="1"/>
          </p:cNvSpPr>
          <p:nvPr>
            <p:ph type="subTitle" idx="7"/>
          </p:nvPr>
        </p:nvSpPr>
        <p:spPr>
          <a:xfrm>
            <a:off x="720000" y="405150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9" name="Google Shape;739;p1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15"/>
          <p:cNvSpPr txBox="1">
            <a:spLocks noGrp="1"/>
          </p:cNvSpPr>
          <p:nvPr>
            <p:ph type="subTitle" idx="9"/>
          </p:nvPr>
        </p:nvSpPr>
        <p:spPr>
          <a:xfrm>
            <a:off x="33860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5"/>
          <p:cNvSpPr txBox="1">
            <a:spLocks noGrp="1"/>
          </p:cNvSpPr>
          <p:nvPr>
            <p:ph type="subTitle" idx="14"/>
          </p:nvPr>
        </p:nvSpPr>
        <p:spPr>
          <a:xfrm>
            <a:off x="60903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3" name="Google Shape;743;p1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grpSp>
        <p:nvGrpSpPr>
          <p:cNvPr id="744" name="Google Shape;744;p15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745" name="Google Shape;745;p15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84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8" name="Google Shape;958;p18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959" name="Google Shape;959;p18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8"/>
          <p:cNvGrpSpPr/>
          <p:nvPr/>
        </p:nvGrpSpPr>
        <p:grpSpPr>
          <a:xfrm>
            <a:off x="-3" y="20249"/>
            <a:ext cx="9144003" cy="5103003"/>
            <a:chOff x="-3" y="20249"/>
            <a:chExt cx="9144003" cy="5103003"/>
          </a:xfrm>
        </p:grpSpPr>
        <p:sp>
          <p:nvSpPr>
            <p:cNvPr id="1015" name="Google Shape;1015;p18"/>
            <p:cNvSpPr/>
            <p:nvPr/>
          </p:nvSpPr>
          <p:spPr>
            <a:xfrm rot="5400000">
              <a:off x="748835" y="-7285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18"/>
          <p:cNvSpPr txBox="1">
            <a:spLocks noGrp="1"/>
          </p:cNvSpPr>
          <p:nvPr>
            <p:ph type="subTitle" idx="1"/>
          </p:nvPr>
        </p:nvSpPr>
        <p:spPr>
          <a:xfrm>
            <a:off x="1034126" y="189615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8" name="Google Shape;1018;p18"/>
          <p:cNvSpPr txBox="1">
            <a:spLocks noGrp="1"/>
          </p:cNvSpPr>
          <p:nvPr>
            <p:ph type="title"/>
          </p:nvPr>
        </p:nvSpPr>
        <p:spPr>
          <a:xfrm>
            <a:off x="1057826" y="146175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18"/>
          <p:cNvSpPr txBox="1">
            <a:spLocks noGrp="1"/>
          </p:cNvSpPr>
          <p:nvPr>
            <p:ph type="subTitle" idx="2"/>
          </p:nvPr>
        </p:nvSpPr>
        <p:spPr>
          <a:xfrm>
            <a:off x="1034126" y="392790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0" name="Google Shape;1020;p18"/>
          <p:cNvSpPr txBox="1">
            <a:spLocks noGrp="1"/>
          </p:cNvSpPr>
          <p:nvPr>
            <p:ph type="title" idx="3"/>
          </p:nvPr>
        </p:nvSpPr>
        <p:spPr>
          <a:xfrm>
            <a:off x="1057826" y="34935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1" name="Google Shape;1021;p18"/>
          <p:cNvSpPr txBox="1">
            <a:spLocks noGrp="1"/>
          </p:cNvSpPr>
          <p:nvPr>
            <p:ph type="subTitle" idx="4"/>
          </p:nvPr>
        </p:nvSpPr>
        <p:spPr>
          <a:xfrm>
            <a:off x="6605000" y="3927900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2" name="Google Shape;1022;p18"/>
          <p:cNvSpPr txBox="1">
            <a:spLocks noGrp="1"/>
          </p:cNvSpPr>
          <p:nvPr>
            <p:ph type="title" idx="5"/>
          </p:nvPr>
        </p:nvSpPr>
        <p:spPr>
          <a:xfrm>
            <a:off x="6628700" y="34935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3" name="Google Shape;1023;p18"/>
          <p:cNvSpPr txBox="1">
            <a:spLocks noGrp="1"/>
          </p:cNvSpPr>
          <p:nvPr>
            <p:ph type="subTitle" idx="6"/>
          </p:nvPr>
        </p:nvSpPr>
        <p:spPr>
          <a:xfrm>
            <a:off x="6605000" y="1946275"/>
            <a:ext cx="1501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4" name="Google Shape;1024;p18"/>
          <p:cNvSpPr txBox="1">
            <a:spLocks noGrp="1"/>
          </p:cNvSpPr>
          <p:nvPr>
            <p:ph type="title" idx="7"/>
          </p:nvPr>
        </p:nvSpPr>
        <p:spPr>
          <a:xfrm>
            <a:off x="6628700" y="1511875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25" name="Google Shape;1025;p18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6" name="Google Shape;1026;p18"/>
          <p:cNvSpPr txBox="1">
            <a:spLocks noGrp="1"/>
          </p:cNvSpPr>
          <p:nvPr>
            <p:ph type="title" idx="9" hasCustomPrompt="1"/>
          </p:nvPr>
        </p:nvSpPr>
        <p:spPr>
          <a:xfrm>
            <a:off x="2221800" y="1461850"/>
            <a:ext cx="6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7" name="Google Shape;1027;p18"/>
          <p:cNvSpPr txBox="1">
            <a:spLocks noGrp="1"/>
          </p:cNvSpPr>
          <p:nvPr>
            <p:ph type="title" idx="13" hasCustomPrompt="1"/>
          </p:nvPr>
        </p:nvSpPr>
        <p:spPr>
          <a:xfrm>
            <a:off x="2221800" y="3493500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8" name="Google Shape;1028;p18"/>
          <p:cNvSpPr txBox="1">
            <a:spLocks noGrp="1"/>
          </p:cNvSpPr>
          <p:nvPr>
            <p:ph type="title" idx="14" hasCustomPrompt="1"/>
          </p:nvPr>
        </p:nvSpPr>
        <p:spPr>
          <a:xfrm>
            <a:off x="6334300" y="3493500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1029" name="Google Shape;1029;p18"/>
          <p:cNvSpPr txBox="1">
            <a:spLocks noGrp="1"/>
          </p:cNvSpPr>
          <p:nvPr>
            <p:ph type="title" idx="15" hasCustomPrompt="1"/>
          </p:nvPr>
        </p:nvSpPr>
        <p:spPr>
          <a:xfrm>
            <a:off x="6334300" y="1511875"/>
            <a:ext cx="58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26913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4" name="Google Shape;1184;p22"/>
          <p:cNvGrpSpPr/>
          <p:nvPr/>
        </p:nvGrpSpPr>
        <p:grpSpPr>
          <a:xfrm flipH="1">
            <a:off x="10" y="-788"/>
            <a:ext cx="2177339" cy="5139712"/>
            <a:chOff x="6966598" y="-788"/>
            <a:chExt cx="2177339" cy="5139712"/>
          </a:xfrm>
        </p:grpSpPr>
        <p:sp>
          <p:nvSpPr>
            <p:cNvPr id="1185" name="Google Shape;1185;p22"/>
            <p:cNvSpPr/>
            <p:nvPr/>
          </p:nvSpPr>
          <p:spPr>
            <a:xfrm rot="-5400000">
              <a:off x="7774778" y="3769802"/>
              <a:ext cx="560941" cy="2177302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 rot="10800000">
              <a:off x="8624185" y="-78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188" name="Google Shape;1188;p22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2"/>
          <p:cNvSpPr txBox="1">
            <a:spLocks noGrp="1"/>
          </p:cNvSpPr>
          <p:nvPr>
            <p:ph type="title"/>
          </p:nvPr>
        </p:nvSpPr>
        <p:spPr>
          <a:xfrm>
            <a:off x="1807912" y="1554725"/>
            <a:ext cx="2520900" cy="9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22"/>
          <p:cNvSpPr txBox="1">
            <a:spLocks noGrp="1"/>
          </p:cNvSpPr>
          <p:nvPr>
            <p:ph type="subTitle" idx="1"/>
          </p:nvPr>
        </p:nvSpPr>
        <p:spPr>
          <a:xfrm>
            <a:off x="1808003" y="2657075"/>
            <a:ext cx="2520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2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>
            <a:off x="-4" y="-7"/>
            <a:ext cx="4451274" cy="5150132"/>
            <a:chOff x="4684596" y="-7"/>
            <a:chExt cx="4451274" cy="5150132"/>
          </a:xfrm>
        </p:grpSpPr>
        <p:sp>
          <p:nvSpPr>
            <p:cNvPr id="44" name="Google Shape;44;p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8430771" y="16"/>
            <a:ext cx="489474" cy="190000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 flipH="1">
            <a:off x="626022" y="3977566"/>
            <a:ext cx="434426" cy="1686447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5872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20000" y="2754375"/>
            <a:ext cx="23697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81" name="Google Shape;81;p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137" name="Google Shape;137;p4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 flipH="1">
            <a:off x="8423997" y="31326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5"/>
          <p:cNvGrpSpPr/>
          <p:nvPr/>
        </p:nvGrpSpPr>
        <p:grpSpPr>
          <a:xfrm flipH="1">
            <a:off x="-9" y="12"/>
            <a:ext cx="1605430" cy="5013047"/>
            <a:chOff x="7538526" y="12"/>
            <a:chExt cx="1605430" cy="5013047"/>
          </a:xfrm>
        </p:grpSpPr>
        <p:sp>
          <p:nvSpPr>
            <p:cNvPr id="145" name="Google Shape;145;p5"/>
            <p:cNvSpPr/>
            <p:nvPr/>
          </p:nvSpPr>
          <p:spPr>
            <a:xfrm rot="-5400000">
              <a:off x="8134423" y="4003525"/>
              <a:ext cx="413637" cy="160543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8430735" y="1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 flipH="1">
            <a:off x="8430777" y="2808316"/>
            <a:ext cx="603327" cy="234182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49" name="Google Shape;149;p5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 idx="2"/>
          </p:nvPr>
        </p:nvSpPr>
        <p:spPr>
          <a:xfrm>
            <a:off x="1894475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 idx="3"/>
          </p:nvPr>
        </p:nvSpPr>
        <p:spPr>
          <a:xfrm>
            <a:off x="5927800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7"/>
          <p:cNvGrpSpPr/>
          <p:nvPr/>
        </p:nvGrpSpPr>
        <p:grpSpPr>
          <a:xfrm>
            <a:off x="4629558" y="-7"/>
            <a:ext cx="4430111" cy="5150132"/>
            <a:chOff x="4705758" y="-7"/>
            <a:chExt cx="4430111" cy="5150132"/>
          </a:xfrm>
        </p:grpSpPr>
        <p:sp>
          <p:nvSpPr>
            <p:cNvPr id="274" name="Google Shape;274;p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3573946">
              <a:off x="47281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 rot="-3743832">
              <a:off x="4741573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7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4137572" y="-13732"/>
            <a:ext cx="838072" cy="5157220"/>
            <a:chOff x="4137572" y="-13732"/>
            <a:chExt cx="838072" cy="5157220"/>
          </a:xfrm>
        </p:grpSpPr>
        <p:sp>
          <p:nvSpPr>
            <p:cNvPr id="306" name="Google Shape;306;p7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7"/>
          <p:cNvSpPr txBox="1">
            <a:spLocks noGrp="1"/>
          </p:cNvSpPr>
          <p:nvPr>
            <p:ph type="title"/>
          </p:nvPr>
        </p:nvSpPr>
        <p:spPr>
          <a:xfrm>
            <a:off x="4572000" y="539925"/>
            <a:ext cx="3851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5165375" y="2571675"/>
            <a:ext cx="32583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7"/>
          <p:cNvSpPr/>
          <p:nvPr/>
        </p:nvSpPr>
        <p:spPr>
          <a:xfrm rot="-5400000" flipH="1">
            <a:off x="7526857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flipH="1">
            <a:off x="3038205" y="-55447"/>
            <a:ext cx="6021465" cy="4851823"/>
            <a:chOff x="134016" y="-55447"/>
            <a:chExt cx="6021465" cy="4851823"/>
          </a:xfrm>
        </p:grpSpPr>
        <p:sp>
          <p:nvSpPr>
            <p:cNvPr id="313" name="Google Shape;313;p8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193460" y="-4"/>
            <a:ext cx="8950544" cy="5778028"/>
            <a:chOff x="1056010" y="-79"/>
            <a:chExt cx="8950544" cy="5778028"/>
          </a:xfrm>
        </p:grpSpPr>
        <p:grpSp>
          <p:nvGrpSpPr>
            <p:cNvPr id="346" name="Google Shape;346;p8"/>
            <p:cNvGrpSpPr/>
            <p:nvPr/>
          </p:nvGrpSpPr>
          <p:grpSpPr>
            <a:xfrm flipH="1">
              <a:off x="1056010" y="-79"/>
              <a:ext cx="8950539" cy="2017444"/>
              <a:chOff x="-862602" y="-79"/>
              <a:chExt cx="8950539" cy="2017444"/>
            </a:xfrm>
          </p:grpSpPr>
          <p:sp>
            <p:nvSpPr>
              <p:cNvPr id="347" name="Google Shape;347;p8"/>
              <p:cNvSpPr/>
              <p:nvPr/>
            </p:nvSpPr>
            <p:spPr>
              <a:xfrm rot="5400000">
                <a:off x="-71262" y="-791419"/>
                <a:ext cx="549253" cy="2131932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 rot="10800000">
                <a:off x="7568185" y="-63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8"/>
            <p:cNvSpPr/>
            <p:nvPr/>
          </p:nvSpPr>
          <p:spPr>
            <a:xfrm flipH="1">
              <a:off x="9403227" y="2826491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flipH="1">
              <a:off x="8971945" y="4519055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8"/>
          <p:cNvSpPr txBox="1">
            <a:spLocks noGrp="1"/>
          </p:cNvSpPr>
          <p:nvPr>
            <p:ph type="title"/>
          </p:nvPr>
        </p:nvSpPr>
        <p:spPr>
          <a:xfrm>
            <a:off x="4567350" y="540000"/>
            <a:ext cx="3856800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10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419" name="Google Shape;419;p10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 flipH="1">
            <a:off x="-3" y="-801"/>
            <a:ext cx="9144053" cy="5119975"/>
            <a:chOff x="-3" y="-801"/>
            <a:chExt cx="9144053" cy="5119975"/>
          </a:xfrm>
        </p:grpSpPr>
        <p:sp>
          <p:nvSpPr>
            <p:cNvPr id="475" name="Google Shape;475;p10"/>
            <p:cNvSpPr/>
            <p:nvPr/>
          </p:nvSpPr>
          <p:spPr>
            <a:xfrm rot="5400000">
              <a:off x="748835" y="-7496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-5400000">
              <a:off x="7854756" y="3829881"/>
              <a:ext cx="528213" cy="2050375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0"/>
          <p:cNvSpPr/>
          <p:nvPr/>
        </p:nvSpPr>
        <p:spPr>
          <a:xfrm rot="10800000" flipH="1">
            <a:off x="193509" y="12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1"/>
          <p:cNvGrpSpPr/>
          <p:nvPr/>
        </p:nvGrpSpPr>
        <p:grpSpPr>
          <a:xfrm>
            <a:off x="-4" y="-3319"/>
            <a:ext cx="4451274" cy="5150132"/>
            <a:chOff x="4684596" y="-7"/>
            <a:chExt cx="4451274" cy="5150132"/>
          </a:xfrm>
        </p:grpSpPr>
        <p:sp>
          <p:nvSpPr>
            <p:cNvPr id="481" name="Google Shape;481;p11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1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511" name="Google Shape;511;p11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1"/>
          <p:cNvSpPr txBox="1">
            <a:spLocks noGrp="1"/>
          </p:cNvSpPr>
          <p:nvPr>
            <p:ph type="title"/>
          </p:nvPr>
        </p:nvSpPr>
        <p:spPr>
          <a:xfrm>
            <a:off x="720000" y="3832525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57175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1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11"/>
          <p:cNvSpPr/>
          <p:nvPr/>
        </p:nvSpPr>
        <p:spPr>
          <a:xfrm rot="10800000" flipH="1">
            <a:off x="200235" y="-8963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185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6" r:id="rId13"/>
    <p:sldLayoutId id="2147483667" r:id="rId14"/>
    <p:sldLayoutId id="2147483669" r:id="rId15"/>
    <p:sldLayoutId id="2147483670" r:id="rId16"/>
    <p:sldLayoutId id="2147483675" r:id="rId17"/>
    <p:sldLayoutId id="2147483676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Sportify</a:t>
            </a:r>
            <a:endParaRPr lang="fr-FR" sz="8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9500" dirty="0">
              <a:solidFill>
                <a:srgbClr val="C71FE9"/>
              </a:solidFill>
            </a:endParaRPr>
          </a:p>
        </p:txBody>
      </p:sp>
      <p:sp>
        <p:nvSpPr>
          <p:cNvPr id="1379" name="Google Shape;1379;p27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0" y="1379258"/>
            <a:ext cx="2591983" cy="261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364" y="1379250"/>
            <a:ext cx="2255360" cy="22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38"/>
          <p:cNvSpPr/>
          <p:nvPr/>
        </p:nvSpPr>
        <p:spPr>
          <a:xfrm>
            <a:off x="6313362" y="1869514"/>
            <a:ext cx="446557" cy="476555"/>
          </a:xfrm>
          <a:custGeom>
            <a:avLst/>
            <a:gdLst/>
            <a:ahLst/>
            <a:cxnLst/>
            <a:rect l="l" t="t" r="r" b="b"/>
            <a:pathLst>
              <a:path w="22300" h="23798" extrusionOk="0">
                <a:moveTo>
                  <a:pt x="5245" y="1056"/>
                </a:moveTo>
                <a:cubicBezTo>
                  <a:pt x="5295" y="1056"/>
                  <a:pt x="5346" y="1057"/>
                  <a:pt x="5397" y="1059"/>
                </a:cubicBezTo>
                <a:lnTo>
                  <a:pt x="6313" y="1109"/>
                </a:lnTo>
                <a:cubicBezTo>
                  <a:pt x="7856" y="1172"/>
                  <a:pt x="9199" y="2214"/>
                  <a:pt x="9651" y="3669"/>
                </a:cubicBezTo>
                <a:cubicBezTo>
                  <a:pt x="9676" y="3757"/>
                  <a:pt x="9688" y="3807"/>
                  <a:pt x="9688" y="3820"/>
                </a:cubicBezTo>
                <a:cubicBezTo>
                  <a:pt x="9989" y="5414"/>
                  <a:pt x="9676" y="7032"/>
                  <a:pt x="8822" y="8413"/>
                </a:cubicBezTo>
                <a:cubicBezTo>
                  <a:pt x="8471" y="8977"/>
                  <a:pt x="8145" y="9517"/>
                  <a:pt x="7869" y="10006"/>
                </a:cubicBezTo>
                <a:cubicBezTo>
                  <a:pt x="7718" y="10257"/>
                  <a:pt x="7806" y="10584"/>
                  <a:pt x="8069" y="10722"/>
                </a:cubicBezTo>
                <a:cubicBezTo>
                  <a:pt x="8145" y="10772"/>
                  <a:pt x="8233" y="10797"/>
                  <a:pt x="8320" y="10797"/>
                </a:cubicBezTo>
                <a:cubicBezTo>
                  <a:pt x="8509" y="10797"/>
                  <a:pt x="8684" y="10697"/>
                  <a:pt x="8785" y="10534"/>
                </a:cubicBezTo>
                <a:cubicBezTo>
                  <a:pt x="8860" y="10395"/>
                  <a:pt x="8935" y="10270"/>
                  <a:pt x="9011" y="10144"/>
                </a:cubicBezTo>
                <a:lnTo>
                  <a:pt x="9073" y="10232"/>
                </a:lnTo>
                <a:cubicBezTo>
                  <a:pt x="10014" y="11763"/>
                  <a:pt x="9939" y="13708"/>
                  <a:pt x="8910" y="15151"/>
                </a:cubicBezTo>
                <a:cubicBezTo>
                  <a:pt x="8369" y="15073"/>
                  <a:pt x="7839" y="15024"/>
                  <a:pt x="7363" y="15024"/>
                </a:cubicBezTo>
                <a:cubicBezTo>
                  <a:pt x="7309" y="15024"/>
                  <a:pt x="7256" y="15025"/>
                  <a:pt x="7204" y="15026"/>
                </a:cubicBezTo>
                <a:cubicBezTo>
                  <a:pt x="6915" y="15039"/>
                  <a:pt x="6676" y="15277"/>
                  <a:pt x="6689" y="15578"/>
                </a:cubicBezTo>
                <a:cubicBezTo>
                  <a:pt x="6702" y="15867"/>
                  <a:pt x="6940" y="16093"/>
                  <a:pt x="7229" y="16093"/>
                </a:cubicBezTo>
                <a:cubicBezTo>
                  <a:pt x="7290" y="16091"/>
                  <a:pt x="7352" y="16090"/>
                  <a:pt x="7416" y="16090"/>
                </a:cubicBezTo>
                <a:cubicBezTo>
                  <a:pt x="8500" y="16090"/>
                  <a:pt x="9919" y="16383"/>
                  <a:pt x="11069" y="16632"/>
                </a:cubicBezTo>
                <a:cubicBezTo>
                  <a:pt x="11621" y="16745"/>
                  <a:pt x="12110" y="16846"/>
                  <a:pt x="12499" y="16896"/>
                </a:cubicBezTo>
                <a:cubicBezTo>
                  <a:pt x="12650" y="16921"/>
                  <a:pt x="12813" y="16933"/>
                  <a:pt x="13001" y="16933"/>
                </a:cubicBezTo>
                <a:cubicBezTo>
                  <a:pt x="13842" y="16933"/>
                  <a:pt x="14959" y="16682"/>
                  <a:pt x="15887" y="16068"/>
                </a:cubicBezTo>
                <a:cubicBezTo>
                  <a:pt x="15963" y="16457"/>
                  <a:pt x="16050" y="16745"/>
                  <a:pt x="16076" y="16820"/>
                </a:cubicBezTo>
                <a:cubicBezTo>
                  <a:pt x="16151" y="17046"/>
                  <a:pt x="16364" y="17184"/>
                  <a:pt x="16578" y="17184"/>
                </a:cubicBezTo>
                <a:cubicBezTo>
                  <a:pt x="16640" y="17184"/>
                  <a:pt x="16690" y="17184"/>
                  <a:pt x="16753" y="17159"/>
                </a:cubicBezTo>
                <a:cubicBezTo>
                  <a:pt x="17029" y="17071"/>
                  <a:pt x="17180" y="16770"/>
                  <a:pt x="17092" y="16494"/>
                </a:cubicBezTo>
                <a:cubicBezTo>
                  <a:pt x="17079" y="16482"/>
                  <a:pt x="16941" y="16055"/>
                  <a:pt x="16879" y="15515"/>
                </a:cubicBezTo>
                <a:cubicBezTo>
                  <a:pt x="16791" y="14875"/>
                  <a:pt x="16854" y="14361"/>
                  <a:pt x="17029" y="14072"/>
                </a:cubicBezTo>
                <a:cubicBezTo>
                  <a:pt x="17368" y="13533"/>
                  <a:pt x="17456" y="12767"/>
                  <a:pt x="17544" y="12027"/>
                </a:cubicBezTo>
                <a:cubicBezTo>
                  <a:pt x="17581" y="11738"/>
                  <a:pt x="17607" y="11450"/>
                  <a:pt x="17657" y="11199"/>
                </a:cubicBezTo>
                <a:cubicBezTo>
                  <a:pt x="18071" y="12629"/>
                  <a:pt x="17694" y="14411"/>
                  <a:pt x="17682" y="14424"/>
                </a:cubicBezTo>
                <a:cubicBezTo>
                  <a:pt x="17619" y="14712"/>
                  <a:pt x="17807" y="14988"/>
                  <a:pt x="18096" y="15051"/>
                </a:cubicBezTo>
                <a:cubicBezTo>
                  <a:pt x="18135" y="15060"/>
                  <a:pt x="18175" y="15064"/>
                  <a:pt x="18213" y="15064"/>
                </a:cubicBezTo>
                <a:cubicBezTo>
                  <a:pt x="18456" y="15064"/>
                  <a:pt x="18669" y="14899"/>
                  <a:pt x="18723" y="14650"/>
                </a:cubicBezTo>
                <a:cubicBezTo>
                  <a:pt x="18723" y="14624"/>
                  <a:pt x="18774" y="14411"/>
                  <a:pt x="18824" y="14072"/>
                </a:cubicBezTo>
                <a:lnTo>
                  <a:pt x="19828" y="13307"/>
                </a:lnTo>
                <a:cubicBezTo>
                  <a:pt x="20054" y="13131"/>
                  <a:pt x="20104" y="12792"/>
                  <a:pt x="19928" y="12566"/>
                </a:cubicBezTo>
                <a:cubicBezTo>
                  <a:pt x="19818" y="12427"/>
                  <a:pt x="19662" y="12357"/>
                  <a:pt x="19503" y="12357"/>
                </a:cubicBezTo>
                <a:cubicBezTo>
                  <a:pt x="19389" y="12357"/>
                  <a:pt x="19275" y="12393"/>
                  <a:pt x="19175" y="12466"/>
                </a:cubicBezTo>
                <a:lnTo>
                  <a:pt x="18912" y="12667"/>
                </a:lnTo>
                <a:cubicBezTo>
                  <a:pt x="18899" y="12378"/>
                  <a:pt x="18887" y="12064"/>
                  <a:pt x="18849" y="11763"/>
                </a:cubicBezTo>
                <a:lnTo>
                  <a:pt x="20041" y="11249"/>
                </a:lnTo>
                <a:lnTo>
                  <a:pt x="21120" y="13432"/>
                </a:lnTo>
                <a:lnTo>
                  <a:pt x="18974" y="16369"/>
                </a:lnTo>
                <a:cubicBezTo>
                  <a:pt x="18309" y="16733"/>
                  <a:pt x="14632" y="18753"/>
                  <a:pt x="11822" y="20447"/>
                </a:cubicBezTo>
                <a:cubicBezTo>
                  <a:pt x="9755" y="21685"/>
                  <a:pt x="6732" y="22747"/>
                  <a:pt x="4755" y="22747"/>
                </a:cubicBezTo>
                <a:cubicBezTo>
                  <a:pt x="4367" y="22747"/>
                  <a:pt x="4020" y="22707"/>
                  <a:pt x="3728" y="22618"/>
                </a:cubicBezTo>
                <a:cubicBezTo>
                  <a:pt x="3351" y="22505"/>
                  <a:pt x="3100" y="22317"/>
                  <a:pt x="2975" y="22066"/>
                </a:cubicBezTo>
                <a:cubicBezTo>
                  <a:pt x="377" y="15064"/>
                  <a:pt x="1130" y="11299"/>
                  <a:pt x="1895" y="9605"/>
                </a:cubicBezTo>
                <a:lnTo>
                  <a:pt x="1895" y="9605"/>
                </a:lnTo>
                <a:cubicBezTo>
                  <a:pt x="2008" y="9730"/>
                  <a:pt x="2109" y="9868"/>
                  <a:pt x="2209" y="10006"/>
                </a:cubicBezTo>
                <a:cubicBezTo>
                  <a:pt x="2309" y="10160"/>
                  <a:pt x="2475" y="10239"/>
                  <a:pt x="2644" y="10239"/>
                </a:cubicBezTo>
                <a:cubicBezTo>
                  <a:pt x="2750" y="10239"/>
                  <a:pt x="2857" y="10208"/>
                  <a:pt x="2949" y="10144"/>
                </a:cubicBezTo>
                <a:cubicBezTo>
                  <a:pt x="3188" y="9969"/>
                  <a:pt x="3238" y="9643"/>
                  <a:pt x="3075" y="9404"/>
                </a:cubicBezTo>
                <a:cubicBezTo>
                  <a:pt x="2912" y="9166"/>
                  <a:pt x="2724" y="8927"/>
                  <a:pt x="2535" y="8701"/>
                </a:cubicBezTo>
                <a:cubicBezTo>
                  <a:pt x="2322" y="8450"/>
                  <a:pt x="2234" y="8325"/>
                  <a:pt x="2197" y="8275"/>
                </a:cubicBezTo>
                <a:cubicBezTo>
                  <a:pt x="1280" y="6781"/>
                  <a:pt x="1142" y="4912"/>
                  <a:pt x="1833" y="3293"/>
                </a:cubicBezTo>
                <a:cubicBezTo>
                  <a:pt x="2415" y="1934"/>
                  <a:pt x="3772" y="1056"/>
                  <a:pt x="5245" y="1056"/>
                </a:cubicBezTo>
                <a:close/>
                <a:moveTo>
                  <a:pt x="5235" y="0"/>
                </a:moveTo>
                <a:cubicBezTo>
                  <a:pt x="3334" y="0"/>
                  <a:pt x="1592" y="1136"/>
                  <a:pt x="854" y="2879"/>
                </a:cubicBezTo>
                <a:cubicBezTo>
                  <a:pt x="63" y="4749"/>
                  <a:pt x="189" y="6894"/>
                  <a:pt x="1193" y="8651"/>
                </a:cubicBezTo>
                <a:cubicBezTo>
                  <a:pt x="741" y="9467"/>
                  <a:pt x="239" y="10797"/>
                  <a:pt x="139" y="12792"/>
                </a:cubicBezTo>
                <a:cubicBezTo>
                  <a:pt x="1" y="15515"/>
                  <a:pt x="615" y="18766"/>
                  <a:pt x="1996" y="22455"/>
                </a:cubicBezTo>
                <a:cubicBezTo>
                  <a:pt x="1996" y="22467"/>
                  <a:pt x="2008" y="22480"/>
                  <a:pt x="2008" y="22493"/>
                </a:cubicBezTo>
                <a:cubicBezTo>
                  <a:pt x="2272" y="23045"/>
                  <a:pt x="2736" y="23421"/>
                  <a:pt x="3414" y="23622"/>
                </a:cubicBezTo>
                <a:cubicBezTo>
                  <a:pt x="3828" y="23747"/>
                  <a:pt x="4280" y="23798"/>
                  <a:pt x="4757" y="23798"/>
                </a:cubicBezTo>
                <a:cubicBezTo>
                  <a:pt x="5798" y="23798"/>
                  <a:pt x="6915" y="23559"/>
                  <a:pt x="7793" y="23308"/>
                </a:cubicBezTo>
                <a:cubicBezTo>
                  <a:pt x="9374" y="22856"/>
                  <a:pt x="11043" y="22154"/>
                  <a:pt x="12361" y="21351"/>
                </a:cubicBezTo>
                <a:cubicBezTo>
                  <a:pt x="15436" y="19506"/>
                  <a:pt x="19539" y="17272"/>
                  <a:pt x="19577" y="17247"/>
                </a:cubicBezTo>
                <a:cubicBezTo>
                  <a:pt x="19652" y="17209"/>
                  <a:pt x="19715" y="17159"/>
                  <a:pt x="19752" y="17097"/>
                </a:cubicBezTo>
                <a:lnTo>
                  <a:pt x="22162" y="13796"/>
                </a:lnTo>
                <a:cubicBezTo>
                  <a:pt x="22287" y="13633"/>
                  <a:pt x="22300" y="13420"/>
                  <a:pt x="22212" y="13244"/>
                </a:cubicBezTo>
                <a:lnTo>
                  <a:pt x="20756" y="10333"/>
                </a:lnTo>
                <a:cubicBezTo>
                  <a:pt x="20664" y="10148"/>
                  <a:pt x="20483" y="10038"/>
                  <a:pt x="20289" y="10038"/>
                </a:cubicBezTo>
                <a:cubicBezTo>
                  <a:pt x="20219" y="10038"/>
                  <a:pt x="20148" y="10052"/>
                  <a:pt x="20079" y="10082"/>
                </a:cubicBezTo>
                <a:lnTo>
                  <a:pt x="18598" y="10709"/>
                </a:lnTo>
                <a:cubicBezTo>
                  <a:pt x="18431" y="10351"/>
                  <a:pt x="18082" y="10118"/>
                  <a:pt x="17670" y="10118"/>
                </a:cubicBezTo>
                <a:cubicBezTo>
                  <a:pt x="17649" y="10118"/>
                  <a:pt x="17628" y="10118"/>
                  <a:pt x="17607" y="10119"/>
                </a:cubicBezTo>
                <a:cubicBezTo>
                  <a:pt x="17117" y="10144"/>
                  <a:pt x="16716" y="10483"/>
                  <a:pt x="16628" y="10973"/>
                </a:cubicBezTo>
                <a:cubicBezTo>
                  <a:pt x="16565" y="11261"/>
                  <a:pt x="16527" y="11588"/>
                  <a:pt x="16490" y="11901"/>
                </a:cubicBezTo>
                <a:cubicBezTo>
                  <a:pt x="16427" y="12504"/>
                  <a:pt x="16339" y="13169"/>
                  <a:pt x="16138" y="13508"/>
                </a:cubicBezTo>
                <a:cubicBezTo>
                  <a:pt x="15900" y="13884"/>
                  <a:pt x="15800" y="14336"/>
                  <a:pt x="15787" y="14775"/>
                </a:cubicBezTo>
                <a:cubicBezTo>
                  <a:pt x="15044" y="15540"/>
                  <a:pt x="13826" y="15876"/>
                  <a:pt x="13002" y="15876"/>
                </a:cubicBezTo>
                <a:cubicBezTo>
                  <a:pt x="12879" y="15876"/>
                  <a:pt x="12765" y="15869"/>
                  <a:pt x="12662" y="15854"/>
                </a:cubicBezTo>
                <a:cubicBezTo>
                  <a:pt x="12286" y="15791"/>
                  <a:pt x="11796" y="15691"/>
                  <a:pt x="11282" y="15591"/>
                </a:cubicBezTo>
                <a:cubicBezTo>
                  <a:pt x="10893" y="15503"/>
                  <a:pt x="10479" y="15428"/>
                  <a:pt x="10040" y="15340"/>
                </a:cubicBezTo>
                <a:cubicBezTo>
                  <a:pt x="11056" y="13608"/>
                  <a:pt x="11043" y="11424"/>
                  <a:pt x="9977" y="9680"/>
                </a:cubicBezTo>
                <a:lnTo>
                  <a:pt x="9625" y="9115"/>
                </a:lnTo>
                <a:cubicBezTo>
                  <a:pt x="9663" y="9065"/>
                  <a:pt x="9688" y="9015"/>
                  <a:pt x="9713" y="8965"/>
                </a:cubicBezTo>
                <a:cubicBezTo>
                  <a:pt x="10717" y="7371"/>
                  <a:pt x="11081" y="5476"/>
                  <a:pt x="10730" y="3632"/>
                </a:cubicBezTo>
                <a:cubicBezTo>
                  <a:pt x="10717" y="3556"/>
                  <a:pt x="10692" y="3469"/>
                  <a:pt x="10667" y="3356"/>
                </a:cubicBezTo>
                <a:cubicBezTo>
                  <a:pt x="10077" y="1473"/>
                  <a:pt x="8345" y="143"/>
                  <a:pt x="6363" y="43"/>
                </a:cubicBezTo>
                <a:lnTo>
                  <a:pt x="5447" y="5"/>
                </a:lnTo>
                <a:cubicBezTo>
                  <a:pt x="5376" y="2"/>
                  <a:pt x="5305" y="0"/>
                  <a:pt x="5235" y="0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38"/>
          <p:cNvSpPr/>
          <p:nvPr/>
        </p:nvSpPr>
        <p:spPr>
          <a:xfrm>
            <a:off x="7317133" y="1879987"/>
            <a:ext cx="310868" cy="455609"/>
          </a:xfrm>
          <a:custGeom>
            <a:avLst/>
            <a:gdLst/>
            <a:ahLst/>
            <a:cxnLst/>
            <a:rect l="l" t="t" r="r" b="b"/>
            <a:pathLst>
              <a:path w="15524" h="22752" extrusionOk="0">
                <a:moveTo>
                  <a:pt x="7768" y="4983"/>
                </a:moveTo>
                <a:cubicBezTo>
                  <a:pt x="9375" y="4983"/>
                  <a:pt x="10981" y="5234"/>
                  <a:pt x="12524" y="5735"/>
                </a:cubicBezTo>
                <a:cubicBezTo>
                  <a:pt x="12499" y="5811"/>
                  <a:pt x="12462" y="5874"/>
                  <a:pt x="12437" y="5936"/>
                </a:cubicBezTo>
                <a:cubicBezTo>
                  <a:pt x="11960" y="7078"/>
                  <a:pt x="11721" y="8270"/>
                  <a:pt x="11721" y="9500"/>
                </a:cubicBezTo>
                <a:cubicBezTo>
                  <a:pt x="11721" y="11257"/>
                  <a:pt x="12223" y="12964"/>
                  <a:pt x="13164" y="14432"/>
                </a:cubicBezTo>
                <a:cubicBezTo>
                  <a:pt x="11433" y="15084"/>
                  <a:pt x="9626" y="15423"/>
                  <a:pt x="7768" y="15423"/>
                </a:cubicBezTo>
                <a:cubicBezTo>
                  <a:pt x="5911" y="15423"/>
                  <a:pt x="4092" y="15084"/>
                  <a:pt x="2360" y="14432"/>
                </a:cubicBezTo>
                <a:cubicBezTo>
                  <a:pt x="3314" y="12964"/>
                  <a:pt x="3816" y="11257"/>
                  <a:pt x="3816" y="9500"/>
                </a:cubicBezTo>
                <a:cubicBezTo>
                  <a:pt x="3816" y="8270"/>
                  <a:pt x="3577" y="7078"/>
                  <a:pt x="3100" y="5949"/>
                </a:cubicBezTo>
                <a:cubicBezTo>
                  <a:pt x="3063" y="5874"/>
                  <a:pt x="3037" y="5811"/>
                  <a:pt x="3012" y="5735"/>
                </a:cubicBezTo>
                <a:cubicBezTo>
                  <a:pt x="4556" y="5234"/>
                  <a:pt x="6162" y="4983"/>
                  <a:pt x="7768" y="4983"/>
                </a:cubicBezTo>
                <a:close/>
                <a:moveTo>
                  <a:pt x="13691" y="15373"/>
                </a:moveTo>
                <a:cubicBezTo>
                  <a:pt x="14131" y="16289"/>
                  <a:pt x="14394" y="17293"/>
                  <a:pt x="14457" y="18322"/>
                </a:cubicBezTo>
                <a:cubicBezTo>
                  <a:pt x="14017" y="18137"/>
                  <a:pt x="13518" y="18043"/>
                  <a:pt x="12993" y="18043"/>
                </a:cubicBezTo>
                <a:cubicBezTo>
                  <a:pt x="12202" y="18043"/>
                  <a:pt x="11349" y="18256"/>
                  <a:pt x="10542" y="18686"/>
                </a:cubicBezTo>
                <a:cubicBezTo>
                  <a:pt x="9726" y="19113"/>
                  <a:pt x="9023" y="19715"/>
                  <a:pt x="8534" y="20418"/>
                </a:cubicBezTo>
                <a:cubicBezTo>
                  <a:pt x="8277" y="20424"/>
                  <a:pt x="8019" y="20427"/>
                  <a:pt x="7762" y="20427"/>
                </a:cubicBezTo>
                <a:cubicBezTo>
                  <a:pt x="7505" y="20427"/>
                  <a:pt x="7248" y="20424"/>
                  <a:pt x="6990" y="20418"/>
                </a:cubicBezTo>
                <a:cubicBezTo>
                  <a:pt x="6514" y="19715"/>
                  <a:pt x="5811" y="19113"/>
                  <a:pt x="4995" y="18686"/>
                </a:cubicBezTo>
                <a:cubicBezTo>
                  <a:pt x="4180" y="18256"/>
                  <a:pt x="3324" y="18043"/>
                  <a:pt x="2534" y="18043"/>
                </a:cubicBezTo>
                <a:cubicBezTo>
                  <a:pt x="2010" y="18043"/>
                  <a:pt x="1515" y="18137"/>
                  <a:pt x="1080" y="18322"/>
                </a:cubicBezTo>
                <a:cubicBezTo>
                  <a:pt x="1143" y="17293"/>
                  <a:pt x="1406" y="16289"/>
                  <a:pt x="1845" y="15373"/>
                </a:cubicBezTo>
                <a:cubicBezTo>
                  <a:pt x="3740" y="16113"/>
                  <a:pt x="5723" y="16477"/>
                  <a:pt x="7768" y="16477"/>
                </a:cubicBezTo>
                <a:cubicBezTo>
                  <a:pt x="9801" y="16477"/>
                  <a:pt x="11797" y="16113"/>
                  <a:pt x="13691" y="15373"/>
                </a:cubicBezTo>
                <a:close/>
                <a:moveTo>
                  <a:pt x="1469" y="1"/>
                </a:moveTo>
                <a:cubicBezTo>
                  <a:pt x="1180" y="1"/>
                  <a:pt x="942" y="239"/>
                  <a:pt x="942" y="528"/>
                </a:cubicBezTo>
                <a:cubicBezTo>
                  <a:pt x="942" y="2548"/>
                  <a:pt x="1331" y="4506"/>
                  <a:pt x="2121" y="6350"/>
                </a:cubicBezTo>
                <a:cubicBezTo>
                  <a:pt x="2548" y="7354"/>
                  <a:pt x="2761" y="8408"/>
                  <a:pt x="2761" y="9500"/>
                </a:cubicBezTo>
                <a:cubicBezTo>
                  <a:pt x="2761" y="11056"/>
                  <a:pt x="2310" y="12562"/>
                  <a:pt x="1469" y="13880"/>
                </a:cubicBezTo>
                <a:cubicBezTo>
                  <a:pt x="1469" y="13880"/>
                  <a:pt x="1456" y="13880"/>
                  <a:pt x="1456" y="13892"/>
                </a:cubicBezTo>
                <a:cubicBezTo>
                  <a:pt x="503" y="15360"/>
                  <a:pt x="1" y="17067"/>
                  <a:pt x="1" y="18824"/>
                </a:cubicBezTo>
                <a:lnTo>
                  <a:pt x="1" y="22225"/>
                </a:lnTo>
                <a:cubicBezTo>
                  <a:pt x="1" y="22513"/>
                  <a:pt x="239" y="22752"/>
                  <a:pt x="540" y="22752"/>
                </a:cubicBezTo>
                <a:cubicBezTo>
                  <a:pt x="829" y="22752"/>
                  <a:pt x="1067" y="22513"/>
                  <a:pt x="1067" y="22225"/>
                </a:cubicBezTo>
                <a:lnTo>
                  <a:pt x="1067" y="19539"/>
                </a:lnTo>
                <a:cubicBezTo>
                  <a:pt x="1433" y="19251"/>
                  <a:pt x="1945" y="19107"/>
                  <a:pt x="2518" y="19107"/>
                </a:cubicBezTo>
                <a:cubicBezTo>
                  <a:pt x="3144" y="19107"/>
                  <a:pt x="3844" y="19280"/>
                  <a:pt x="4506" y="19627"/>
                </a:cubicBezTo>
                <a:cubicBezTo>
                  <a:pt x="5196" y="19991"/>
                  <a:pt x="5786" y="20505"/>
                  <a:pt x="6175" y="21095"/>
                </a:cubicBezTo>
                <a:lnTo>
                  <a:pt x="6175" y="22225"/>
                </a:lnTo>
                <a:cubicBezTo>
                  <a:pt x="6175" y="22513"/>
                  <a:pt x="6413" y="22752"/>
                  <a:pt x="6702" y="22752"/>
                </a:cubicBezTo>
                <a:cubicBezTo>
                  <a:pt x="6990" y="22752"/>
                  <a:pt x="7229" y="22513"/>
                  <a:pt x="7229" y="22225"/>
                </a:cubicBezTo>
                <a:lnTo>
                  <a:pt x="7229" y="21484"/>
                </a:lnTo>
                <a:cubicBezTo>
                  <a:pt x="7411" y="21491"/>
                  <a:pt x="7590" y="21494"/>
                  <a:pt x="7767" y="21494"/>
                </a:cubicBezTo>
                <a:cubicBezTo>
                  <a:pt x="7944" y="21494"/>
                  <a:pt x="8120" y="21491"/>
                  <a:pt x="8295" y="21484"/>
                </a:cubicBezTo>
                <a:lnTo>
                  <a:pt x="8295" y="22225"/>
                </a:lnTo>
                <a:cubicBezTo>
                  <a:pt x="8295" y="22513"/>
                  <a:pt x="8534" y="22752"/>
                  <a:pt x="8835" y="22752"/>
                </a:cubicBezTo>
                <a:cubicBezTo>
                  <a:pt x="9124" y="22752"/>
                  <a:pt x="9362" y="22513"/>
                  <a:pt x="9362" y="22225"/>
                </a:cubicBezTo>
                <a:lnTo>
                  <a:pt x="9362" y="21095"/>
                </a:lnTo>
                <a:cubicBezTo>
                  <a:pt x="9751" y="20505"/>
                  <a:pt x="10341" y="19991"/>
                  <a:pt x="11031" y="19627"/>
                </a:cubicBezTo>
                <a:cubicBezTo>
                  <a:pt x="11693" y="19280"/>
                  <a:pt x="12389" y="19107"/>
                  <a:pt x="13014" y="19107"/>
                </a:cubicBezTo>
                <a:cubicBezTo>
                  <a:pt x="13586" y="19107"/>
                  <a:pt x="14098" y="19251"/>
                  <a:pt x="14469" y="19539"/>
                </a:cubicBezTo>
                <a:lnTo>
                  <a:pt x="14469" y="22225"/>
                </a:lnTo>
                <a:cubicBezTo>
                  <a:pt x="14469" y="22513"/>
                  <a:pt x="14708" y="22752"/>
                  <a:pt x="14997" y="22752"/>
                </a:cubicBezTo>
                <a:cubicBezTo>
                  <a:pt x="15298" y="22752"/>
                  <a:pt x="15524" y="22513"/>
                  <a:pt x="15524" y="22225"/>
                </a:cubicBezTo>
                <a:lnTo>
                  <a:pt x="15524" y="18824"/>
                </a:lnTo>
                <a:cubicBezTo>
                  <a:pt x="15524" y="17067"/>
                  <a:pt x="15022" y="15360"/>
                  <a:pt x="14080" y="13892"/>
                </a:cubicBezTo>
                <a:cubicBezTo>
                  <a:pt x="14068" y="13880"/>
                  <a:pt x="14068" y="13880"/>
                  <a:pt x="14068" y="13880"/>
                </a:cubicBezTo>
                <a:cubicBezTo>
                  <a:pt x="13227" y="12562"/>
                  <a:pt x="12775" y="11056"/>
                  <a:pt x="12775" y="9500"/>
                </a:cubicBezTo>
                <a:cubicBezTo>
                  <a:pt x="12775" y="8408"/>
                  <a:pt x="12989" y="7354"/>
                  <a:pt x="13415" y="6350"/>
                </a:cubicBezTo>
                <a:cubicBezTo>
                  <a:pt x="14193" y="4506"/>
                  <a:pt x="14595" y="2548"/>
                  <a:pt x="14595" y="528"/>
                </a:cubicBezTo>
                <a:cubicBezTo>
                  <a:pt x="14595" y="239"/>
                  <a:pt x="14357" y="1"/>
                  <a:pt x="14068" y="1"/>
                </a:cubicBezTo>
                <a:cubicBezTo>
                  <a:pt x="13779" y="1"/>
                  <a:pt x="13541" y="239"/>
                  <a:pt x="13541" y="528"/>
                </a:cubicBezTo>
                <a:cubicBezTo>
                  <a:pt x="13541" y="1971"/>
                  <a:pt x="13315" y="3376"/>
                  <a:pt x="12888" y="4744"/>
                </a:cubicBezTo>
                <a:cubicBezTo>
                  <a:pt x="11226" y="4192"/>
                  <a:pt x="9497" y="3916"/>
                  <a:pt x="7768" y="3916"/>
                </a:cubicBezTo>
                <a:cubicBezTo>
                  <a:pt x="6040" y="3916"/>
                  <a:pt x="4311" y="4192"/>
                  <a:pt x="2648" y="4744"/>
                </a:cubicBezTo>
                <a:cubicBezTo>
                  <a:pt x="2222" y="3376"/>
                  <a:pt x="1996" y="1971"/>
                  <a:pt x="1996" y="528"/>
                </a:cubicBezTo>
                <a:cubicBezTo>
                  <a:pt x="1996" y="239"/>
                  <a:pt x="1758" y="1"/>
                  <a:pt x="1469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8"/>
          <p:cNvSpPr/>
          <p:nvPr/>
        </p:nvSpPr>
        <p:spPr>
          <a:xfrm>
            <a:off x="8202289" y="1869554"/>
            <a:ext cx="214183" cy="476476"/>
          </a:xfrm>
          <a:custGeom>
            <a:avLst/>
            <a:gdLst/>
            <a:ahLst/>
            <a:cxnLst/>
            <a:rect l="l" t="t" r="r" b="b"/>
            <a:pathLst>
              <a:path w="11446" h="25463" extrusionOk="0">
                <a:moveTo>
                  <a:pt x="5723" y="1067"/>
                </a:moveTo>
                <a:cubicBezTo>
                  <a:pt x="6401" y="1067"/>
                  <a:pt x="6765" y="1544"/>
                  <a:pt x="6765" y="2422"/>
                </a:cubicBezTo>
                <a:cubicBezTo>
                  <a:pt x="6765" y="3389"/>
                  <a:pt x="6275" y="4242"/>
                  <a:pt x="5723" y="4242"/>
                </a:cubicBezTo>
                <a:cubicBezTo>
                  <a:pt x="5159" y="4242"/>
                  <a:pt x="4669" y="3389"/>
                  <a:pt x="4669" y="2422"/>
                </a:cubicBezTo>
                <a:cubicBezTo>
                  <a:pt x="4669" y="1544"/>
                  <a:pt x="5046" y="1067"/>
                  <a:pt x="5723" y="1067"/>
                </a:cubicBezTo>
                <a:close/>
                <a:moveTo>
                  <a:pt x="6865" y="4844"/>
                </a:moveTo>
                <a:cubicBezTo>
                  <a:pt x="7380" y="5233"/>
                  <a:pt x="8421" y="5911"/>
                  <a:pt x="9776" y="6212"/>
                </a:cubicBezTo>
                <a:cubicBezTo>
                  <a:pt x="9965" y="6262"/>
                  <a:pt x="10115" y="6413"/>
                  <a:pt x="10153" y="6614"/>
                </a:cubicBezTo>
                <a:cubicBezTo>
                  <a:pt x="10203" y="6940"/>
                  <a:pt x="10266" y="7316"/>
                  <a:pt x="10316" y="7605"/>
                </a:cubicBezTo>
                <a:cubicBezTo>
                  <a:pt x="10354" y="7781"/>
                  <a:pt x="10316" y="7956"/>
                  <a:pt x="10216" y="8107"/>
                </a:cubicBezTo>
                <a:lnTo>
                  <a:pt x="9664" y="8910"/>
                </a:lnTo>
                <a:lnTo>
                  <a:pt x="7468" y="9412"/>
                </a:lnTo>
                <a:lnTo>
                  <a:pt x="6238" y="8910"/>
                </a:lnTo>
                <a:lnTo>
                  <a:pt x="6238" y="7856"/>
                </a:lnTo>
                <a:cubicBezTo>
                  <a:pt x="6238" y="7567"/>
                  <a:pt x="5999" y="7329"/>
                  <a:pt x="5711" y="7329"/>
                </a:cubicBezTo>
                <a:cubicBezTo>
                  <a:pt x="5422" y="7329"/>
                  <a:pt x="5184" y="7567"/>
                  <a:pt x="5184" y="7856"/>
                </a:cubicBezTo>
                <a:lnTo>
                  <a:pt x="5184" y="8910"/>
                </a:lnTo>
                <a:lnTo>
                  <a:pt x="3954" y="9412"/>
                </a:lnTo>
                <a:lnTo>
                  <a:pt x="1783" y="8910"/>
                </a:lnTo>
                <a:lnTo>
                  <a:pt x="1231" y="8107"/>
                </a:lnTo>
                <a:cubicBezTo>
                  <a:pt x="1130" y="7956"/>
                  <a:pt x="1093" y="7781"/>
                  <a:pt x="1118" y="7605"/>
                </a:cubicBezTo>
                <a:cubicBezTo>
                  <a:pt x="1168" y="7316"/>
                  <a:pt x="1231" y="6940"/>
                  <a:pt x="1293" y="6614"/>
                </a:cubicBezTo>
                <a:cubicBezTo>
                  <a:pt x="1331" y="6413"/>
                  <a:pt x="1469" y="6262"/>
                  <a:pt x="1670" y="6212"/>
                </a:cubicBezTo>
                <a:cubicBezTo>
                  <a:pt x="3025" y="5911"/>
                  <a:pt x="4067" y="5233"/>
                  <a:pt x="4581" y="4844"/>
                </a:cubicBezTo>
                <a:cubicBezTo>
                  <a:pt x="4908" y="5133"/>
                  <a:pt x="5297" y="5296"/>
                  <a:pt x="5723" y="5296"/>
                </a:cubicBezTo>
                <a:cubicBezTo>
                  <a:pt x="6150" y="5296"/>
                  <a:pt x="6539" y="5133"/>
                  <a:pt x="6865" y="4844"/>
                </a:cubicBezTo>
                <a:close/>
                <a:moveTo>
                  <a:pt x="5711" y="9839"/>
                </a:moveTo>
                <a:lnTo>
                  <a:pt x="7217" y="10454"/>
                </a:lnTo>
                <a:cubicBezTo>
                  <a:pt x="7292" y="10491"/>
                  <a:pt x="7355" y="10504"/>
                  <a:pt x="7417" y="10504"/>
                </a:cubicBezTo>
                <a:cubicBezTo>
                  <a:pt x="7468" y="10504"/>
                  <a:pt x="7505" y="10491"/>
                  <a:pt x="7543" y="10491"/>
                </a:cubicBezTo>
                <a:lnTo>
                  <a:pt x="8773" y="10203"/>
                </a:lnTo>
                <a:lnTo>
                  <a:pt x="8547" y="10529"/>
                </a:lnTo>
                <a:cubicBezTo>
                  <a:pt x="7857" y="11533"/>
                  <a:pt x="7731" y="12825"/>
                  <a:pt x="8170" y="13930"/>
                </a:cubicBezTo>
                <a:lnTo>
                  <a:pt x="3276" y="13930"/>
                </a:lnTo>
                <a:cubicBezTo>
                  <a:pt x="3715" y="12825"/>
                  <a:pt x="3577" y="11533"/>
                  <a:pt x="2900" y="10529"/>
                </a:cubicBezTo>
                <a:lnTo>
                  <a:pt x="2674" y="10203"/>
                </a:lnTo>
                <a:lnTo>
                  <a:pt x="3879" y="10491"/>
                </a:lnTo>
                <a:cubicBezTo>
                  <a:pt x="3916" y="10491"/>
                  <a:pt x="3954" y="10504"/>
                  <a:pt x="3991" y="10504"/>
                </a:cubicBezTo>
                <a:cubicBezTo>
                  <a:pt x="4067" y="10504"/>
                  <a:pt x="4130" y="10491"/>
                  <a:pt x="4192" y="10454"/>
                </a:cubicBezTo>
                <a:lnTo>
                  <a:pt x="5711" y="9839"/>
                </a:lnTo>
                <a:close/>
                <a:moveTo>
                  <a:pt x="6300" y="14996"/>
                </a:moveTo>
                <a:lnTo>
                  <a:pt x="6300" y="18209"/>
                </a:lnTo>
                <a:lnTo>
                  <a:pt x="5133" y="18209"/>
                </a:lnTo>
                <a:lnTo>
                  <a:pt x="5133" y="14996"/>
                </a:lnTo>
                <a:close/>
                <a:moveTo>
                  <a:pt x="8773" y="19263"/>
                </a:moveTo>
                <a:lnTo>
                  <a:pt x="8773" y="22325"/>
                </a:lnTo>
                <a:lnTo>
                  <a:pt x="2674" y="22325"/>
                </a:lnTo>
                <a:lnTo>
                  <a:pt x="2674" y="19263"/>
                </a:lnTo>
                <a:close/>
                <a:moveTo>
                  <a:pt x="9689" y="23392"/>
                </a:moveTo>
                <a:lnTo>
                  <a:pt x="9689" y="24408"/>
                </a:lnTo>
                <a:lnTo>
                  <a:pt x="1745" y="24408"/>
                </a:lnTo>
                <a:lnTo>
                  <a:pt x="1745" y="23392"/>
                </a:lnTo>
                <a:close/>
                <a:moveTo>
                  <a:pt x="5723" y="1"/>
                </a:moveTo>
                <a:cubicBezTo>
                  <a:pt x="4744" y="1"/>
                  <a:pt x="3615" y="641"/>
                  <a:pt x="3615" y="2422"/>
                </a:cubicBezTo>
                <a:cubicBezTo>
                  <a:pt x="3615" y="3000"/>
                  <a:pt x="3740" y="3539"/>
                  <a:pt x="3954" y="3991"/>
                </a:cubicBezTo>
                <a:cubicBezTo>
                  <a:pt x="3527" y="4317"/>
                  <a:pt x="2611" y="4920"/>
                  <a:pt x="1432" y="5183"/>
                </a:cubicBezTo>
                <a:cubicBezTo>
                  <a:pt x="829" y="5321"/>
                  <a:pt x="365" y="5811"/>
                  <a:pt x="252" y="6426"/>
                </a:cubicBezTo>
                <a:cubicBezTo>
                  <a:pt x="189" y="6764"/>
                  <a:pt x="126" y="7128"/>
                  <a:pt x="76" y="7417"/>
                </a:cubicBezTo>
                <a:cubicBezTo>
                  <a:pt x="1" y="7869"/>
                  <a:pt x="101" y="8333"/>
                  <a:pt x="365" y="8709"/>
                </a:cubicBezTo>
                <a:lnTo>
                  <a:pt x="2021" y="11131"/>
                </a:lnTo>
                <a:cubicBezTo>
                  <a:pt x="2573" y="11934"/>
                  <a:pt x="2624" y="13001"/>
                  <a:pt x="2134" y="13842"/>
                </a:cubicBezTo>
                <a:cubicBezTo>
                  <a:pt x="2009" y="14080"/>
                  <a:pt x="2009" y="14381"/>
                  <a:pt x="2147" y="14607"/>
                </a:cubicBezTo>
                <a:cubicBezTo>
                  <a:pt x="2285" y="14846"/>
                  <a:pt x="2536" y="14996"/>
                  <a:pt x="2812" y="14996"/>
                </a:cubicBezTo>
                <a:lnTo>
                  <a:pt x="4079" y="14996"/>
                </a:lnTo>
                <a:lnTo>
                  <a:pt x="4079" y="18209"/>
                </a:lnTo>
                <a:lnTo>
                  <a:pt x="2674" y="18209"/>
                </a:lnTo>
                <a:cubicBezTo>
                  <a:pt x="2084" y="18209"/>
                  <a:pt x="1620" y="18686"/>
                  <a:pt x="1620" y="19263"/>
                </a:cubicBezTo>
                <a:lnTo>
                  <a:pt x="1620" y="22325"/>
                </a:lnTo>
                <a:lnTo>
                  <a:pt x="1218" y="22325"/>
                </a:lnTo>
                <a:cubicBezTo>
                  <a:pt x="930" y="22325"/>
                  <a:pt x="691" y="22563"/>
                  <a:pt x="691" y="22852"/>
                </a:cubicBezTo>
                <a:lnTo>
                  <a:pt x="691" y="24935"/>
                </a:lnTo>
                <a:cubicBezTo>
                  <a:pt x="691" y="25224"/>
                  <a:pt x="930" y="25462"/>
                  <a:pt x="1218" y="25462"/>
                </a:cubicBezTo>
                <a:lnTo>
                  <a:pt x="10216" y="25462"/>
                </a:lnTo>
                <a:cubicBezTo>
                  <a:pt x="10517" y="25462"/>
                  <a:pt x="10755" y="25224"/>
                  <a:pt x="10755" y="24935"/>
                </a:cubicBezTo>
                <a:lnTo>
                  <a:pt x="10755" y="22852"/>
                </a:lnTo>
                <a:cubicBezTo>
                  <a:pt x="10755" y="22563"/>
                  <a:pt x="10517" y="22325"/>
                  <a:pt x="10216" y="22325"/>
                </a:cubicBezTo>
                <a:lnTo>
                  <a:pt x="9827" y="22325"/>
                </a:lnTo>
                <a:lnTo>
                  <a:pt x="9827" y="19263"/>
                </a:lnTo>
                <a:cubicBezTo>
                  <a:pt x="9827" y="18686"/>
                  <a:pt x="9350" y="18209"/>
                  <a:pt x="8773" y="18209"/>
                </a:cubicBezTo>
                <a:lnTo>
                  <a:pt x="7367" y="18209"/>
                </a:lnTo>
                <a:lnTo>
                  <a:pt x="7367" y="14996"/>
                </a:lnTo>
                <a:lnTo>
                  <a:pt x="8635" y="14996"/>
                </a:lnTo>
                <a:cubicBezTo>
                  <a:pt x="8911" y="14996"/>
                  <a:pt x="9162" y="14846"/>
                  <a:pt x="9300" y="14607"/>
                </a:cubicBezTo>
                <a:cubicBezTo>
                  <a:pt x="9438" y="14381"/>
                  <a:pt x="9438" y="14080"/>
                  <a:pt x="9300" y="13842"/>
                </a:cubicBezTo>
                <a:cubicBezTo>
                  <a:pt x="8823" y="13001"/>
                  <a:pt x="8873" y="11934"/>
                  <a:pt x="9425" y="11131"/>
                </a:cubicBezTo>
                <a:lnTo>
                  <a:pt x="11082" y="8709"/>
                </a:lnTo>
                <a:cubicBezTo>
                  <a:pt x="11345" y="8333"/>
                  <a:pt x="11445" y="7869"/>
                  <a:pt x="11370" y="7417"/>
                </a:cubicBezTo>
                <a:cubicBezTo>
                  <a:pt x="11320" y="7128"/>
                  <a:pt x="11245" y="6764"/>
                  <a:pt x="11195" y="6426"/>
                </a:cubicBezTo>
                <a:cubicBezTo>
                  <a:pt x="11082" y="5811"/>
                  <a:pt x="10617" y="5321"/>
                  <a:pt x="10002" y="5183"/>
                </a:cubicBezTo>
                <a:cubicBezTo>
                  <a:pt x="8835" y="4920"/>
                  <a:pt x="7919" y="4317"/>
                  <a:pt x="7493" y="3991"/>
                </a:cubicBezTo>
                <a:cubicBezTo>
                  <a:pt x="7706" y="3539"/>
                  <a:pt x="7831" y="3000"/>
                  <a:pt x="7831" y="2422"/>
                </a:cubicBezTo>
                <a:cubicBezTo>
                  <a:pt x="7831" y="641"/>
                  <a:pt x="6689" y="1"/>
                  <a:pt x="5723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2" name="Google Shape;15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007150" y="2818838"/>
            <a:ext cx="3496749" cy="3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211579" y="2416222"/>
            <a:ext cx="4330245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38"/>
          <p:cNvSpPr/>
          <p:nvPr/>
        </p:nvSpPr>
        <p:spPr>
          <a:xfrm>
            <a:off x="4298847" y="1927006"/>
            <a:ext cx="505374" cy="310143"/>
          </a:xfrm>
          <a:custGeom>
            <a:avLst/>
            <a:gdLst/>
            <a:ahLst/>
            <a:cxnLst/>
            <a:rect l="l" t="t" r="r" b="b"/>
            <a:pathLst>
              <a:path w="25550" h="12507" extrusionOk="0">
                <a:moveTo>
                  <a:pt x="9211" y="1326"/>
                </a:moveTo>
                <a:lnTo>
                  <a:pt x="9738" y="2116"/>
                </a:lnTo>
                <a:lnTo>
                  <a:pt x="8948" y="2656"/>
                </a:lnTo>
                <a:cubicBezTo>
                  <a:pt x="8860" y="1991"/>
                  <a:pt x="9023" y="1577"/>
                  <a:pt x="9211" y="1326"/>
                </a:cubicBezTo>
                <a:close/>
                <a:moveTo>
                  <a:pt x="2247" y="2556"/>
                </a:moveTo>
                <a:lnTo>
                  <a:pt x="2736" y="3158"/>
                </a:lnTo>
                <a:cubicBezTo>
                  <a:pt x="2824" y="3271"/>
                  <a:pt x="2912" y="3359"/>
                  <a:pt x="3000" y="3459"/>
                </a:cubicBezTo>
                <a:cubicBezTo>
                  <a:pt x="2686" y="4011"/>
                  <a:pt x="2146" y="4413"/>
                  <a:pt x="1519" y="4551"/>
                </a:cubicBezTo>
                <a:cubicBezTo>
                  <a:pt x="1632" y="4124"/>
                  <a:pt x="1770" y="3698"/>
                  <a:pt x="1946" y="3283"/>
                </a:cubicBezTo>
                <a:lnTo>
                  <a:pt x="2247" y="2556"/>
                </a:lnTo>
                <a:close/>
                <a:moveTo>
                  <a:pt x="10780" y="2681"/>
                </a:moveTo>
                <a:lnTo>
                  <a:pt x="10855" y="2719"/>
                </a:lnTo>
                <a:lnTo>
                  <a:pt x="10416" y="3183"/>
                </a:lnTo>
                <a:cubicBezTo>
                  <a:pt x="10215" y="3396"/>
                  <a:pt x="10228" y="3735"/>
                  <a:pt x="10441" y="3936"/>
                </a:cubicBezTo>
                <a:cubicBezTo>
                  <a:pt x="10542" y="4036"/>
                  <a:pt x="10667" y="4087"/>
                  <a:pt x="10805" y="4087"/>
                </a:cubicBezTo>
                <a:cubicBezTo>
                  <a:pt x="10943" y="4087"/>
                  <a:pt x="11081" y="4024"/>
                  <a:pt x="11182" y="3911"/>
                </a:cubicBezTo>
                <a:lnTo>
                  <a:pt x="11822" y="3233"/>
                </a:lnTo>
                <a:lnTo>
                  <a:pt x="12386" y="3534"/>
                </a:lnTo>
                <a:lnTo>
                  <a:pt x="11960" y="3986"/>
                </a:lnTo>
                <a:cubicBezTo>
                  <a:pt x="11759" y="4199"/>
                  <a:pt x="11771" y="4538"/>
                  <a:pt x="11985" y="4739"/>
                </a:cubicBezTo>
                <a:cubicBezTo>
                  <a:pt x="12085" y="4839"/>
                  <a:pt x="12211" y="4890"/>
                  <a:pt x="12349" y="4890"/>
                </a:cubicBezTo>
                <a:cubicBezTo>
                  <a:pt x="12487" y="4890"/>
                  <a:pt x="12625" y="4827"/>
                  <a:pt x="12738" y="4714"/>
                </a:cubicBezTo>
                <a:lnTo>
                  <a:pt x="13353" y="4061"/>
                </a:lnTo>
                <a:lnTo>
                  <a:pt x="13867" y="4337"/>
                </a:lnTo>
                <a:lnTo>
                  <a:pt x="13390" y="4839"/>
                </a:lnTo>
                <a:cubicBezTo>
                  <a:pt x="13189" y="5053"/>
                  <a:pt x="13202" y="5392"/>
                  <a:pt x="13415" y="5592"/>
                </a:cubicBezTo>
                <a:cubicBezTo>
                  <a:pt x="13516" y="5680"/>
                  <a:pt x="13641" y="5730"/>
                  <a:pt x="13779" y="5730"/>
                </a:cubicBezTo>
                <a:cubicBezTo>
                  <a:pt x="13917" y="5730"/>
                  <a:pt x="14055" y="5680"/>
                  <a:pt x="14168" y="5567"/>
                </a:cubicBezTo>
                <a:lnTo>
                  <a:pt x="14833" y="4852"/>
                </a:lnTo>
                <a:lnTo>
                  <a:pt x="15486" y="5191"/>
                </a:lnTo>
                <a:lnTo>
                  <a:pt x="15034" y="5680"/>
                </a:lnTo>
                <a:cubicBezTo>
                  <a:pt x="14833" y="5894"/>
                  <a:pt x="14846" y="6232"/>
                  <a:pt x="15059" y="6421"/>
                </a:cubicBezTo>
                <a:cubicBezTo>
                  <a:pt x="15160" y="6521"/>
                  <a:pt x="15285" y="6571"/>
                  <a:pt x="15423" y="6571"/>
                </a:cubicBezTo>
                <a:cubicBezTo>
                  <a:pt x="15561" y="6571"/>
                  <a:pt x="15699" y="6508"/>
                  <a:pt x="15800" y="6408"/>
                </a:cubicBezTo>
                <a:lnTo>
                  <a:pt x="16452" y="5718"/>
                </a:lnTo>
                <a:lnTo>
                  <a:pt x="16829" y="5919"/>
                </a:lnTo>
                <a:lnTo>
                  <a:pt x="15561" y="7123"/>
                </a:lnTo>
                <a:lnTo>
                  <a:pt x="10680" y="4563"/>
                </a:lnTo>
                <a:cubicBezTo>
                  <a:pt x="10601" y="4524"/>
                  <a:pt x="10513" y="4505"/>
                  <a:pt x="10424" y="4505"/>
                </a:cubicBezTo>
                <a:cubicBezTo>
                  <a:pt x="10371" y="4505"/>
                  <a:pt x="10317" y="4512"/>
                  <a:pt x="10265" y="4526"/>
                </a:cubicBezTo>
                <a:lnTo>
                  <a:pt x="9563" y="4752"/>
                </a:lnTo>
                <a:lnTo>
                  <a:pt x="8797" y="4036"/>
                </a:lnTo>
                <a:lnTo>
                  <a:pt x="10780" y="2681"/>
                </a:lnTo>
                <a:close/>
                <a:moveTo>
                  <a:pt x="20041" y="7349"/>
                </a:moveTo>
                <a:lnTo>
                  <a:pt x="21296" y="7550"/>
                </a:lnTo>
                <a:lnTo>
                  <a:pt x="20054" y="7826"/>
                </a:lnTo>
                <a:lnTo>
                  <a:pt x="20041" y="7349"/>
                </a:lnTo>
                <a:close/>
                <a:moveTo>
                  <a:pt x="3828" y="4137"/>
                </a:moveTo>
                <a:cubicBezTo>
                  <a:pt x="3903" y="4187"/>
                  <a:pt x="3979" y="4225"/>
                  <a:pt x="4054" y="4262"/>
                </a:cubicBezTo>
                <a:cubicBezTo>
                  <a:pt x="4142" y="5266"/>
                  <a:pt x="4656" y="6195"/>
                  <a:pt x="5459" y="6797"/>
                </a:cubicBezTo>
                <a:lnTo>
                  <a:pt x="8446" y="9043"/>
                </a:lnTo>
                <a:lnTo>
                  <a:pt x="1557" y="8617"/>
                </a:lnTo>
                <a:cubicBezTo>
                  <a:pt x="1306" y="7638"/>
                  <a:pt x="1230" y="6646"/>
                  <a:pt x="1331" y="5655"/>
                </a:cubicBezTo>
                <a:cubicBezTo>
                  <a:pt x="2347" y="5555"/>
                  <a:pt x="3276" y="4990"/>
                  <a:pt x="3828" y="4137"/>
                </a:cubicBezTo>
                <a:close/>
                <a:moveTo>
                  <a:pt x="7806" y="4551"/>
                </a:moveTo>
                <a:lnTo>
                  <a:pt x="9061" y="5743"/>
                </a:lnTo>
                <a:cubicBezTo>
                  <a:pt x="9159" y="5832"/>
                  <a:pt x="9288" y="5883"/>
                  <a:pt x="9417" y="5883"/>
                </a:cubicBezTo>
                <a:cubicBezTo>
                  <a:pt x="9471" y="5883"/>
                  <a:pt x="9524" y="5874"/>
                  <a:pt x="9575" y="5856"/>
                </a:cubicBezTo>
                <a:lnTo>
                  <a:pt x="10378" y="5605"/>
                </a:lnTo>
                <a:lnTo>
                  <a:pt x="14745" y="7889"/>
                </a:lnTo>
                <a:lnTo>
                  <a:pt x="12750" y="9784"/>
                </a:lnTo>
                <a:cubicBezTo>
                  <a:pt x="12047" y="9671"/>
                  <a:pt x="11332" y="9533"/>
                  <a:pt x="10642" y="9370"/>
                </a:cubicBezTo>
                <a:lnTo>
                  <a:pt x="6099" y="5956"/>
                </a:lnTo>
                <a:cubicBezTo>
                  <a:pt x="5685" y="5643"/>
                  <a:pt x="5384" y="5203"/>
                  <a:pt x="5221" y="4714"/>
                </a:cubicBezTo>
                <a:lnTo>
                  <a:pt x="5221" y="4714"/>
                </a:lnTo>
                <a:cubicBezTo>
                  <a:pt x="5334" y="4739"/>
                  <a:pt x="5459" y="4764"/>
                  <a:pt x="5572" y="4789"/>
                </a:cubicBezTo>
                <a:cubicBezTo>
                  <a:pt x="5791" y="4822"/>
                  <a:pt x="6011" y="4837"/>
                  <a:pt x="6228" y="4837"/>
                </a:cubicBezTo>
                <a:cubicBezTo>
                  <a:pt x="6771" y="4837"/>
                  <a:pt x="7304" y="4739"/>
                  <a:pt x="7806" y="4551"/>
                </a:cubicBezTo>
                <a:close/>
                <a:moveTo>
                  <a:pt x="17820" y="6446"/>
                </a:moveTo>
                <a:lnTo>
                  <a:pt x="18974" y="7048"/>
                </a:lnTo>
                <a:lnTo>
                  <a:pt x="18999" y="8077"/>
                </a:lnTo>
                <a:lnTo>
                  <a:pt x="17908" y="8391"/>
                </a:lnTo>
                <a:cubicBezTo>
                  <a:pt x="17029" y="8629"/>
                  <a:pt x="16289" y="9194"/>
                  <a:pt x="15825" y="9984"/>
                </a:cubicBezTo>
                <a:lnTo>
                  <a:pt x="15762" y="10097"/>
                </a:lnTo>
                <a:cubicBezTo>
                  <a:pt x="15210" y="10060"/>
                  <a:pt x="14658" y="10022"/>
                  <a:pt x="14105" y="9959"/>
                </a:cubicBezTo>
                <a:lnTo>
                  <a:pt x="17820" y="6446"/>
                </a:lnTo>
                <a:close/>
                <a:moveTo>
                  <a:pt x="23894" y="8077"/>
                </a:moveTo>
                <a:lnTo>
                  <a:pt x="24094" y="8403"/>
                </a:lnTo>
                <a:cubicBezTo>
                  <a:pt x="24283" y="8717"/>
                  <a:pt x="24283" y="9106"/>
                  <a:pt x="24119" y="9420"/>
                </a:cubicBezTo>
                <a:cubicBezTo>
                  <a:pt x="21956" y="9899"/>
                  <a:pt x="19728" y="10139"/>
                  <a:pt x="17505" y="10139"/>
                </a:cubicBezTo>
                <a:cubicBezTo>
                  <a:pt x="17342" y="10139"/>
                  <a:pt x="17179" y="10138"/>
                  <a:pt x="17017" y="10135"/>
                </a:cubicBezTo>
                <a:cubicBezTo>
                  <a:pt x="17330" y="9796"/>
                  <a:pt x="17732" y="9533"/>
                  <a:pt x="18196" y="9407"/>
                </a:cubicBezTo>
                <a:lnTo>
                  <a:pt x="19677" y="8993"/>
                </a:lnTo>
                <a:lnTo>
                  <a:pt x="23894" y="8077"/>
                </a:lnTo>
                <a:close/>
                <a:moveTo>
                  <a:pt x="1569" y="9671"/>
                </a:moveTo>
                <a:lnTo>
                  <a:pt x="8484" y="10110"/>
                </a:lnTo>
                <a:cubicBezTo>
                  <a:pt x="9086" y="10148"/>
                  <a:pt x="9701" y="10248"/>
                  <a:pt x="10291" y="10386"/>
                </a:cubicBezTo>
                <a:cubicBezTo>
                  <a:pt x="12637" y="10926"/>
                  <a:pt x="15059" y="11202"/>
                  <a:pt x="17469" y="11202"/>
                </a:cubicBezTo>
                <a:cubicBezTo>
                  <a:pt x="18887" y="11202"/>
                  <a:pt x="20292" y="11114"/>
                  <a:pt x="21685" y="10926"/>
                </a:cubicBezTo>
                <a:lnTo>
                  <a:pt x="21685" y="10926"/>
                </a:lnTo>
                <a:cubicBezTo>
                  <a:pt x="20756" y="11264"/>
                  <a:pt x="19778" y="11453"/>
                  <a:pt x="18774" y="11453"/>
                </a:cubicBezTo>
                <a:lnTo>
                  <a:pt x="4179" y="11453"/>
                </a:lnTo>
                <a:cubicBezTo>
                  <a:pt x="2422" y="11453"/>
                  <a:pt x="1594" y="11114"/>
                  <a:pt x="1268" y="10926"/>
                </a:cubicBezTo>
                <a:lnTo>
                  <a:pt x="1569" y="9671"/>
                </a:lnTo>
                <a:close/>
                <a:moveTo>
                  <a:pt x="9319" y="1"/>
                </a:moveTo>
                <a:cubicBezTo>
                  <a:pt x="9241" y="1"/>
                  <a:pt x="9161" y="19"/>
                  <a:pt x="9086" y="58"/>
                </a:cubicBezTo>
                <a:cubicBezTo>
                  <a:pt x="9036" y="83"/>
                  <a:pt x="8571" y="322"/>
                  <a:pt x="8233" y="899"/>
                </a:cubicBezTo>
                <a:cubicBezTo>
                  <a:pt x="7768" y="1677"/>
                  <a:pt x="7818" y="2581"/>
                  <a:pt x="7982" y="3296"/>
                </a:cubicBezTo>
                <a:cubicBezTo>
                  <a:pt x="7450" y="3611"/>
                  <a:pt x="6849" y="3772"/>
                  <a:pt x="6239" y="3772"/>
                </a:cubicBezTo>
                <a:cubicBezTo>
                  <a:pt x="6071" y="3772"/>
                  <a:pt x="5903" y="3759"/>
                  <a:pt x="5735" y="3735"/>
                </a:cubicBezTo>
                <a:cubicBezTo>
                  <a:pt x="4882" y="3610"/>
                  <a:pt x="4104" y="3170"/>
                  <a:pt x="3564" y="2493"/>
                </a:cubicBezTo>
                <a:lnTo>
                  <a:pt x="2523" y="1200"/>
                </a:lnTo>
                <a:cubicBezTo>
                  <a:pt x="2413" y="1080"/>
                  <a:pt x="2266" y="1007"/>
                  <a:pt x="2105" y="1007"/>
                </a:cubicBezTo>
                <a:cubicBezTo>
                  <a:pt x="2081" y="1007"/>
                  <a:pt x="2058" y="1009"/>
                  <a:pt x="2033" y="1012"/>
                </a:cubicBezTo>
                <a:cubicBezTo>
                  <a:pt x="1845" y="1037"/>
                  <a:pt x="1695" y="1163"/>
                  <a:pt x="1619" y="1326"/>
                </a:cubicBezTo>
                <a:lnTo>
                  <a:pt x="967" y="2869"/>
                </a:lnTo>
                <a:cubicBezTo>
                  <a:pt x="126" y="4852"/>
                  <a:pt x="1" y="7073"/>
                  <a:pt x="603" y="9131"/>
                </a:cubicBezTo>
                <a:lnTo>
                  <a:pt x="164" y="11013"/>
                </a:lnTo>
                <a:cubicBezTo>
                  <a:pt x="126" y="11164"/>
                  <a:pt x="164" y="11327"/>
                  <a:pt x="252" y="11453"/>
                </a:cubicBezTo>
                <a:cubicBezTo>
                  <a:pt x="390" y="11628"/>
                  <a:pt x="1193" y="12507"/>
                  <a:pt x="4179" y="12507"/>
                </a:cubicBezTo>
                <a:lnTo>
                  <a:pt x="18774" y="12507"/>
                </a:lnTo>
                <a:cubicBezTo>
                  <a:pt x="20819" y="12507"/>
                  <a:pt x="22839" y="11829"/>
                  <a:pt x="24471" y="10599"/>
                </a:cubicBezTo>
                <a:cubicBezTo>
                  <a:pt x="25324" y="9947"/>
                  <a:pt x="25550" y="8767"/>
                  <a:pt x="24998" y="7851"/>
                </a:cubicBezTo>
                <a:lnTo>
                  <a:pt x="24609" y="7199"/>
                </a:lnTo>
                <a:cubicBezTo>
                  <a:pt x="24534" y="7061"/>
                  <a:pt x="24396" y="6973"/>
                  <a:pt x="24232" y="6948"/>
                </a:cubicBezTo>
                <a:lnTo>
                  <a:pt x="19665" y="6220"/>
                </a:lnTo>
                <a:lnTo>
                  <a:pt x="10993" y="1602"/>
                </a:lnTo>
                <a:cubicBezTo>
                  <a:pt x="10916" y="1559"/>
                  <a:pt x="10833" y="1540"/>
                  <a:pt x="10748" y="1540"/>
                </a:cubicBezTo>
                <a:cubicBezTo>
                  <a:pt x="10709" y="1540"/>
                  <a:pt x="10669" y="1544"/>
                  <a:pt x="10629" y="1552"/>
                </a:cubicBezTo>
                <a:lnTo>
                  <a:pt x="9751" y="234"/>
                </a:lnTo>
                <a:cubicBezTo>
                  <a:pt x="9656" y="88"/>
                  <a:pt x="9491" y="1"/>
                  <a:pt x="9319" y="1"/>
                </a:cubicBezTo>
                <a:close/>
              </a:path>
            </a:pathLst>
          </a:cu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38"/>
          <p:cNvGrpSpPr/>
          <p:nvPr/>
        </p:nvGrpSpPr>
        <p:grpSpPr>
          <a:xfrm>
            <a:off x="5361441" y="1869541"/>
            <a:ext cx="394701" cy="476501"/>
            <a:chOff x="3809200" y="959475"/>
            <a:chExt cx="493500" cy="595775"/>
          </a:xfrm>
        </p:grpSpPr>
        <p:sp>
          <p:nvSpPr>
            <p:cNvPr id="1576" name="Google Shape;1576;p38"/>
            <p:cNvSpPr/>
            <p:nvPr/>
          </p:nvSpPr>
          <p:spPr>
            <a:xfrm>
              <a:off x="3862225" y="1114775"/>
              <a:ext cx="387475" cy="387775"/>
            </a:xfrm>
            <a:custGeom>
              <a:avLst/>
              <a:gdLst/>
              <a:ahLst/>
              <a:cxnLst/>
              <a:rect l="l" t="t" r="r" b="b"/>
              <a:pathLst>
                <a:path w="15499" h="15511" extrusionOk="0">
                  <a:moveTo>
                    <a:pt x="7756" y="1067"/>
                  </a:moveTo>
                  <a:cubicBezTo>
                    <a:pt x="11445" y="1067"/>
                    <a:pt x="14444" y="4066"/>
                    <a:pt x="14444" y="7755"/>
                  </a:cubicBezTo>
                  <a:cubicBezTo>
                    <a:pt x="14444" y="11445"/>
                    <a:pt x="11445" y="14457"/>
                    <a:pt x="7756" y="14457"/>
                  </a:cubicBezTo>
                  <a:cubicBezTo>
                    <a:pt x="4054" y="14457"/>
                    <a:pt x="1054" y="11445"/>
                    <a:pt x="1054" y="7755"/>
                  </a:cubicBezTo>
                  <a:cubicBezTo>
                    <a:pt x="1054" y="4066"/>
                    <a:pt x="4054" y="1067"/>
                    <a:pt x="7756" y="1067"/>
                  </a:cubicBezTo>
                  <a:close/>
                  <a:moveTo>
                    <a:pt x="7756" y="0"/>
                  </a:moveTo>
                  <a:cubicBezTo>
                    <a:pt x="3476" y="0"/>
                    <a:pt x="0" y="3489"/>
                    <a:pt x="0" y="7755"/>
                  </a:cubicBezTo>
                  <a:cubicBezTo>
                    <a:pt x="0" y="12035"/>
                    <a:pt x="3476" y="15511"/>
                    <a:pt x="7756" y="15511"/>
                  </a:cubicBezTo>
                  <a:cubicBezTo>
                    <a:pt x="12022" y="15511"/>
                    <a:pt x="15498" y="12035"/>
                    <a:pt x="15498" y="7755"/>
                  </a:cubicBezTo>
                  <a:cubicBezTo>
                    <a:pt x="15498" y="3489"/>
                    <a:pt x="12022" y="0"/>
                    <a:pt x="7756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809200" y="959475"/>
              <a:ext cx="493500" cy="595775"/>
            </a:xfrm>
            <a:custGeom>
              <a:avLst/>
              <a:gdLst/>
              <a:ahLst/>
              <a:cxnLst/>
              <a:rect l="l" t="t" r="r" b="b"/>
              <a:pathLst>
                <a:path w="19740" h="23831" extrusionOk="0">
                  <a:moveTo>
                    <a:pt x="11420" y="1067"/>
                  </a:moveTo>
                  <a:cubicBezTo>
                    <a:pt x="11671" y="1067"/>
                    <a:pt x="11910" y="1155"/>
                    <a:pt x="12085" y="1343"/>
                  </a:cubicBezTo>
                  <a:cubicBezTo>
                    <a:pt x="12261" y="1519"/>
                    <a:pt x="12361" y="1757"/>
                    <a:pt x="12361" y="2008"/>
                  </a:cubicBezTo>
                  <a:cubicBezTo>
                    <a:pt x="12361" y="2473"/>
                    <a:pt x="12022" y="2849"/>
                    <a:pt x="11583" y="2925"/>
                  </a:cubicBezTo>
                  <a:lnTo>
                    <a:pt x="11583" y="2360"/>
                  </a:lnTo>
                  <a:cubicBezTo>
                    <a:pt x="11583" y="2071"/>
                    <a:pt x="11345" y="1833"/>
                    <a:pt x="11056" y="1833"/>
                  </a:cubicBezTo>
                  <a:lnTo>
                    <a:pt x="8684" y="1833"/>
                  </a:lnTo>
                  <a:cubicBezTo>
                    <a:pt x="8396" y="1833"/>
                    <a:pt x="8157" y="2071"/>
                    <a:pt x="8157" y="2360"/>
                  </a:cubicBezTo>
                  <a:lnTo>
                    <a:pt x="8157" y="2925"/>
                  </a:lnTo>
                  <a:cubicBezTo>
                    <a:pt x="7969" y="2899"/>
                    <a:pt x="7793" y="2812"/>
                    <a:pt x="7655" y="2674"/>
                  </a:cubicBezTo>
                  <a:cubicBezTo>
                    <a:pt x="7480" y="2485"/>
                    <a:pt x="7379" y="2259"/>
                    <a:pt x="7379" y="2008"/>
                  </a:cubicBezTo>
                  <a:cubicBezTo>
                    <a:pt x="7379" y="1481"/>
                    <a:pt x="7806" y="1067"/>
                    <a:pt x="8321" y="1067"/>
                  </a:cubicBezTo>
                  <a:close/>
                  <a:moveTo>
                    <a:pt x="10517" y="2887"/>
                  </a:moveTo>
                  <a:lnTo>
                    <a:pt x="10517" y="4129"/>
                  </a:lnTo>
                  <a:cubicBezTo>
                    <a:pt x="10303" y="4117"/>
                    <a:pt x="10090" y="4104"/>
                    <a:pt x="9877" y="4104"/>
                  </a:cubicBezTo>
                  <a:cubicBezTo>
                    <a:pt x="9651" y="4104"/>
                    <a:pt x="9437" y="4117"/>
                    <a:pt x="9224" y="4129"/>
                  </a:cubicBezTo>
                  <a:lnTo>
                    <a:pt x="9224" y="2887"/>
                  </a:lnTo>
                  <a:close/>
                  <a:moveTo>
                    <a:pt x="3553" y="4699"/>
                  </a:moveTo>
                  <a:cubicBezTo>
                    <a:pt x="3682" y="4699"/>
                    <a:pt x="3809" y="4757"/>
                    <a:pt x="3891" y="4870"/>
                  </a:cubicBezTo>
                  <a:lnTo>
                    <a:pt x="4506" y="5685"/>
                  </a:lnTo>
                  <a:cubicBezTo>
                    <a:pt x="4267" y="5848"/>
                    <a:pt x="4041" y="6012"/>
                    <a:pt x="3815" y="6187"/>
                  </a:cubicBezTo>
                  <a:lnTo>
                    <a:pt x="3213" y="5372"/>
                  </a:lnTo>
                  <a:cubicBezTo>
                    <a:pt x="3150" y="5284"/>
                    <a:pt x="3113" y="5171"/>
                    <a:pt x="3138" y="5058"/>
                  </a:cubicBezTo>
                  <a:cubicBezTo>
                    <a:pt x="3150" y="4945"/>
                    <a:pt x="3213" y="4844"/>
                    <a:pt x="3301" y="4782"/>
                  </a:cubicBezTo>
                  <a:cubicBezTo>
                    <a:pt x="3377" y="4726"/>
                    <a:pt x="3466" y="4699"/>
                    <a:pt x="3553" y="4699"/>
                  </a:cubicBezTo>
                  <a:close/>
                  <a:moveTo>
                    <a:pt x="9877" y="5158"/>
                  </a:moveTo>
                  <a:cubicBezTo>
                    <a:pt x="14720" y="5158"/>
                    <a:pt x="18673" y="9111"/>
                    <a:pt x="18673" y="13967"/>
                  </a:cubicBezTo>
                  <a:cubicBezTo>
                    <a:pt x="18673" y="18824"/>
                    <a:pt x="14720" y="22777"/>
                    <a:pt x="9877" y="22777"/>
                  </a:cubicBezTo>
                  <a:cubicBezTo>
                    <a:pt x="5020" y="22777"/>
                    <a:pt x="1067" y="18824"/>
                    <a:pt x="1067" y="13967"/>
                  </a:cubicBezTo>
                  <a:cubicBezTo>
                    <a:pt x="1067" y="9111"/>
                    <a:pt x="5020" y="5158"/>
                    <a:pt x="9877" y="5158"/>
                  </a:cubicBezTo>
                  <a:close/>
                  <a:moveTo>
                    <a:pt x="8321" y="1"/>
                  </a:moveTo>
                  <a:cubicBezTo>
                    <a:pt x="7216" y="1"/>
                    <a:pt x="6325" y="904"/>
                    <a:pt x="6325" y="2008"/>
                  </a:cubicBezTo>
                  <a:cubicBezTo>
                    <a:pt x="6325" y="2535"/>
                    <a:pt x="6526" y="3037"/>
                    <a:pt x="6903" y="3414"/>
                  </a:cubicBezTo>
                  <a:cubicBezTo>
                    <a:pt x="7241" y="3753"/>
                    <a:pt x="7681" y="3954"/>
                    <a:pt x="8157" y="3991"/>
                  </a:cubicBezTo>
                  <a:lnTo>
                    <a:pt x="8157" y="4255"/>
                  </a:lnTo>
                  <a:cubicBezTo>
                    <a:pt x="7191" y="4418"/>
                    <a:pt x="6288" y="4732"/>
                    <a:pt x="5434" y="5158"/>
                  </a:cubicBezTo>
                  <a:lnTo>
                    <a:pt x="4744" y="4230"/>
                  </a:lnTo>
                  <a:cubicBezTo>
                    <a:pt x="4453" y="3841"/>
                    <a:pt x="4001" y="3635"/>
                    <a:pt x="3546" y="3635"/>
                  </a:cubicBezTo>
                  <a:cubicBezTo>
                    <a:pt x="3236" y="3635"/>
                    <a:pt x="2925" y="3730"/>
                    <a:pt x="2661" y="3928"/>
                  </a:cubicBezTo>
                  <a:cubicBezTo>
                    <a:pt x="2347" y="4167"/>
                    <a:pt x="2146" y="4518"/>
                    <a:pt x="2084" y="4907"/>
                  </a:cubicBezTo>
                  <a:cubicBezTo>
                    <a:pt x="2034" y="5309"/>
                    <a:pt x="2134" y="5698"/>
                    <a:pt x="2360" y="6012"/>
                  </a:cubicBezTo>
                  <a:lnTo>
                    <a:pt x="3012" y="6877"/>
                  </a:lnTo>
                  <a:cubicBezTo>
                    <a:pt x="1155" y="8672"/>
                    <a:pt x="1" y="11194"/>
                    <a:pt x="1" y="13967"/>
                  </a:cubicBezTo>
                  <a:cubicBezTo>
                    <a:pt x="1" y="19414"/>
                    <a:pt x="4430" y="23831"/>
                    <a:pt x="9877" y="23831"/>
                  </a:cubicBezTo>
                  <a:cubicBezTo>
                    <a:pt x="15310" y="23831"/>
                    <a:pt x="19740" y="19414"/>
                    <a:pt x="19740" y="13967"/>
                  </a:cubicBezTo>
                  <a:cubicBezTo>
                    <a:pt x="19740" y="9111"/>
                    <a:pt x="16214" y="5070"/>
                    <a:pt x="11583" y="4255"/>
                  </a:cubicBezTo>
                  <a:lnTo>
                    <a:pt x="11583" y="3991"/>
                  </a:lnTo>
                  <a:cubicBezTo>
                    <a:pt x="12612" y="3916"/>
                    <a:pt x="13415" y="3050"/>
                    <a:pt x="13415" y="2008"/>
                  </a:cubicBezTo>
                  <a:cubicBezTo>
                    <a:pt x="13415" y="1469"/>
                    <a:pt x="13215" y="967"/>
                    <a:pt x="12838" y="590"/>
                  </a:cubicBezTo>
                  <a:cubicBezTo>
                    <a:pt x="12462" y="214"/>
                    <a:pt x="11960" y="1"/>
                    <a:pt x="11420" y="1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4007150" y="1164975"/>
              <a:ext cx="97600" cy="192325"/>
            </a:xfrm>
            <a:custGeom>
              <a:avLst/>
              <a:gdLst/>
              <a:ahLst/>
              <a:cxnLst/>
              <a:rect l="l" t="t" r="r" b="b"/>
              <a:pathLst>
                <a:path w="3904" h="7693" extrusionOk="0">
                  <a:moveTo>
                    <a:pt x="1959" y="4869"/>
                  </a:moveTo>
                  <a:cubicBezTo>
                    <a:pt x="2435" y="4869"/>
                    <a:pt x="2837" y="5258"/>
                    <a:pt x="2837" y="5747"/>
                  </a:cubicBezTo>
                  <a:cubicBezTo>
                    <a:pt x="2837" y="6237"/>
                    <a:pt x="2435" y="6638"/>
                    <a:pt x="1959" y="6638"/>
                  </a:cubicBezTo>
                  <a:cubicBezTo>
                    <a:pt x="1469" y="6638"/>
                    <a:pt x="1068" y="6237"/>
                    <a:pt x="1068" y="5747"/>
                  </a:cubicBezTo>
                  <a:cubicBezTo>
                    <a:pt x="1068" y="5258"/>
                    <a:pt x="1469" y="4869"/>
                    <a:pt x="1959" y="4869"/>
                  </a:cubicBezTo>
                  <a:close/>
                  <a:moveTo>
                    <a:pt x="1959" y="0"/>
                  </a:moveTo>
                  <a:cubicBezTo>
                    <a:pt x="1657" y="0"/>
                    <a:pt x="1419" y="239"/>
                    <a:pt x="1419" y="527"/>
                  </a:cubicBezTo>
                  <a:lnTo>
                    <a:pt x="1419" y="3878"/>
                  </a:lnTo>
                  <a:cubicBezTo>
                    <a:pt x="603" y="4104"/>
                    <a:pt x="1" y="4857"/>
                    <a:pt x="1" y="5747"/>
                  </a:cubicBezTo>
                  <a:cubicBezTo>
                    <a:pt x="1" y="6827"/>
                    <a:pt x="879" y="7693"/>
                    <a:pt x="1959" y="7693"/>
                  </a:cubicBezTo>
                  <a:cubicBezTo>
                    <a:pt x="3025" y="7693"/>
                    <a:pt x="3904" y="6827"/>
                    <a:pt x="3904" y="5747"/>
                  </a:cubicBezTo>
                  <a:cubicBezTo>
                    <a:pt x="3904" y="4857"/>
                    <a:pt x="3301" y="4104"/>
                    <a:pt x="2486" y="3878"/>
                  </a:cubicBezTo>
                  <a:lnTo>
                    <a:pt x="2486" y="527"/>
                  </a:lnTo>
                  <a:cubicBezTo>
                    <a:pt x="2486" y="239"/>
                    <a:pt x="2247" y="0"/>
                    <a:pt x="1959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589;p40">
            <a:extLst>
              <a:ext uri="{FF2B5EF4-FFF2-40B4-BE49-F238E27FC236}">
                <a16:creationId xmlns:a16="http://schemas.microsoft.com/office/drawing/2014/main" id="{82D4A14F-D253-4014-B979-9FA07271C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Pourquoi choisir </a:t>
            </a:r>
            <a:r>
              <a:rPr lang="en" sz="1600" dirty="0"/>
              <a:t>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C20F76-4D87-4771-A573-A5689408A58D}"/>
              </a:ext>
            </a:extLst>
          </p:cNvPr>
          <p:cNvSpPr txBox="1"/>
          <p:nvPr/>
        </p:nvSpPr>
        <p:spPr>
          <a:xfrm>
            <a:off x="3969824" y="2984700"/>
            <a:ext cx="45720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1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B5FF"/>
              </a:buClr>
              <a:buSzPts val="1200"/>
              <a:tabLst/>
              <a:defRPr/>
            </a:pPr>
            <a:r>
              <a:rPr kumimoji="0" lang="fr-FR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li"/>
                <a:sym typeface="Muli"/>
              </a:rPr>
              <a:t>Notre plateforme omnisports est accessible à tous quelque soit votre situation ou votre âge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7267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5"/>
          <p:cNvSpPr txBox="1"/>
          <p:nvPr/>
        </p:nvSpPr>
        <p:spPr>
          <a:xfrm>
            <a:off x="6391638" y="1125436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Adhérer à un club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5" name="Google Shape;1705;p45"/>
          <p:cNvSpPr txBox="1"/>
          <p:nvPr/>
        </p:nvSpPr>
        <p:spPr>
          <a:xfrm>
            <a:off x="6391638" y="1975352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Participer aux évènements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6" name="Google Shape;1706;p45"/>
          <p:cNvSpPr txBox="1"/>
          <p:nvPr/>
        </p:nvSpPr>
        <p:spPr>
          <a:xfrm>
            <a:off x="6391638" y="2994020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Création des équipes et des évènements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7" name="Google Shape;1707;p45"/>
          <p:cNvSpPr txBox="1"/>
          <p:nvPr/>
        </p:nvSpPr>
        <p:spPr>
          <a:xfrm>
            <a:off x="6391638" y="3843913"/>
            <a:ext cx="18006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Recherche des membres et participants selon les critères choisis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08" name="Google Shape;1708;p45"/>
          <p:cNvGrpSpPr/>
          <p:nvPr/>
        </p:nvGrpSpPr>
        <p:grpSpPr>
          <a:xfrm>
            <a:off x="5260872" y="3175160"/>
            <a:ext cx="976723" cy="1111528"/>
            <a:chOff x="5260872" y="3175160"/>
            <a:chExt cx="976723" cy="1111528"/>
          </a:xfrm>
        </p:grpSpPr>
        <p:cxnSp>
          <p:nvCxnSpPr>
            <p:cNvPr id="1709" name="Google Shape;1709;p45"/>
            <p:cNvCxnSpPr/>
            <p:nvPr/>
          </p:nvCxnSpPr>
          <p:spPr>
            <a:xfrm rot="10800000" flipH="1">
              <a:off x="5331925" y="331232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0" name="Google Shape;1710;p45"/>
            <p:cNvCxnSpPr/>
            <p:nvPr/>
          </p:nvCxnSpPr>
          <p:spPr>
            <a:xfrm>
              <a:off x="5331925" y="376607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11" name="Google Shape;1711;p45"/>
            <p:cNvGrpSpPr/>
            <p:nvPr/>
          </p:nvGrpSpPr>
          <p:grpSpPr>
            <a:xfrm>
              <a:off x="5260872" y="3175160"/>
              <a:ext cx="976723" cy="1111528"/>
              <a:chOff x="1507666" y="2158168"/>
              <a:chExt cx="272858" cy="310517"/>
            </a:xfrm>
          </p:grpSpPr>
          <p:sp>
            <p:nvSpPr>
              <p:cNvPr id="1712" name="Google Shape;1712;p45"/>
              <p:cNvSpPr/>
              <p:nvPr/>
            </p:nvSpPr>
            <p:spPr>
              <a:xfrm>
                <a:off x="1507666" y="2294782"/>
                <a:ext cx="37926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082" extrusionOk="0">
                    <a:moveTo>
                      <a:pt x="3241" y="0"/>
                    </a:moveTo>
                    <a:cubicBezTo>
                      <a:pt x="3118" y="0"/>
                      <a:pt x="2994" y="8"/>
                      <a:pt x="2869" y="23"/>
                    </a:cubicBezTo>
                    <a:cubicBezTo>
                      <a:pt x="1168" y="223"/>
                      <a:pt x="0" y="1724"/>
                      <a:pt x="200" y="3392"/>
                    </a:cubicBezTo>
                    <a:cubicBezTo>
                      <a:pt x="386" y="4937"/>
                      <a:pt x="1717" y="6082"/>
                      <a:pt x="3239" y="6082"/>
                    </a:cubicBezTo>
                    <a:cubicBezTo>
                      <a:pt x="3359" y="6082"/>
                      <a:pt x="3481" y="6075"/>
                      <a:pt x="3603" y="6060"/>
                    </a:cubicBezTo>
                    <a:cubicBezTo>
                      <a:pt x="5271" y="5860"/>
                      <a:pt x="6438" y="4326"/>
                      <a:pt x="6238" y="2658"/>
                    </a:cubicBezTo>
                    <a:cubicBezTo>
                      <a:pt x="6053" y="1115"/>
                      <a:pt x="4754" y="0"/>
                      <a:pt x="3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707626" y="2395718"/>
                <a:ext cx="72898" cy="7296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1707626" y="2158168"/>
                <a:ext cx="72898" cy="7296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715" name="Google Shape;1715;p45"/>
          <p:cNvGrpSpPr/>
          <p:nvPr/>
        </p:nvGrpSpPr>
        <p:grpSpPr>
          <a:xfrm>
            <a:off x="5260872" y="1316044"/>
            <a:ext cx="976723" cy="1111527"/>
            <a:chOff x="5260872" y="1316044"/>
            <a:chExt cx="976723" cy="1111527"/>
          </a:xfrm>
        </p:grpSpPr>
        <p:cxnSp>
          <p:nvCxnSpPr>
            <p:cNvPr id="1716" name="Google Shape;1716;p45"/>
            <p:cNvCxnSpPr/>
            <p:nvPr/>
          </p:nvCxnSpPr>
          <p:spPr>
            <a:xfrm rot="10800000" flipH="1">
              <a:off x="5331925" y="144312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45"/>
            <p:cNvCxnSpPr/>
            <p:nvPr/>
          </p:nvCxnSpPr>
          <p:spPr>
            <a:xfrm>
              <a:off x="5331925" y="1896875"/>
              <a:ext cx="655500" cy="399000"/>
            </a:xfrm>
            <a:prstGeom prst="bentConnector3">
              <a:avLst>
                <a:gd name="adj1" fmla="val -3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8" name="Google Shape;1718;p45"/>
            <p:cNvSpPr/>
            <p:nvPr/>
          </p:nvSpPr>
          <p:spPr>
            <a:xfrm>
              <a:off x="5260872" y="1807229"/>
              <a:ext cx="135759" cy="128949"/>
            </a:xfrm>
            <a:custGeom>
              <a:avLst/>
              <a:gdLst/>
              <a:ahLst/>
              <a:cxnLst/>
              <a:rect l="l" t="t" r="r" b="b"/>
              <a:pathLst>
                <a:path w="6439" h="6116" extrusionOk="0">
                  <a:moveTo>
                    <a:pt x="3199" y="1"/>
                  </a:moveTo>
                  <a:cubicBezTo>
                    <a:pt x="3079" y="1"/>
                    <a:pt x="2958" y="8"/>
                    <a:pt x="2835" y="23"/>
                  </a:cubicBezTo>
                  <a:cubicBezTo>
                    <a:pt x="1168" y="256"/>
                    <a:pt x="0" y="1757"/>
                    <a:pt x="200" y="3425"/>
                  </a:cubicBezTo>
                  <a:cubicBezTo>
                    <a:pt x="386" y="4971"/>
                    <a:pt x="1717" y="6115"/>
                    <a:pt x="3239" y="6115"/>
                  </a:cubicBezTo>
                  <a:cubicBezTo>
                    <a:pt x="3359" y="6115"/>
                    <a:pt x="3481" y="6108"/>
                    <a:pt x="3603" y="6094"/>
                  </a:cubicBezTo>
                  <a:cubicBezTo>
                    <a:pt x="5271" y="5860"/>
                    <a:pt x="6438" y="4359"/>
                    <a:pt x="6238" y="2691"/>
                  </a:cubicBezTo>
                  <a:cubicBezTo>
                    <a:pt x="6052" y="1145"/>
                    <a:pt x="4721" y="1"/>
                    <a:pt x="3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976650" y="2166378"/>
              <a:ext cx="260944" cy="261193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976650" y="1316044"/>
              <a:ext cx="260944" cy="261193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21" name="Google Shape;1721;p45"/>
          <p:cNvGrpSpPr/>
          <p:nvPr/>
        </p:nvGrpSpPr>
        <p:grpSpPr>
          <a:xfrm>
            <a:off x="2825460" y="1517067"/>
            <a:ext cx="1571535" cy="2039916"/>
            <a:chOff x="2825460" y="1517067"/>
            <a:chExt cx="1571535" cy="2039916"/>
          </a:xfrm>
        </p:grpSpPr>
        <p:cxnSp>
          <p:nvCxnSpPr>
            <p:cNvPr id="1722" name="Google Shape;1722;p45"/>
            <p:cNvCxnSpPr/>
            <p:nvPr/>
          </p:nvCxnSpPr>
          <p:spPr>
            <a:xfrm>
              <a:off x="2886225" y="2571750"/>
              <a:ext cx="1180800" cy="813900"/>
            </a:xfrm>
            <a:prstGeom prst="bentConnector3">
              <a:avLst>
                <a:gd name="adj1" fmla="val 51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45"/>
            <p:cNvCxnSpPr/>
            <p:nvPr/>
          </p:nvCxnSpPr>
          <p:spPr>
            <a:xfrm rot="10800000" flipH="1">
              <a:off x="2886225" y="1688300"/>
              <a:ext cx="1180800" cy="813900"/>
            </a:xfrm>
            <a:prstGeom prst="bentConnector3">
              <a:avLst>
                <a:gd name="adj1" fmla="val 51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4" name="Google Shape;1724;p45"/>
            <p:cNvSpPr/>
            <p:nvPr/>
          </p:nvSpPr>
          <p:spPr>
            <a:xfrm>
              <a:off x="2825460" y="2472556"/>
              <a:ext cx="128724" cy="12872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4061676" y="3221112"/>
              <a:ext cx="335319" cy="335870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4061676" y="1517067"/>
              <a:ext cx="335319" cy="335870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7" name="Google Shape;1727;p45"/>
          <p:cNvSpPr txBox="1"/>
          <p:nvPr/>
        </p:nvSpPr>
        <p:spPr>
          <a:xfrm>
            <a:off x="3433163" y="1995325"/>
            <a:ext cx="1593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Compte Utilisateur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8" name="Google Shape;1728;p45"/>
          <p:cNvSpPr txBox="1"/>
          <p:nvPr/>
        </p:nvSpPr>
        <p:spPr>
          <a:xfrm>
            <a:off x="3463763" y="3694625"/>
            <a:ext cx="15321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Compte Club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9" name="Google Shape;1729;p45"/>
          <p:cNvSpPr txBox="1"/>
          <p:nvPr/>
        </p:nvSpPr>
        <p:spPr>
          <a:xfrm>
            <a:off x="992671" y="2418077"/>
            <a:ext cx="15933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Notre site web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30" name="Google Shape;1730;p45"/>
          <p:cNvGrpSpPr/>
          <p:nvPr/>
        </p:nvGrpSpPr>
        <p:grpSpPr>
          <a:xfrm>
            <a:off x="4119021" y="1563123"/>
            <a:ext cx="221583" cy="213759"/>
            <a:chOff x="-32243500" y="2299850"/>
            <a:chExt cx="300900" cy="290275"/>
          </a:xfrm>
        </p:grpSpPr>
        <p:sp>
          <p:nvSpPr>
            <p:cNvPr id="1731" name="Google Shape;1731;p45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33" name="Google Shape;1733;p45"/>
          <p:cNvGrpSpPr/>
          <p:nvPr/>
        </p:nvGrpSpPr>
        <p:grpSpPr>
          <a:xfrm>
            <a:off x="4119021" y="3271573"/>
            <a:ext cx="221583" cy="213759"/>
            <a:chOff x="-32243500" y="2299850"/>
            <a:chExt cx="300900" cy="290275"/>
          </a:xfrm>
        </p:grpSpPr>
        <p:sp>
          <p:nvSpPr>
            <p:cNvPr id="1734" name="Google Shape;1734;p45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" name="Google Shape;1589;p40">
            <a:extLst>
              <a:ext uri="{FF2B5EF4-FFF2-40B4-BE49-F238E27FC236}">
                <a16:creationId xmlns:a16="http://schemas.microsoft.com/office/drawing/2014/main" id="{C737120A-0F65-4164-A1C3-1C820FEDD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Q</a:t>
            </a:r>
            <a:r>
              <a:rPr lang="en" sz="1600" dirty="0"/>
              <a:t>ui peut accèder et utiliser 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28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8;p34">
            <a:extLst>
              <a:ext uri="{FF2B5EF4-FFF2-40B4-BE49-F238E27FC236}">
                <a16:creationId xmlns:a16="http://schemas.microsoft.com/office/drawing/2014/main" id="{D6D7876F-6380-40B1-AAA3-0EDC96A16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AgilE </a:t>
            </a:r>
            <a:r>
              <a:rPr lang="en" sz="4800" dirty="0">
                <a:solidFill>
                  <a:schemeClr val="lt2"/>
                </a:solidFill>
              </a:rPr>
              <a:t>scrum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9" name="Google Shape;1470;p34">
            <a:extLst>
              <a:ext uri="{FF2B5EF4-FFF2-40B4-BE49-F238E27FC236}">
                <a16:creationId xmlns:a16="http://schemas.microsoft.com/office/drawing/2014/main" id="{25F829FE-ADF8-46AA-B1AA-DE7C6CE9EB5B}"/>
              </a:ext>
            </a:extLst>
          </p:cNvPr>
          <p:cNvSpPr txBox="1">
            <a:spLocks/>
          </p:cNvSpPr>
          <p:nvPr/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650176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Utilisateur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09BF0C-23B4-4B57-B15C-CE86E701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130"/>
            <a:ext cx="9144000" cy="3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662368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Club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55EB5-D101-49C9-B60C-0C7A9942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4" y="1094752"/>
            <a:ext cx="862049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815458" y="686752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Story mapping : 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sz="1200" dirty="0"/>
          </a:p>
          <a:p>
            <a:pPr marL="609600" lvl="1" indent="0">
              <a:buClr>
                <a:schemeClr val="dk2"/>
              </a:buClr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46CF01-FC85-49FE-BDDD-B408DAA8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8" y="1786904"/>
            <a:ext cx="7608467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Product back 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lt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99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AgilE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scrum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Sprint back log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72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3;p30">
            <a:extLst>
              <a:ext uri="{FF2B5EF4-FFF2-40B4-BE49-F238E27FC236}">
                <a16:creationId xmlns:a16="http://schemas.microsoft.com/office/drawing/2014/main" id="{D337D18F-EEE2-48A7-B97C-ED340F6B7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5264" y="2795445"/>
            <a:ext cx="5157216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Déroulement du </a:t>
            </a:r>
            <a:r>
              <a:rPr lang="en" sz="4800" dirty="0">
                <a:solidFill>
                  <a:schemeClr val="lt2"/>
                </a:solidFill>
              </a:rPr>
              <a:t>projet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6" name="Google Shape;1470;p34">
            <a:extLst>
              <a:ext uri="{FF2B5EF4-FFF2-40B4-BE49-F238E27FC236}">
                <a16:creationId xmlns:a16="http://schemas.microsoft.com/office/drawing/2014/main" id="{43614ACC-1BF3-4F3A-A30B-1D614CEBBB8B}"/>
              </a:ext>
            </a:extLst>
          </p:cNvPr>
          <p:cNvSpPr txBox="1">
            <a:spLocks/>
          </p:cNvSpPr>
          <p:nvPr/>
        </p:nvSpPr>
        <p:spPr>
          <a:xfrm>
            <a:off x="6497850" y="181163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 txBox="1">
            <a:spLocks noGrp="1"/>
          </p:cNvSpPr>
          <p:nvPr>
            <p:ph type="title"/>
          </p:nvPr>
        </p:nvSpPr>
        <p:spPr>
          <a:xfrm>
            <a:off x="720000" y="67411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Déroulement du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fr-FR" sz="1600" dirty="0" err="1">
                <a:latin typeface="Muli"/>
                <a:sym typeface="Muli"/>
              </a:rPr>
              <a:t>Board</a:t>
            </a:r>
            <a:r>
              <a:rPr lang="fr-FR" sz="1600" dirty="0">
                <a:latin typeface="Muli"/>
                <a:sym typeface="Muli"/>
              </a:rPr>
              <a:t> </a:t>
            </a:r>
            <a:r>
              <a:rPr lang="fr-FR" sz="1600" dirty="0" err="1">
                <a:latin typeface="Muli"/>
                <a:sym typeface="Muli"/>
              </a:rPr>
              <a:t>Map</a:t>
            </a:r>
            <a:r>
              <a:rPr lang="fr-FR" sz="1600" dirty="0">
                <a:latin typeface="Muli"/>
                <a:sym typeface="Muli"/>
              </a:rPr>
              <a:t> de notre </a:t>
            </a:r>
            <a:r>
              <a:rPr lang="fr-FR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fr-FR" sz="2800" dirty="0"/>
            </a:br>
            <a:endParaRPr dirty="0">
              <a:solidFill>
                <a:srgbClr val="C71FE9"/>
              </a:solidFill>
            </a:endParaRPr>
          </a:p>
        </p:txBody>
      </p:sp>
      <p:sp>
        <p:nvSpPr>
          <p:cNvPr id="1476" name="Google Shape;1476;p35"/>
          <p:cNvSpPr txBox="1">
            <a:spLocks noGrp="1"/>
          </p:cNvSpPr>
          <p:nvPr>
            <p:ph type="subTitle" idx="1"/>
          </p:nvPr>
        </p:nvSpPr>
        <p:spPr>
          <a:xfrm>
            <a:off x="720000" y="232275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11</a:t>
            </a:r>
            <a:endParaRPr dirty="0"/>
          </a:p>
        </p:txBody>
      </p:sp>
      <p:sp>
        <p:nvSpPr>
          <p:cNvPr id="1477" name="Google Shape;1477;p35"/>
          <p:cNvSpPr txBox="1">
            <a:spLocks noGrp="1"/>
          </p:cNvSpPr>
          <p:nvPr>
            <p:ph type="title" idx="2"/>
          </p:nvPr>
        </p:nvSpPr>
        <p:spPr>
          <a:xfrm>
            <a:off x="103230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endParaRPr dirty="0"/>
          </a:p>
        </p:txBody>
      </p:sp>
      <p:sp>
        <p:nvSpPr>
          <p:cNvPr id="1478" name="Google Shape;1478;p35"/>
          <p:cNvSpPr txBox="1">
            <a:spLocks noGrp="1"/>
          </p:cNvSpPr>
          <p:nvPr>
            <p:ph type="subTitle" idx="3"/>
          </p:nvPr>
        </p:nvSpPr>
        <p:spPr>
          <a:xfrm>
            <a:off x="340515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4</a:t>
            </a:r>
            <a:endParaRPr dirty="0"/>
          </a:p>
        </p:txBody>
      </p:sp>
      <p:sp>
        <p:nvSpPr>
          <p:cNvPr id="1479" name="Google Shape;1479;p35"/>
          <p:cNvSpPr txBox="1">
            <a:spLocks noGrp="1"/>
          </p:cNvSpPr>
          <p:nvPr>
            <p:ph type="title" idx="4"/>
          </p:nvPr>
        </p:nvSpPr>
        <p:spPr>
          <a:xfrm>
            <a:off x="36747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PG admin</a:t>
            </a:r>
            <a:endParaRPr dirty="0"/>
          </a:p>
        </p:txBody>
      </p:sp>
      <p:sp>
        <p:nvSpPr>
          <p:cNvPr id="1480" name="Google Shape;1480;p35"/>
          <p:cNvSpPr txBox="1">
            <a:spLocks noGrp="1"/>
          </p:cNvSpPr>
          <p:nvPr>
            <p:ph type="subTitle" idx="5"/>
          </p:nvPr>
        </p:nvSpPr>
        <p:spPr>
          <a:xfrm>
            <a:off x="6090300" y="232275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2.6.3</a:t>
            </a:r>
            <a:endParaRPr dirty="0"/>
          </a:p>
        </p:txBody>
      </p:sp>
      <p:sp>
        <p:nvSpPr>
          <p:cNvPr id="1481" name="Google Shape;1481;p35"/>
          <p:cNvSpPr txBox="1">
            <a:spLocks noGrp="1"/>
          </p:cNvSpPr>
          <p:nvPr>
            <p:ph type="title" idx="6"/>
          </p:nvPr>
        </p:nvSpPr>
        <p:spPr>
          <a:xfrm>
            <a:off x="6379050" y="195705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</a:t>
            </a:r>
            <a:endParaRPr dirty="0"/>
          </a:p>
        </p:txBody>
      </p:sp>
      <p:sp>
        <p:nvSpPr>
          <p:cNvPr id="1482" name="Google Shape;1482;p35"/>
          <p:cNvSpPr txBox="1">
            <a:spLocks noGrp="1"/>
          </p:cNvSpPr>
          <p:nvPr>
            <p:ph type="subTitle" idx="7"/>
          </p:nvPr>
        </p:nvSpPr>
        <p:spPr>
          <a:xfrm>
            <a:off x="720000" y="4051500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??</a:t>
            </a:r>
            <a:endParaRPr dirty="0"/>
          </a:p>
        </p:txBody>
      </p:sp>
      <p:sp>
        <p:nvSpPr>
          <p:cNvPr id="1483" name="Google Shape;1483;p35"/>
          <p:cNvSpPr txBox="1">
            <a:spLocks noGrp="1"/>
          </p:cNvSpPr>
          <p:nvPr>
            <p:ph type="title" idx="8"/>
          </p:nvPr>
        </p:nvSpPr>
        <p:spPr>
          <a:xfrm>
            <a:off x="103230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1484" name="Google Shape;1484;p35"/>
          <p:cNvSpPr txBox="1">
            <a:spLocks noGrp="1"/>
          </p:cNvSpPr>
          <p:nvPr>
            <p:ph type="subTitle" idx="9"/>
          </p:nvPr>
        </p:nvSpPr>
        <p:spPr>
          <a:xfrm>
            <a:off x="33860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5</a:t>
            </a:r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 idx="13"/>
          </p:nvPr>
        </p:nvSpPr>
        <p:spPr>
          <a:xfrm>
            <a:off x="36747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</a:t>
            </a:r>
            <a:r>
              <a:rPr lang="en" dirty="0"/>
              <a:t>tml</a:t>
            </a:r>
            <a:endParaRPr dirty="0"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4"/>
          </p:nvPr>
        </p:nvSpPr>
        <p:spPr>
          <a:xfrm>
            <a:off x="6090300" y="4051500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3</a:t>
            </a:r>
            <a:endParaRPr dirty="0"/>
          </a:p>
        </p:txBody>
      </p:sp>
      <p:sp>
        <p:nvSpPr>
          <p:cNvPr id="1487" name="Google Shape;1487;p35"/>
          <p:cNvSpPr txBox="1">
            <a:spLocks noGrp="1"/>
          </p:cNvSpPr>
          <p:nvPr>
            <p:ph type="title" idx="15"/>
          </p:nvPr>
        </p:nvSpPr>
        <p:spPr>
          <a:xfrm>
            <a:off x="6379050" y="3685800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CSS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6C0EDC-1921-4EA8-B30F-15FCE07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77" y="1170024"/>
            <a:ext cx="397973" cy="7403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D7BA2B-674C-4951-AC1D-9B4F0373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92" y="1188284"/>
            <a:ext cx="684355" cy="705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121E89-F446-409E-B6AA-DD14A7062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77" y="1374831"/>
            <a:ext cx="1332166" cy="3425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074725-9295-4698-8D9A-C2C5C4688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13" y="2967193"/>
            <a:ext cx="707899" cy="7078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3454F9-3C4F-4371-A19E-26A229011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034" y="2963986"/>
            <a:ext cx="707631" cy="707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73DF70-94E9-4B62-B9E4-B7A3B1F34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029" y="2971243"/>
            <a:ext cx="501699" cy="7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9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TABLE </a:t>
            </a:r>
            <a:r>
              <a:rPr lang="en" dirty="0"/>
              <a:t>de </a:t>
            </a:r>
            <a:r>
              <a:rPr lang="en" dirty="0">
                <a:solidFill>
                  <a:srgbClr val="C71FE9"/>
                </a:solidFill>
              </a:rPr>
              <a:t>matièreS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391" name="Google Shape;1391;p29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notre équipe</a:t>
            </a:r>
            <a:endParaRPr dirty="0"/>
          </a:p>
        </p:txBody>
      </p: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équipe</a:t>
            </a:r>
            <a:endParaRPr dirty="0"/>
          </a:p>
        </p:txBody>
      </p:sp>
      <p:sp>
        <p:nvSpPr>
          <p:cNvPr id="1394" name="Google Shape;1394;p29"/>
          <p:cNvSpPr txBox="1">
            <a:spLocks noGrp="1"/>
          </p:cNvSpPr>
          <p:nvPr>
            <p:ph type="title" idx="2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5" name="Google Shape;1395;p29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Présentation de notre projet</a:t>
            </a:r>
            <a:endParaRPr dirty="0"/>
          </a:p>
        </p:txBody>
      </p:sp>
      <p:sp>
        <p:nvSpPr>
          <p:cNvPr id="1396" name="Google Shape;1396;p29"/>
          <p:cNvSpPr txBox="1">
            <a:spLocks noGrp="1"/>
          </p:cNvSpPr>
          <p:nvPr>
            <p:ph type="title" idx="4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7" name="Google Shape;1397;p29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Présentation d’Agile Scrum</a:t>
            </a:r>
            <a:endParaRPr dirty="0"/>
          </a:p>
        </p:txBody>
      </p:sp>
      <p:sp>
        <p:nvSpPr>
          <p:cNvPr id="1398" name="Google Shape;1398;p29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r>
              <a:rPr lang="en" dirty="0"/>
              <a:t>gilE Scrum</a:t>
            </a:r>
            <a:endParaRPr dirty="0"/>
          </a:p>
        </p:txBody>
      </p:sp>
      <p:sp>
        <p:nvSpPr>
          <p:cNvPr id="1399" name="Google Shape;1399;p29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</a:t>
            </a:r>
            <a:endParaRPr dirty="0"/>
          </a:p>
        </p:txBody>
      </p:sp>
      <p:sp>
        <p:nvSpPr>
          <p:cNvPr id="1400" name="Google Shape;1400;p29"/>
          <p:cNvSpPr txBox="1">
            <a:spLocks noGrp="1"/>
          </p:cNvSpPr>
          <p:nvPr>
            <p:ph type="title" idx="9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1" name="Google Shape;1401;p29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du déroulement du projet</a:t>
            </a:r>
            <a:endParaRPr dirty="0"/>
          </a:p>
        </p:txBody>
      </p:sp>
      <p:sp>
        <p:nvSpPr>
          <p:cNvPr id="1402" name="Google Shape;1402;p29"/>
          <p:cNvSpPr txBox="1">
            <a:spLocks noGrp="1"/>
          </p:cNvSpPr>
          <p:nvPr>
            <p:ph type="title" idx="14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03" name="Google Shape;1403;p29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</a:t>
            </a:r>
            <a:r>
              <a:rPr lang="en" dirty="0"/>
              <a:t>émonstration de la navigation sur notre site</a:t>
            </a:r>
            <a:endParaRPr dirty="0"/>
          </a:p>
        </p:txBody>
      </p:sp>
      <p:sp>
        <p:nvSpPr>
          <p:cNvPr id="1404" name="Google Shape;1404;p29"/>
          <p:cNvSpPr txBox="1">
            <a:spLocks noGrp="1"/>
          </p:cNvSpPr>
          <p:nvPr>
            <p:ph type="title" idx="16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05" name="Google Shape;1405;p29"/>
          <p:cNvSpPr txBox="1">
            <a:spLocks noGrp="1"/>
          </p:cNvSpPr>
          <p:nvPr>
            <p:ph type="subTitle" idx="17"/>
          </p:nvPr>
        </p:nvSpPr>
        <p:spPr>
          <a:xfrm>
            <a:off x="6180894" y="3749699"/>
            <a:ext cx="2291706" cy="658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des perspectives et axes d’amélioration</a:t>
            </a:r>
            <a:endParaRPr dirty="0"/>
          </a:p>
        </p:txBody>
      </p:sp>
      <p:sp>
        <p:nvSpPr>
          <p:cNvPr id="1406" name="Google Shape;1406;p29"/>
          <p:cNvSpPr txBox="1">
            <a:spLocks noGrp="1"/>
          </p:cNvSpPr>
          <p:nvPr>
            <p:ph type="title" idx="18"/>
          </p:nvPr>
        </p:nvSpPr>
        <p:spPr>
          <a:xfrm>
            <a:off x="6875111" y="3398450"/>
            <a:ext cx="1995235" cy="4716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erspectives et axes d’amélIoration</a:t>
            </a:r>
            <a:endParaRPr dirty="0"/>
          </a:p>
        </p:txBody>
      </p:sp>
      <p:sp>
        <p:nvSpPr>
          <p:cNvPr id="1407" name="Google Shape;1407;p29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</a:t>
            </a:r>
            <a:r>
              <a:rPr lang="en" dirty="0"/>
              <a:t>éroulement du projet</a:t>
            </a:r>
            <a:endParaRPr dirty="0"/>
          </a:p>
        </p:txBody>
      </p:sp>
      <p:sp>
        <p:nvSpPr>
          <p:cNvPr id="1408" name="Google Shape;1408;p29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 txBox="1">
            <a:spLocks noGrp="1"/>
          </p:cNvSpPr>
          <p:nvPr>
            <p:ph type="title"/>
          </p:nvPr>
        </p:nvSpPr>
        <p:spPr>
          <a:xfrm>
            <a:off x="720000" y="67411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/>
              <a:t>Déroulement du 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br>
              <a:rPr lang="en" sz="3600" dirty="0">
                <a:solidFill>
                  <a:schemeClr val="lt2"/>
                </a:solidFill>
              </a:rPr>
            </a:br>
            <a:r>
              <a:rPr lang="fr-FR" sz="1600" dirty="0" err="1">
                <a:latin typeface="Muli"/>
                <a:sym typeface="Muli"/>
              </a:rPr>
              <a:t>Board</a:t>
            </a:r>
            <a:r>
              <a:rPr lang="fr-FR" sz="1600" dirty="0">
                <a:latin typeface="Muli"/>
                <a:sym typeface="Muli"/>
              </a:rPr>
              <a:t> </a:t>
            </a:r>
            <a:r>
              <a:rPr lang="fr-FR" sz="1600" dirty="0" err="1">
                <a:latin typeface="Muli"/>
                <a:sym typeface="Muli"/>
              </a:rPr>
              <a:t>Map</a:t>
            </a:r>
            <a:r>
              <a:rPr lang="fr-FR" sz="1600" dirty="0">
                <a:latin typeface="Muli"/>
                <a:sym typeface="Muli"/>
              </a:rPr>
              <a:t> de notre </a:t>
            </a:r>
            <a:r>
              <a:rPr lang="fr-FR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fr-FR" sz="2800" dirty="0"/>
            </a:br>
            <a:endParaRPr dirty="0">
              <a:solidFill>
                <a:srgbClr val="C71FE9"/>
              </a:solidFill>
            </a:endParaRPr>
          </a:p>
        </p:txBody>
      </p:sp>
      <p:sp>
        <p:nvSpPr>
          <p:cNvPr id="1476" name="Google Shape;1476;p35"/>
          <p:cNvSpPr txBox="1">
            <a:spLocks noGrp="1"/>
          </p:cNvSpPr>
          <p:nvPr>
            <p:ph type="subTitle" idx="1"/>
          </p:nvPr>
        </p:nvSpPr>
        <p:spPr>
          <a:xfrm>
            <a:off x="1974797" y="2783287"/>
            <a:ext cx="2380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4.22.0</a:t>
            </a:r>
            <a:endParaRPr dirty="0"/>
          </a:p>
        </p:txBody>
      </p:sp>
      <p:sp>
        <p:nvSpPr>
          <p:cNvPr id="1477" name="Google Shape;1477;p35"/>
          <p:cNvSpPr txBox="1">
            <a:spLocks noGrp="1"/>
          </p:cNvSpPr>
          <p:nvPr>
            <p:ph type="title" idx="2"/>
          </p:nvPr>
        </p:nvSpPr>
        <p:spPr>
          <a:xfrm>
            <a:off x="2287097" y="2417587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</a:t>
            </a:r>
            <a:endParaRPr dirty="0"/>
          </a:p>
        </p:txBody>
      </p:sp>
      <p:sp>
        <p:nvSpPr>
          <p:cNvPr id="1478" name="Google Shape;1478;p35"/>
          <p:cNvSpPr txBox="1">
            <a:spLocks noGrp="1"/>
          </p:cNvSpPr>
          <p:nvPr>
            <p:ph type="subTitle" idx="3"/>
          </p:nvPr>
        </p:nvSpPr>
        <p:spPr>
          <a:xfrm>
            <a:off x="4659947" y="2783287"/>
            <a:ext cx="2333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8.3.0</a:t>
            </a:r>
            <a:endParaRPr dirty="0"/>
          </a:p>
        </p:txBody>
      </p:sp>
      <p:sp>
        <p:nvSpPr>
          <p:cNvPr id="1479" name="Google Shape;1479;p35"/>
          <p:cNvSpPr txBox="1">
            <a:spLocks noGrp="1"/>
          </p:cNvSpPr>
          <p:nvPr>
            <p:ph type="title" idx="4"/>
          </p:nvPr>
        </p:nvSpPr>
        <p:spPr>
          <a:xfrm>
            <a:off x="4929547" y="2417587"/>
            <a:ext cx="175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</a:t>
            </a:r>
            <a:r>
              <a:rPr lang="en" dirty="0"/>
              <a:t>it kraken</a:t>
            </a:r>
            <a:endParaRPr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61AFDF1-12B8-4B10-A6EE-EE68BC5A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732" y="1670966"/>
            <a:ext cx="653303" cy="612537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50809993-3C39-4958-AF8F-3B3B92E5A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8953" y="1582659"/>
            <a:ext cx="785629" cy="7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2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0" name="Google Shape;1620;p41"/>
          <p:cNvCxnSpPr/>
          <p:nvPr/>
        </p:nvCxnSpPr>
        <p:spPr>
          <a:xfrm>
            <a:off x="5736975" y="1724850"/>
            <a:ext cx="4494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22" name="Google Shape;1622;p41"/>
          <p:cNvSpPr/>
          <p:nvPr/>
        </p:nvSpPr>
        <p:spPr>
          <a:xfrm>
            <a:off x="3268075" y="1482900"/>
            <a:ext cx="26079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Tests et réunion fin projet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3" name="Google Shape;1623;p41"/>
          <p:cNvSpPr/>
          <p:nvPr/>
        </p:nvSpPr>
        <p:spPr>
          <a:xfrm>
            <a:off x="3496075" y="2095969"/>
            <a:ext cx="21519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Front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Google Shape;1624;p41"/>
          <p:cNvSpPr/>
          <p:nvPr/>
        </p:nvSpPr>
        <p:spPr>
          <a:xfrm>
            <a:off x="3731125" y="2709038"/>
            <a:ext cx="16818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Back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5" name="Google Shape;1625;p41"/>
          <p:cNvSpPr/>
          <p:nvPr/>
        </p:nvSpPr>
        <p:spPr>
          <a:xfrm>
            <a:off x="3887725" y="3322107"/>
            <a:ext cx="1368600" cy="483900"/>
          </a:xfrm>
          <a:prstGeom prst="roundRect">
            <a:avLst>
              <a:gd name="adj" fmla="val 50000"/>
            </a:avLst>
          </a:prstGeom>
          <a:solidFill>
            <a:srgbClr val="C71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Story mapping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Google Shape;1626;p41"/>
          <p:cNvSpPr txBox="1"/>
          <p:nvPr/>
        </p:nvSpPr>
        <p:spPr>
          <a:xfrm>
            <a:off x="720025" y="2515800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</a:p>
        </p:txBody>
      </p:sp>
      <p:sp>
        <p:nvSpPr>
          <p:cNvPr id="1627" name="Google Shape;1627;p41"/>
          <p:cNvSpPr txBox="1"/>
          <p:nvPr/>
        </p:nvSpPr>
        <p:spPr>
          <a:xfrm>
            <a:off x="719975" y="2150100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Front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28;p41"/>
          <p:cNvSpPr txBox="1"/>
          <p:nvPr/>
        </p:nvSpPr>
        <p:spPr>
          <a:xfrm>
            <a:off x="719975" y="3715375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éfinition des tâches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9" name="Google Shape;1629;p41"/>
          <p:cNvSpPr txBox="1"/>
          <p:nvPr/>
        </p:nvSpPr>
        <p:spPr>
          <a:xfrm>
            <a:off x="719975" y="3365700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Story mapping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30" name="Google Shape;1630;p41"/>
          <p:cNvSpPr txBox="1"/>
          <p:nvPr/>
        </p:nvSpPr>
        <p:spPr>
          <a:xfrm flipH="1">
            <a:off x="6327900" y="1907525"/>
            <a:ext cx="2042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</a:p>
        </p:txBody>
      </p:sp>
      <p:sp>
        <p:nvSpPr>
          <p:cNvPr id="1631" name="Google Shape;1631;p41"/>
          <p:cNvSpPr txBox="1"/>
          <p:nvPr/>
        </p:nvSpPr>
        <p:spPr>
          <a:xfrm flipH="1">
            <a:off x="6327547" y="1462320"/>
            <a:ext cx="2702802" cy="5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ests and definition of done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32" name="Google Shape;1632;p41"/>
          <p:cNvSpPr txBox="1"/>
          <p:nvPr/>
        </p:nvSpPr>
        <p:spPr>
          <a:xfrm flipH="1">
            <a:off x="6327600" y="3099900"/>
            <a:ext cx="204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3" name="Google Shape;1633;p41"/>
          <p:cNvSpPr txBox="1"/>
          <p:nvPr/>
        </p:nvSpPr>
        <p:spPr>
          <a:xfrm flipH="1">
            <a:off x="6327547" y="2750225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back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634" name="Google Shape;1634;p41"/>
          <p:cNvCxnSpPr/>
          <p:nvPr/>
        </p:nvCxnSpPr>
        <p:spPr>
          <a:xfrm>
            <a:off x="5412925" y="2951000"/>
            <a:ext cx="7731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5" name="Google Shape;1635;p41"/>
          <p:cNvCxnSpPr>
            <a:stCxn id="1623" idx="1"/>
          </p:cNvCxnSpPr>
          <p:nvPr/>
        </p:nvCxnSpPr>
        <p:spPr>
          <a:xfrm rot="10800000">
            <a:off x="2959375" y="2337919"/>
            <a:ext cx="5367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6" name="Google Shape;1636;p41"/>
          <p:cNvCxnSpPr/>
          <p:nvPr/>
        </p:nvCxnSpPr>
        <p:spPr>
          <a:xfrm rot="10800000">
            <a:off x="2958025" y="3564050"/>
            <a:ext cx="929700" cy="0"/>
          </a:xfrm>
          <a:prstGeom prst="straightConnector1">
            <a:avLst/>
          </a:prstGeom>
          <a:noFill/>
          <a:ln w="19050" cap="flat" cmpd="sng">
            <a:solidFill>
              <a:srgbClr val="05B5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37" name="Google Shape;1637;p41"/>
          <p:cNvSpPr/>
          <p:nvPr/>
        </p:nvSpPr>
        <p:spPr>
          <a:xfrm>
            <a:off x="4188000" y="3935150"/>
            <a:ext cx="768000" cy="483900"/>
          </a:xfrm>
          <a:prstGeom prst="roundRect">
            <a:avLst>
              <a:gd name="adj" fmla="val 50000"/>
            </a:avLst>
          </a:prstGeom>
          <a:solidFill>
            <a:srgbClr val="05B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Idée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A8E7261-2368-408E-B459-C1E22E590B3F}"/>
              </a:ext>
            </a:extLst>
          </p:cNvPr>
          <p:cNvSpPr txBox="1"/>
          <p:nvPr/>
        </p:nvSpPr>
        <p:spPr>
          <a:xfrm>
            <a:off x="550642" y="17553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Déroulement du 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li"/>
                <a:sym typeface="Muli"/>
              </a:rPr>
              <a:t>Répartition des tâches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C71FE9"/>
              </a:solidFill>
              <a:effectLst/>
              <a:uLnTx/>
              <a:uFillTx/>
              <a:latin typeface="Bebas Neue"/>
              <a:sym typeface="Bebas Neue"/>
            </a:endParaRPr>
          </a:p>
          <a:p>
            <a:endParaRPr lang="fr-FR" dirty="0"/>
          </a:p>
        </p:txBody>
      </p:sp>
      <p:sp>
        <p:nvSpPr>
          <p:cNvPr id="27" name="Google Shape;1632;p41">
            <a:extLst>
              <a:ext uri="{FF2B5EF4-FFF2-40B4-BE49-F238E27FC236}">
                <a16:creationId xmlns:a16="http://schemas.microsoft.com/office/drawing/2014/main" id="{E434B176-0961-40B0-8771-1F822F16A262}"/>
              </a:ext>
            </a:extLst>
          </p:cNvPr>
          <p:cNvSpPr txBox="1"/>
          <p:nvPr/>
        </p:nvSpPr>
        <p:spPr>
          <a:xfrm flipH="1">
            <a:off x="5825901" y="4326048"/>
            <a:ext cx="2702801" cy="58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 projets proposés : le projet retenu étant celui qui a reçu le plus de votes 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" name="Google Shape;1633;p41">
            <a:extLst>
              <a:ext uri="{FF2B5EF4-FFF2-40B4-BE49-F238E27FC236}">
                <a16:creationId xmlns:a16="http://schemas.microsoft.com/office/drawing/2014/main" id="{E98E03BE-26DD-46CA-94C4-AC357A95FD9A}"/>
              </a:ext>
            </a:extLst>
          </p:cNvPr>
          <p:cNvSpPr txBox="1"/>
          <p:nvPr/>
        </p:nvSpPr>
        <p:spPr>
          <a:xfrm flipH="1">
            <a:off x="5825850" y="3976374"/>
            <a:ext cx="2042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idée</a:t>
            </a: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9" name="Google Shape;1634;p41">
            <a:extLst>
              <a:ext uri="{FF2B5EF4-FFF2-40B4-BE49-F238E27FC236}">
                <a16:creationId xmlns:a16="http://schemas.microsoft.com/office/drawing/2014/main" id="{A5DF5293-338B-4DCE-A135-5135A86E0E91}"/>
              </a:ext>
            </a:extLst>
          </p:cNvPr>
          <p:cNvCxnSpPr/>
          <p:nvPr/>
        </p:nvCxnSpPr>
        <p:spPr>
          <a:xfrm>
            <a:off x="4954963" y="4192975"/>
            <a:ext cx="7731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4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Déroulement du 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UML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37E118E-0605-46EB-8171-8583EEE2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1" y="1046633"/>
            <a:ext cx="8644877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Déroulement du </a:t>
            </a:r>
            <a:r>
              <a:rPr lang="en" dirty="0"/>
              <a:t> </a:t>
            </a:r>
            <a:r>
              <a:rPr lang="en" sz="3600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85" name="Google Shape;1385;p28"/>
          <p:cNvSpPr txBox="1">
            <a:spLocks noGrp="1"/>
          </p:cNvSpPr>
          <p:nvPr>
            <p:ph type="body" idx="1"/>
          </p:nvPr>
        </p:nvSpPr>
        <p:spPr>
          <a:xfrm>
            <a:off x="720075" y="1223200"/>
            <a:ext cx="7704000" cy="3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UML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1DE0B9-24B0-4C4E-9BE0-2D54F960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6" y="1223200"/>
            <a:ext cx="8876545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68;p34">
            <a:extLst>
              <a:ext uri="{FF2B5EF4-FFF2-40B4-BE49-F238E27FC236}">
                <a16:creationId xmlns:a16="http://schemas.microsoft.com/office/drawing/2014/main" id="{45AAB717-A6EF-4380-A992-DEE1DE77C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832" y="2687836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Navigation</a:t>
            </a:r>
            <a:r>
              <a:rPr lang="en" dirty="0"/>
              <a:t> </a:t>
            </a:r>
            <a:r>
              <a:rPr lang="en" sz="4800" dirty="0">
                <a:solidFill>
                  <a:schemeClr val="lt2"/>
                </a:solidFill>
              </a:rPr>
              <a:t>sur notre appli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12" name="Google Shape;1470;p34">
            <a:extLst>
              <a:ext uri="{FF2B5EF4-FFF2-40B4-BE49-F238E27FC236}">
                <a16:creationId xmlns:a16="http://schemas.microsoft.com/office/drawing/2014/main" id="{6EC174DD-1529-4410-B105-2638969E3AAC}"/>
              </a:ext>
            </a:extLst>
          </p:cNvPr>
          <p:cNvSpPr txBox="1">
            <a:spLocks/>
          </p:cNvSpPr>
          <p:nvPr/>
        </p:nvSpPr>
        <p:spPr>
          <a:xfrm>
            <a:off x="1280821" y="968957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</a:rPr>
              <a:t>05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1"/>
          <p:cNvSpPr txBox="1">
            <a:spLocks noGrp="1"/>
          </p:cNvSpPr>
          <p:nvPr>
            <p:ph type="title"/>
          </p:nvPr>
        </p:nvSpPr>
        <p:spPr>
          <a:xfrm>
            <a:off x="1807912" y="1554725"/>
            <a:ext cx="2520900" cy="9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Bienvenue sur  </a:t>
            </a:r>
            <a:r>
              <a:rPr lang="en" dirty="0">
                <a:solidFill>
                  <a:schemeClr val="lt2"/>
                </a:solidFill>
              </a:rPr>
              <a:t>notre 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09" name="Google Shape;1909;p51"/>
          <p:cNvSpPr txBox="1">
            <a:spLocks noGrp="1"/>
          </p:cNvSpPr>
          <p:nvPr>
            <p:ph type="subTitle" idx="1"/>
          </p:nvPr>
        </p:nvSpPr>
        <p:spPr>
          <a:xfrm>
            <a:off x="1808003" y="2657075"/>
            <a:ext cx="2520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0" name="Google Shape;1910;p51"/>
          <p:cNvGrpSpPr/>
          <p:nvPr/>
        </p:nvGrpSpPr>
        <p:grpSpPr>
          <a:xfrm flipH="1">
            <a:off x="4765801" y="747197"/>
            <a:ext cx="2570288" cy="3648964"/>
            <a:chOff x="1835466" y="929768"/>
            <a:chExt cx="2388300" cy="3284100"/>
          </a:xfrm>
        </p:grpSpPr>
        <p:sp>
          <p:nvSpPr>
            <p:cNvPr id="1911" name="Google Shape;1911;p51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</a:endParaRPr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2947409" y="4077740"/>
              <a:ext cx="164400" cy="97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1914" name="Google Shape;1914;p51"/>
          <p:cNvPicPr preferRelativeResize="0"/>
          <p:nvPr/>
        </p:nvPicPr>
        <p:blipFill rotWithShape="1">
          <a:blip r:embed="rId3">
            <a:alphaModFix/>
          </a:blip>
          <a:srcRect l="48116" r="13879" b="457"/>
          <a:stretch/>
        </p:blipFill>
        <p:spPr>
          <a:xfrm>
            <a:off x="4949200" y="953075"/>
            <a:ext cx="2203499" cy="32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9FEC80-021D-4659-AE47-A80AA2F22D9D}"/>
              </a:ext>
            </a:extLst>
          </p:cNvPr>
          <p:cNvSpPr txBox="1"/>
          <p:nvPr/>
        </p:nvSpPr>
        <p:spPr>
          <a:xfrm>
            <a:off x="577340" y="2038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Navigation 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sur notre appli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64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413;p30">
            <a:extLst>
              <a:ext uri="{FF2B5EF4-FFF2-40B4-BE49-F238E27FC236}">
                <a16:creationId xmlns:a16="http://schemas.microsoft.com/office/drawing/2014/main" id="{B326D058-C9CE-4922-9317-F6E5C9864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5264" y="2795445"/>
            <a:ext cx="5157216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</a:rPr>
              <a:t>Perspectives</a:t>
            </a:r>
            <a:r>
              <a:rPr lang="en" sz="4800" dirty="0"/>
              <a:t> </a:t>
            </a:r>
            <a:r>
              <a:rPr lang="fr-FR" sz="4800" dirty="0"/>
              <a:t>et axes d’amélioration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24" name="Google Shape;1470;p34">
            <a:extLst>
              <a:ext uri="{FF2B5EF4-FFF2-40B4-BE49-F238E27FC236}">
                <a16:creationId xmlns:a16="http://schemas.microsoft.com/office/drawing/2014/main" id="{4E9AEBCA-0B9F-45DD-8F76-5FB4283FAC97}"/>
              </a:ext>
            </a:extLst>
          </p:cNvPr>
          <p:cNvSpPr txBox="1">
            <a:spLocks/>
          </p:cNvSpPr>
          <p:nvPr/>
        </p:nvSpPr>
        <p:spPr>
          <a:xfrm>
            <a:off x="6461274" y="1177647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8"/>
          <p:cNvSpPr txBox="1"/>
          <p:nvPr/>
        </p:nvSpPr>
        <p:spPr>
          <a:xfrm>
            <a:off x="320374" y="2339507"/>
            <a:ext cx="1945676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qui nous a permis d’avancer rapidement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0" name="Google Shape;177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Bilan</a:t>
            </a:r>
            <a:endParaRPr dirty="0"/>
          </a:p>
        </p:txBody>
      </p:sp>
      <p:pic>
        <p:nvPicPr>
          <p:cNvPr id="1771" name="Google Shape;1771;p48"/>
          <p:cNvPicPr preferRelativeResize="0"/>
          <p:nvPr/>
        </p:nvPicPr>
        <p:blipFill rotWithShape="1">
          <a:blip r:embed="rId3">
            <a:alphaModFix/>
          </a:blip>
          <a:srcRect l="21639" t="-2623" r="21639" b="52943"/>
          <a:stretch/>
        </p:blipFill>
        <p:spPr>
          <a:xfrm>
            <a:off x="2256175" y="2861582"/>
            <a:ext cx="4631650" cy="22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8"/>
          <p:cNvPicPr preferRelativeResize="0"/>
          <p:nvPr/>
        </p:nvPicPr>
        <p:blipFill rotWithShape="1">
          <a:blip r:embed="rId4">
            <a:alphaModFix/>
          </a:blip>
          <a:srcRect l="22893" r="21008" b="51269"/>
          <a:stretch/>
        </p:blipFill>
        <p:spPr>
          <a:xfrm>
            <a:off x="2891056" y="3443347"/>
            <a:ext cx="3479405" cy="1700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3" name="Google Shape;1773;p48"/>
          <p:cNvCxnSpPr>
            <a:cxnSpLocks/>
            <a:endCxn id="1774" idx="3"/>
          </p:cNvCxnSpPr>
          <p:nvPr/>
        </p:nvCxnSpPr>
        <p:spPr>
          <a:xfrm rot="16200000" flipV="1">
            <a:off x="2028900" y="2401300"/>
            <a:ext cx="1467900" cy="993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5" name="Google Shape;1775;p48"/>
          <p:cNvCxnSpPr>
            <a:endCxn id="1776" idx="3"/>
          </p:cNvCxnSpPr>
          <p:nvPr/>
        </p:nvCxnSpPr>
        <p:spPr>
          <a:xfrm rot="-5400000">
            <a:off x="5657700" y="2390650"/>
            <a:ext cx="1473600" cy="1020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7" name="Google Shape;1777;p48"/>
          <p:cNvCxnSpPr>
            <a:cxnSpLocks/>
            <a:endCxn id="1778" idx="2"/>
          </p:cNvCxnSpPr>
          <p:nvPr/>
        </p:nvCxnSpPr>
        <p:spPr>
          <a:xfrm rot="5400000" flipH="1" flipV="1">
            <a:off x="4242347" y="2801197"/>
            <a:ext cx="658856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9" name="Google Shape;1779;p48"/>
          <p:cNvCxnSpPr>
            <a:endCxn id="1780" idx="3"/>
          </p:cNvCxnSpPr>
          <p:nvPr/>
        </p:nvCxnSpPr>
        <p:spPr>
          <a:xfrm rot="-5400000">
            <a:off x="6332100" y="3848602"/>
            <a:ext cx="794100" cy="351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1" name="Google Shape;17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13" y="3354995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498" y="3360384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766" y="4190453"/>
            <a:ext cx="495240" cy="5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48"/>
          <p:cNvSpPr txBox="1"/>
          <p:nvPr/>
        </p:nvSpPr>
        <p:spPr>
          <a:xfrm>
            <a:off x="320374" y="3802553"/>
            <a:ext cx="1945676" cy="51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Répartition équitable des tâches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5" name="Google Shape;1785;p48"/>
          <p:cNvSpPr txBox="1"/>
          <p:nvPr/>
        </p:nvSpPr>
        <p:spPr>
          <a:xfrm>
            <a:off x="320374" y="3444355"/>
            <a:ext cx="1945676" cy="35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Bonne organisation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4" name="Google Shape;1774;p48"/>
          <p:cNvSpPr txBox="1"/>
          <p:nvPr/>
        </p:nvSpPr>
        <p:spPr>
          <a:xfrm>
            <a:off x="240880" y="1981300"/>
            <a:ext cx="202517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Bonne communication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6" name="Google Shape;1786;p48"/>
          <p:cNvSpPr txBox="1"/>
          <p:nvPr/>
        </p:nvSpPr>
        <p:spPr>
          <a:xfrm flipH="1">
            <a:off x="6904800" y="3802550"/>
            <a:ext cx="2113870" cy="61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Ce qui nous a permis de débugger rapidement et efficacement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0" name="Google Shape;1780;p48"/>
          <p:cNvSpPr txBox="1"/>
          <p:nvPr/>
        </p:nvSpPr>
        <p:spPr>
          <a:xfrm flipH="1">
            <a:off x="6904800" y="3444352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Entraide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 flipH="1">
            <a:off x="6904800" y="2339506"/>
            <a:ext cx="211387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Nous avons gardé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 même rythme pour avancer et atteindre notre objectif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 flipH="1">
            <a:off x="6904800" y="1981300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8" name="Google Shape;1778;p48"/>
          <p:cNvSpPr txBox="1"/>
          <p:nvPr/>
        </p:nvSpPr>
        <p:spPr>
          <a:xfrm>
            <a:off x="3812475" y="1552024"/>
            <a:ext cx="1519200" cy="92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Ce qui nous a permis de monter en compétences ensemble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8" name="Google Shape;1788;p48"/>
          <p:cNvSpPr txBox="1"/>
          <p:nvPr/>
        </p:nvSpPr>
        <p:spPr>
          <a:xfrm>
            <a:off x="3812325" y="1186325"/>
            <a:ext cx="15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Travail d’équipe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89" name="Google Shape;1789;p48"/>
          <p:cNvPicPr preferRelativeResize="0"/>
          <p:nvPr/>
        </p:nvPicPr>
        <p:blipFill rotWithShape="1">
          <a:blip r:embed="rId4">
            <a:alphaModFix/>
          </a:blip>
          <a:srcRect l="22893" r="22245" b="53917"/>
          <a:stretch/>
        </p:blipFill>
        <p:spPr>
          <a:xfrm>
            <a:off x="3455277" y="4088243"/>
            <a:ext cx="2233450" cy="105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0" name="Google Shape;1790;p48"/>
          <p:cNvCxnSpPr>
            <a:cxnSpLocks/>
            <a:endCxn id="1785" idx="3"/>
          </p:cNvCxnSpPr>
          <p:nvPr/>
        </p:nvCxnSpPr>
        <p:spPr>
          <a:xfrm rot="16200000" flipV="1">
            <a:off x="2033681" y="3851736"/>
            <a:ext cx="853238" cy="3885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91" name="Google Shape;17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643" y="4190453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281" y="2900983"/>
            <a:ext cx="495240" cy="51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48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2"/>
          <p:cNvGrpSpPr/>
          <p:nvPr/>
        </p:nvGrpSpPr>
        <p:grpSpPr>
          <a:xfrm>
            <a:off x="3288373" y="1492155"/>
            <a:ext cx="2565137" cy="2563696"/>
            <a:chOff x="5201900" y="1050116"/>
            <a:chExt cx="717240" cy="716737"/>
          </a:xfrm>
        </p:grpSpPr>
        <p:sp>
          <p:nvSpPr>
            <p:cNvPr id="1643" name="Google Shape;1643;p42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5235249"/>
                <a:gd name="adj3" fmla="val 4122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 rot="-3906290">
              <a:off x="5270121" y="1118315"/>
              <a:ext cx="580104" cy="580104"/>
            </a:xfrm>
            <a:prstGeom prst="blockArc">
              <a:avLst>
                <a:gd name="adj1" fmla="val 3085776"/>
                <a:gd name="adj2" fmla="val 3053393"/>
                <a:gd name="adj3" fmla="val 5275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42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8843083"/>
                <a:gd name="adj3" fmla="val 7219"/>
              </a:avLst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6489769"/>
                <a:gd name="adj3" fmla="val 9388"/>
              </a:avLst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1" name="Google Shape;1651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Perspectives</a:t>
            </a: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 </a:t>
            </a:r>
            <a:r>
              <a:rPr kumimoji="0" lang="fr-FR" sz="3600" b="0" i="0" u="none" strike="noStrike" kern="0" cap="none" spc="0" normalizeH="0" baseline="0" noProof="0" dirty="0">
                <a:ln>
                  <a:noFill/>
                </a:ln>
                <a:solidFill>
                  <a:srgbClr val="C71FE9"/>
                </a:solidFill>
                <a:effectLst/>
                <a:uLnTx/>
                <a:uFillTx/>
                <a:latin typeface="Bebas Neue"/>
                <a:sym typeface="Bebas Neue"/>
              </a:rPr>
              <a:t>et axes d’amélioration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2" name="Google Shape;1652;p42"/>
          <p:cNvSpPr txBox="1">
            <a:spLocks noGrp="1"/>
          </p:cNvSpPr>
          <p:nvPr>
            <p:ph type="subTitle" idx="1"/>
          </p:nvPr>
        </p:nvSpPr>
        <p:spPr>
          <a:xfrm>
            <a:off x="720001" y="1896150"/>
            <a:ext cx="1684129" cy="493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s’appuyant sur les retours des utilisateurs et des clubs</a:t>
            </a:r>
            <a:endParaRPr dirty="0"/>
          </a:p>
        </p:txBody>
      </p:sp>
      <p:sp>
        <p:nvSpPr>
          <p:cNvPr id="1653" name="Google Shape;1653;p42"/>
          <p:cNvSpPr txBox="1">
            <a:spLocks noGrp="1"/>
          </p:cNvSpPr>
          <p:nvPr>
            <p:ph type="title"/>
          </p:nvPr>
        </p:nvSpPr>
        <p:spPr>
          <a:xfrm>
            <a:off x="720000" y="1461750"/>
            <a:ext cx="168413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 de filtres</a:t>
            </a:r>
            <a:endParaRPr sz="2200" dirty="0"/>
          </a:p>
        </p:txBody>
      </p:sp>
      <p:sp>
        <p:nvSpPr>
          <p:cNvPr id="1654" name="Google Shape;1654;p42"/>
          <p:cNvSpPr txBox="1">
            <a:spLocks noGrp="1"/>
          </p:cNvSpPr>
          <p:nvPr>
            <p:ph type="subTitle" idx="2"/>
          </p:nvPr>
        </p:nvSpPr>
        <p:spPr>
          <a:xfrm>
            <a:off x="93442" y="3927899"/>
            <a:ext cx="2310688" cy="8645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v</a:t>
            </a:r>
            <a:r>
              <a:rPr lang="en" dirty="0"/>
              <a:t>u de la situation actuelle et pour développer notre activité dans les zones rurales pour inciter plus d’utilisateurs à pratiquer du sport </a:t>
            </a:r>
            <a:endParaRPr dirty="0"/>
          </a:p>
        </p:txBody>
      </p:sp>
      <p:sp>
        <p:nvSpPr>
          <p:cNvPr id="1655" name="Google Shape;1655;p42"/>
          <p:cNvSpPr txBox="1">
            <a:spLocks noGrp="1"/>
          </p:cNvSpPr>
          <p:nvPr>
            <p:ph type="title" idx="3"/>
          </p:nvPr>
        </p:nvSpPr>
        <p:spPr>
          <a:xfrm>
            <a:off x="545862" y="3420619"/>
            <a:ext cx="1858268" cy="2842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Ajouter des cours sportifs en ligne</a:t>
            </a:r>
            <a:endParaRPr sz="2200" dirty="0"/>
          </a:p>
        </p:txBody>
      </p:sp>
      <p:sp>
        <p:nvSpPr>
          <p:cNvPr id="1656" name="Google Shape;1656;p42"/>
          <p:cNvSpPr txBox="1">
            <a:spLocks noGrp="1"/>
          </p:cNvSpPr>
          <p:nvPr>
            <p:ph type="subTitle" idx="4"/>
          </p:nvPr>
        </p:nvSpPr>
        <p:spPr>
          <a:xfrm>
            <a:off x="6921999" y="3927900"/>
            <a:ext cx="2089499" cy="737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en" dirty="0"/>
              <a:t>’était trop tard pour nous pour le cours d’agile car nous avions déjà bien avancé sur notre projet</a:t>
            </a:r>
            <a:endParaRPr dirty="0"/>
          </a:p>
        </p:txBody>
      </p:sp>
      <p:sp>
        <p:nvSpPr>
          <p:cNvPr id="1657" name="Google Shape;1657;p42"/>
          <p:cNvSpPr txBox="1">
            <a:spLocks noGrp="1"/>
          </p:cNvSpPr>
          <p:nvPr>
            <p:ph type="title" idx="5"/>
          </p:nvPr>
        </p:nvSpPr>
        <p:spPr>
          <a:xfrm>
            <a:off x="6922000" y="3493500"/>
            <a:ext cx="150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Cours d’agilE</a:t>
            </a:r>
            <a:endParaRPr sz="2200" dirty="0"/>
          </a:p>
        </p:txBody>
      </p:sp>
      <p:sp>
        <p:nvSpPr>
          <p:cNvPr id="1658" name="Google Shape;1658;p42"/>
          <p:cNvSpPr txBox="1">
            <a:spLocks noGrp="1"/>
          </p:cNvSpPr>
          <p:nvPr>
            <p:ph type="subTitle" idx="6"/>
          </p:nvPr>
        </p:nvSpPr>
        <p:spPr>
          <a:xfrm>
            <a:off x="6921999" y="1946275"/>
            <a:ext cx="1975045" cy="625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Afin d’inciter plus de gens à visiter et utiliser notre plateforme</a:t>
            </a:r>
            <a:endParaRPr dirty="0"/>
          </a:p>
        </p:txBody>
      </p:sp>
      <p:sp>
        <p:nvSpPr>
          <p:cNvPr id="1659" name="Google Shape;1659;p42"/>
          <p:cNvSpPr txBox="1">
            <a:spLocks noGrp="1"/>
          </p:cNvSpPr>
          <p:nvPr>
            <p:ph type="title" idx="7"/>
          </p:nvPr>
        </p:nvSpPr>
        <p:spPr>
          <a:xfrm>
            <a:off x="6922000" y="1391741"/>
            <a:ext cx="2089500" cy="4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Ajout des Achats de produits sportifs</a:t>
            </a:r>
            <a:endParaRPr sz="2200" dirty="0"/>
          </a:p>
        </p:txBody>
      </p:sp>
      <p:cxnSp>
        <p:nvCxnSpPr>
          <p:cNvPr id="1660" name="Google Shape;1660;p42"/>
          <p:cNvCxnSpPr>
            <a:cxnSpLocks/>
            <a:endCxn id="1650" idx="1"/>
          </p:cNvCxnSpPr>
          <p:nvPr/>
        </p:nvCxnSpPr>
        <p:spPr>
          <a:xfrm>
            <a:off x="2991830" y="1689632"/>
            <a:ext cx="1974684" cy="1336187"/>
          </a:xfrm>
          <a:prstGeom prst="bentConnector4">
            <a:avLst>
              <a:gd name="adj1" fmla="val 26797"/>
              <a:gd name="adj2" fmla="val 8314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1" name="Google Shape;1661;p42"/>
          <p:cNvCxnSpPr>
            <a:cxnSpLocks/>
          </p:cNvCxnSpPr>
          <p:nvPr/>
        </p:nvCxnSpPr>
        <p:spPr>
          <a:xfrm rot="10800000" flipH="1">
            <a:off x="2809500" y="3282450"/>
            <a:ext cx="1242300" cy="39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3" name="Google Shape;1663;p42"/>
          <p:cNvCxnSpPr>
            <a:cxnSpLocks/>
            <a:endCxn id="1648" idx="0"/>
          </p:cNvCxnSpPr>
          <p:nvPr/>
        </p:nvCxnSpPr>
        <p:spPr>
          <a:xfrm rot="10800000" flipV="1">
            <a:off x="5524522" y="1694724"/>
            <a:ext cx="809778" cy="84653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5" name="Google Shape;1665;p42"/>
          <p:cNvCxnSpPr>
            <a:cxnSpLocks/>
            <a:endCxn id="1647" idx="0"/>
          </p:cNvCxnSpPr>
          <p:nvPr/>
        </p:nvCxnSpPr>
        <p:spPr>
          <a:xfrm rot="10800000">
            <a:off x="5692040" y="3279228"/>
            <a:ext cx="642261" cy="397123"/>
          </a:xfrm>
          <a:prstGeom prst="bentConnector4">
            <a:avLst>
              <a:gd name="adj1" fmla="val 37415"/>
              <a:gd name="adj2" fmla="val 15756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50826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3"/>
          <p:cNvSpPr txBox="1">
            <a:spLocks noGrp="1"/>
          </p:cNvSpPr>
          <p:nvPr>
            <p:ph type="subTitle" idx="1"/>
          </p:nvPr>
        </p:nvSpPr>
        <p:spPr>
          <a:xfrm>
            <a:off x="720000" y="2358072"/>
            <a:ext cx="3852000" cy="2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53"/>
          <p:cNvSpPr txBox="1">
            <a:spLocks noGrp="1"/>
          </p:cNvSpPr>
          <p:nvPr>
            <p:ph type="title"/>
          </p:nvPr>
        </p:nvSpPr>
        <p:spPr>
          <a:xfrm>
            <a:off x="720000" y="1017725"/>
            <a:ext cx="3852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  <p:sp>
        <p:nvSpPr>
          <p:cNvPr id="1934" name="Google Shape;1934;p53"/>
          <p:cNvSpPr txBox="1"/>
          <p:nvPr/>
        </p:nvSpPr>
        <p:spPr>
          <a:xfrm>
            <a:off x="720000" y="4350000"/>
            <a:ext cx="3164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5" name="Google Shape;1935;p53"/>
          <p:cNvSpPr/>
          <p:nvPr/>
        </p:nvSpPr>
        <p:spPr>
          <a:xfrm>
            <a:off x="720006" y="1771979"/>
            <a:ext cx="292936" cy="29293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936" name="Google Shape;1936;p53"/>
          <p:cNvGrpSpPr/>
          <p:nvPr/>
        </p:nvGrpSpPr>
        <p:grpSpPr>
          <a:xfrm>
            <a:off x="1094282" y="1771965"/>
            <a:ext cx="292947" cy="292918"/>
            <a:chOff x="812101" y="2571761"/>
            <a:chExt cx="417066" cy="417024"/>
          </a:xfrm>
        </p:grpSpPr>
        <p:sp>
          <p:nvSpPr>
            <p:cNvPr id="1937" name="Google Shape;1937;p5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941" name="Google Shape;1941;p53"/>
          <p:cNvGrpSpPr/>
          <p:nvPr/>
        </p:nvGrpSpPr>
        <p:grpSpPr>
          <a:xfrm>
            <a:off x="1468594" y="1771965"/>
            <a:ext cx="292918" cy="292918"/>
            <a:chOff x="1323129" y="2571761"/>
            <a:chExt cx="417024" cy="417024"/>
          </a:xfrm>
        </p:grpSpPr>
        <p:sp>
          <p:nvSpPr>
            <p:cNvPr id="1942" name="Google Shape;1942;p5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946" name="Google Shape;1946;p53"/>
          <p:cNvGrpSpPr/>
          <p:nvPr/>
        </p:nvGrpSpPr>
        <p:grpSpPr>
          <a:xfrm>
            <a:off x="1842877" y="1771990"/>
            <a:ext cx="292918" cy="292918"/>
            <a:chOff x="5012603" y="2571753"/>
            <a:chExt cx="417024" cy="417024"/>
          </a:xfrm>
        </p:grpSpPr>
        <p:sp>
          <p:nvSpPr>
            <p:cNvPr id="1947" name="Google Shape;1947;p53"/>
            <p:cNvSpPr/>
            <p:nvPr/>
          </p:nvSpPr>
          <p:spPr>
            <a:xfrm>
              <a:off x="5133124" y="2631210"/>
              <a:ext cx="180818" cy="300048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01260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53"/>
          <p:cNvSpPr txBox="1">
            <a:spLocks noGrp="1"/>
          </p:cNvSpPr>
          <p:nvPr>
            <p:ph type="subTitle" idx="2"/>
          </p:nvPr>
        </p:nvSpPr>
        <p:spPr>
          <a:xfrm>
            <a:off x="720000" y="2651177"/>
            <a:ext cx="3852000" cy="7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addyouremail@freepik.com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yourcompany.com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0"/>
          <p:cNvSpPr txBox="1">
            <a:spLocks noGrp="1"/>
          </p:cNvSpPr>
          <p:nvPr>
            <p:ph type="title"/>
          </p:nvPr>
        </p:nvSpPr>
        <p:spPr>
          <a:xfrm>
            <a:off x="4572000" y="2783253"/>
            <a:ext cx="38517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Notre</a:t>
            </a:r>
            <a:r>
              <a:rPr lang="en" dirty="0"/>
              <a:t> </a:t>
            </a:r>
            <a:r>
              <a:rPr lang="en" sz="4800" dirty="0">
                <a:solidFill>
                  <a:schemeClr val="lt2"/>
                </a:solidFill>
              </a:rPr>
              <a:t>équipe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9" name="Google Shape;1470;p34">
            <a:extLst>
              <a:ext uri="{FF2B5EF4-FFF2-40B4-BE49-F238E27FC236}">
                <a16:creationId xmlns:a16="http://schemas.microsoft.com/office/drawing/2014/main" id="{2FD21EE1-3041-4C8A-B305-5BFAE42D8194}"/>
              </a:ext>
            </a:extLst>
          </p:cNvPr>
          <p:cNvSpPr txBox="1">
            <a:spLocks/>
          </p:cNvSpPr>
          <p:nvPr/>
        </p:nvSpPr>
        <p:spPr>
          <a:xfrm>
            <a:off x="6497850" y="181163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600"/>
            </a:pPr>
            <a:r>
              <a:rPr lang="en" sz="5800" dirty="0">
                <a:solidFill>
                  <a:srgbClr val="C71FE9"/>
                </a:solidFill>
                <a:latin typeface="Bebas Neue"/>
                <a:sym typeface="Bebas Neue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549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1150" b="1150"/>
          <a:stretch/>
        </p:blipFill>
        <p:spPr>
          <a:xfrm>
            <a:off x="3715351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3820811" y="3704000"/>
            <a:ext cx="159884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/>
              <a:t>Aginath</a:t>
            </a:r>
            <a:r>
              <a:rPr lang="fr-FR" sz="2000" dirty="0"/>
              <a:t> SELLIAH</a:t>
            </a:r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3361361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67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5920" b="5920"/>
          <a:stretch/>
        </p:blipFill>
        <p:spPr>
          <a:xfrm>
            <a:off x="1789015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30" y="1156600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52"/>
          <p:cNvPicPr preferRelativeResize="0"/>
          <p:nvPr/>
        </p:nvPicPr>
        <p:blipFill>
          <a:blip r:embed="rId5"/>
          <a:srcRect t="490" b="490"/>
          <a:stretch/>
        </p:blipFill>
        <p:spPr>
          <a:xfrm flipH="1">
            <a:off x="5413120" y="1475749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2"/>
          <p:cNvSpPr txBox="1">
            <a:spLocks noGrp="1"/>
          </p:cNvSpPr>
          <p:nvPr>
            <p:ph type="title" idx="3"/>
          </p:nvPr>
        </p:nvSpPr>
        <p:spPr>
          <a:xfrm>
            <a:off x="5927800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Sarra saffar</a:t>
            </a:r>
            <a:endParaRPr sz="2000" dirty="0"/>
          </a:p>
        </p:txBody>
      </p:sp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1894475" y="3704000"/>
            <a:ext cx="145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Nathan GUÉVIN</a:t>
            </a:r>
            <a:endParaRPr sz="2000" dirty="0"/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2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3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20" name="Google Shape;19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13" y="1315975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2"/>
          <p:cNvPicPr preferRelativeResize="0"/>
          <p:nvPr/>
        </p:nvPicPr>
        <p:blipFill>
          <a:blip r:embed="rId4"/>
          <a:srcRect t="12038" b="12038"/>
          <a:stretch/>
        </p:blipFill>
        <p:spPr>
          <a:xfrm>
            <a:off x="1789015" y="1316176"/>
            <a:ext cx="2065096" cy="2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30" y="1156600"/>
            <a:ext cx="2373321" cy="23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52"/>
          <p:cNvPicPr preferRelativeResize="0"/>
          <p:nvPr/>
        </p:nvPicPr>
        <p:blipFill>
          <a:blip r:embed="rId5"/>
          <a:srcRect t="3915" b="3915"/>
          <a:stretch/>
        </p:blipFill>
        <p:spPr>
          <a:xfrm flipH="1">
            <a:off x="5413120" y="1475749"/>
            <a:ext cx="2065096" cy="2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2"/>
          <p:cNvSpPr txBox="1">
            <a:spLocks noGrp="1"/>
          </p:cNvSpPr>
          <p:nvPr>
            <p:ph type="title" idx="3"/>
          </p:nvPr>
        </p:nvSpPr>
        <p:spPr>
          <a:xfrm>
            <a:off x="5822289" y="3704000"/>
            <a:ext cx="17250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Antoine Rodriguez</a:t>
            </a:r>
            <a:endParaRPr sz="2000" dirty="0"/>
          </a:p>
        </p:txBody>
      </p:sp>
      <p:sp>
        <p:nvSpPr>
          <p:cNvPr id="1925" name="Google Shape;1925;p52"/>
          <p:cNvSpPr txBox="1">
            <a:spLocks noGrp="1"/>
          </p:cNvSpPr>
          <p:nvPr>
            <p:ph type="title" idx="2"/>
          </p:nvPr>
        </p:nvSpPr>
        <p:spPr>
          <a:xfrm>
            <a:off x="1674218" y="3704000"/>
            <a:ext cx="1868059" cy="420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Clément Besneville</a:t>
            </a:r>
            <a:endParaRPr sz="2000" dirty="0"/>
          </a:p>
        </p:txBody>
      </p:sp>
      <p:sp>
        <p:nvSpPr>
          <p:cNvPr id="1926" name="Google Shape;1926;p52"/>
          <p:cNvSpPr txBox="1">
            <a:spLocks noGrp="1"/>
          </p:cNvSpPr>
          <p:nvPr>
            <p:ph type="subTitle" idx="1"/>
          </p:nvPr>
        </p:nvSpPr>
        <p:spPr>
          <a:xfrm>
            <a:off x="1435025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2"/>
          <p:cNvSpPr txBox="1">
            <a:spLocks noGrp="1"/>
          </p:cNvSpPr>
          <p:nvPr>
            <p:ph type="subTitle" idx="4"/>
          </p:nvPr>
        </p:nvSpPr>
        <p:spPr>
          <a:xfrm>
            <a:off x="5468350" y="4176925"/>
            <a:ext cx="23733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>
            <a:spLocks noGrp="1"/>
          </p:cNvSpPr>
          <p:nvPr>
            <p:ph type="title"/>
          </p:nvPr>
        </p:nvSpPr>
        <p:spPr>
          <a:xfrm>
            <a:off x="720000" y="1980700"/>
            <a:ext cx="2730336" cy="6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</a:t>
            </a:r>
            <a:r>
              <a:rPr lang="en" dirty="0">
                <a:solidFill>
                  <a:schemeClr val="lt2"/>
                </a:solidFill>
              </a:rPr>
              <a:t>projet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70" name="Google Shape;1470;p34"/>
          <p:cNvSpPr txBox="1">
            <a:spLocks noGrp="1"/>
          </p:cNvSpPr>
          <p:nvPr>
            <p:ph type="title" idx="2"/>
          </p:nvPr>
        </p:nvSpPr>
        <p:spPr>
          <a:xfrm>
            <a:off x="719989" y="1017725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0"/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>
                <a:latin typeface="Muli"/>
              </a:rPr>
              <a:t>Objectif de 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  <a:latin typeface="Muli"/>
                <a:sym typeface="Muli"/>
              </a:rPr>
              <a:t>application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  <p:pic>
        <p:nvPicPr>
          <p:cNvPr id="1590" name="Google Shape;1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69848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0001" y="3425415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13294" y="3425367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20" y="1569813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01720" y="3425380"/>
            <a:ext cx="2322279" cy="11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93" y="1569800"/>
            <a:ext cx="2322279" cy="113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0"/>
          <p:cNvSpPr txBox="1"/>
          <p:nvPr/>
        </p:nvSpPr>
        <p:spPr>
          <a:xfrm>
            <a:off x="1235874" y="2789396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unicité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8" name="Google Shape;1598;p40"/>
          <p:cNvSpPr txBox="1"/>
          <p:nvPr/>
        </p:nvSpPr>
        <p:spPr>
          <a:xfrm>
            <a:off x="1085901" y="3172342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Rendre le sport accessible à tous</a:t>
            </a:r>
          </a:p>
        </p:txBody>
      </p:sp>
      <p:sp>
        <p:nvSpPr>
          <p:cNvPr id="1599" name="Google Shape;1599;p40"/>
          <p:cNvSpPr txBox="1"/>
          <p:nvPr/>
        </p:nvSpPr>
        <p:spPr>
          <a:xfrm>
            <a:off x="3874350" y="2789350"/>
            <a:ext cx="13953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Force 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Google Shape;1600;p40"/>
          <p:cNvSpPr txBox="1"/>
          <p:nvPr/>
        </p:nvSpPr>
        <p:spPr>
          <a:xfrm>
            <a:off x="3735682" y="3194172"/>
            <a:ext cx="167263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Garantir des prestations sportives de qualité</a:t>
            </a:r>
          </a:p>
        </p:txBody>
      </p:sp>
      <p:sp>
        <p:nvSpPr>
          <p:cNvPr id="1604" name="Google Shape;1604;p40"/>
          <p:cNvSpPr txBox="1"/>
          <p:nvPr/>
        </p:nvSpPr>
        <p:spPr>
          <a:xfrm>
            <a:off x="6617594" y="2789360"/>
            <a:ext cx="1290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Réputation</a:t>
            </a:r>
            <a:endParaRPr sz="22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Google Shape;1605;p40"/>
          <p:cNvSpPr txBox="1"/>
          <p:nvPr/>
        </p:nvSpPr>
        <p:spPr>
          <a:xfrm>
            <a:off x="6467621" y="3172307"/>
            <a:ext cx="159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Organisation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d’évènements sportifs </a:t>
            </a:r>
          </a:p>
        </p:txBody>
      </p:sp>
      <p:grpSp>
        <p:nvGrpSpPr>
          <p:cNvPr id="1606" name="Google Shape;1606;p40"/>
          <p:cNvGrpSpPr/>
          <p:nvPr/>
        </p:nvGrpSpPr>
        <p:grpSpPr>
          <a:xfrm>
            <a:off x="7105436" y="2342793"/>
            <a:ext cx="315147" cy="314951"/>
            <a:chOff x="6479471" y="2079003"/>
            <a:chExt cx="348923" cy="348706"/>
          </a:xfrm>
        </p:grpSpPr>
        <p:sp>
          <p:nvSpPr>
            <p:cNvPr id="1607" name="Google Shape;1607;p40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C71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40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609" name="Google Shape;1609;p40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C71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977;p54">
            <a:extLst>
              <a:ext uri="{FF2B5EF4-FFF2-40B4-BE49-F238E27FC236}">
                <a16:creationId xmlns:a16="http://schemas.microsoft.com/office/drawing/2014/main" id="{3941BC96-EFD0-4651-9AA8-826A08476728}"/>
              </a:ext>
            </a:extLst>
          </p:cNvPr>
          <p:cNvSpPr/>
          <p:nvPr/>
        </p:nvSpPr>
        <p:spPr>
          <a:xfrm>
            <a:off x="1653684" y="2346657"/>
            <a:ext cx="391607" cy="307221"/>
          </a:xfrm>
          <a:custGeom>
            <a:avLst/>
            <a:gdLst/>
            <a:ahLst/>
            <a:cxnLst/>
            <a:rect l="l" t="t" r="r" b="b"/>
            <a:pathLst>
              <a:path w="13249" h="10394" extrusionOk="0">
                <a:moveTo>
                  <a:pt x="6629" y="1517"/>
                </a:moveTo>
                <a:cubicBezTo>
                  <a:pt x="7093" y="1517"/>
                  <a:pt x="7369" y="1874"/>
                  <a:pt x="7369" y="2480"/>
                </a:cubicBezTo>
                <a:cubicBezTo>
                  <a:pt x="7369" y="3149"/>
                  <a:pt x="7030" y="3720"/>
                  <a:pt x="6629" y="3720"/>
                </a:cubicBezTo>
                <a:cubicBezTo>
                  <a:pt x="6228" y="3720"/>
                  <a:pt x="5880" y="3149"/>
                  <a:pt x="5880" y="2480"/>
                </a:cubicBezTo>
                <a:cubicBezTo>
                  <a:pt x="5880" y="1874"/>
                  <a:pt x="6165" y="1517"/>
                  <a:pt x="6629" y="1517"/>
                </a:cubicBezTo>
                <a:close/>
                <a:moveTo>
                  <a:pt x="6629" y="544"/>
                </a:moveTo>
                <a:cubicBezTo>
                  <a:pt x="7557" y="544"/>
                  <a:pt x="8458" y="830"/>
                  <a:pt x="9216" y="1338"/>
                </a:cubicBezTo>
                <a:cubicBezTo>
                  <a:pt x="9172" y="1383"/>
                  <a:pt x="9145" y="1445"/>
                  <a:pt x="9145" y="1517"/>
                </a:cubicBezTo>
                <a:lnTo>
                  <a:pt x="9109" y="2364"/>
                </a:lnTo>
                <a:cubicBezTo>
                  <a:pt x="9100" y="2480"/>
                  <a:pt x="9163" y="2587"/>
                  <a:pt x="9270" y="2623"/>
                </a:cubicBezTo>
                <a:lnTo>
                  <a:pt x="9832" y="2855"/>
                </a:lnTo>
                <a:cubicBezTo>
                  <a:pt x="9868" y="2871"/>
                  <a:pt x="9905" y="2879"/>
                  <a:pt x="9941" y="2879"/>
                </a:cubicBezTo>
                <a:cubicBezTo>
                  <a:pt x="10005" y="2879"/>
                  <a:pt x="10066" y="2855"/>
                  <a:pt x="10117" y="2810"/>
                </a:cubicBezTo>
                <a:lnTo>
                  <a:pt x="10563" y="2427"/>
                </a:lnTo>
                <a:cubicBezTo>
                  <a:pt x="10706" y="2676"/>
                  <a:pt x="10777" y="2989"/>
                  <a:pt x="10849" y="3301"/>
                </a:cubicBezTo>
                <a:cubicBezTo>
                  <a:pt x="10858" y="3345"/>
                  <a:pt x="10875" y="3390"/>
                  <a:pt x="10884" y="3435"/>
                </a:cubicBezTo>
                <a:cubicBezTo>
                  <a:pt x="10775" y="3407"/>
                  <a:pt x="10676" y="3397"/>
                  <a:pt x="10587" y="3397"/>
                </a:cubicBezTo>
                <a:cubicBezTo>
                  <a:pt x="10530" y="3397"/>
                  <a:pt x="10478" y="3401"/>
                  <a:pt x="10429" y="3408"/>
                </a:cubicBezTo>
                <a:cubicBezTo>
                  <a:pt x="10197" y="3435"/>
                  <a:pt x="9974" y="3533"/>
                  <a:pt x="9778" y="3693"/>
                </a:cubicBezTo>
                <a:cubicBezTo>
                  <a:pt x="9480" y="3578"/>
                  <a:pt x="9215" y="3535"/>
                  <a:pt x="8986" y="3535"/>
                </a:cubicBezTo>
                <a:cubicBezTo>
                  <a:pt x="8701" y="3535"/>
                  <a:pt x="8470" y="3601"/>
                  <a:pt x="8297" y="3676"/>
                </a:cubicBezTo>
                <a:cubicBezTo>
                  <a:pt x="8119" y="3756"/>
                  <a:pt x="7985" y="3854"/>
                  <a:pt x="7887" y="3934"/>
                </a:cubicBezTo>
                <a:lnTo>
                  <a:pt x="7548" y="3738"/>
                </a:lnTo>
                <a:cubicBezTo>
                  <a:pt x="7780" y="3417"/>
                  <a:pt x="7923" y="2980"/>
                  <a:pt x="7923" y="2480"/>
                </a:cubicBezTo>
                <a:cubicBezTo>
                  <a:pt x="7923" y="2016"/>
                  <a:pt x="7798" y="1633"/>
                  <a:pt x="7557" y="1365"/>
                </a:cubicBezTo>
                <a:cubicBezTo>
                  <a:pt x="7325" y="1106"/>
                  <a:pt x="6995" y="964"/>
                  <a:pt x="6629" y="964"/>
                </a:cubicBezTo>
                <a:cubicBezTo>
                  <a:pt x="6263" y="964"/>
                  <a:pt x="5933" y="1106"/>
                  <a:pt x="5701" y="1365"/>
                </a:cubicBezTo>
                <a:cubicBezTo>
                  <a:pt x="5460" y="1633"/>
                  <a:pt x="5335" y="2016"/>
                  <a:pt x="5335" y="2480"/>
                </a:cubicBezTo>
                <a:cubicBezTo>
                  <a:pt x="5335" y="2980"/>
                  <a:pt x="5478" y="3417"/>
                  <a:pt x="5701" y="3738"/>
                </a:cubicBezTo>
                <a:lnTo>
                  <a:pt x="5371" y="3934"/>
                </a:lnTo>
                <a:cubicBezTo>
                  <a:pt x="5273" y="3854"/>
                  <a:pt x="5139" y="3756"/>
                  <a:pt x="4961" y="3676"/>
                </a:cubicBezTo>
                <a:cubicBezTo>
                  <a:pt x="4788" y="3601"/>
                  <a:pt x="4557" y="3535"/>
                  <a:pt x="4270" y="3535"/>
                </a:cubicBezTo>
                <a:cubicBezTo>
                  <a:pt x="4040" y="3535"/>
                  <a:pt x="3773" y="3578"/>
                  <a:pt x="3471" y="3693"/>
                </a:cubicBezTo>
                <a:cubicBezTo>
                  <a:pt x="3284" y="3533"/>
                  <a:pt x="3061" y="3435"/>
                  <a:pt x="2820" y="3408"/>
                </a:cubicBezTo>
                <a:cubicBezTo>
                  <a:pt x="2775" y="3401"/>
                  <a:pt x="2725" y="3397"/>
                  <a:pt x="2669" y="3397"/>
                </a:cubicBezTo>
                <a:cubicBezTo>
                  <a:pt x="2582" y="3397"/>
                  <a:pt x="2483" y="3407"/>
                  <a:pt x="2374" y="3435"/>
                </a:cubicBezTo>
                <a:cubicBezTo>
                  <a:pt x="2383" y="3390"/>
                  <a:pt x="2392" y="3345"/>
                  <a:pt x="2409" y="3301"/>
                </a:cubicBezTo>
                <a:cubicBezTo>
                  <a:pt x="2472" y="2989"/>
                  <a:pt x="2543" y="2676"/>
                  <a:pt x="2695" y="2427"/>
                </a:cubicBezTo>
                <a:lnTo>
                  <a:pt x="3141" y="2810"/>
                </a:lnTo>
                <a:cubicBezTo>
                  <a:pt x="3192" y="2855"/>
                  <a:pt x="3253" y="2879"/>
                  <a:pt x="3317" y="2879"/>
                </a:cubicBezTo>
                <a:cubicBezTo>
                  <a:pt x="3353" y="2879"/>
                  <a:pt x="3390" y="2871"/>
                  <a:pt x="3426" y="2855"/>
                </a:cubicBezTo>
                <a:lnTo>
                  <a:pt x="3979" y="2623"/>
                </a:lnTo>
                <a:cubicBezTo>
                  <a:pt x="4087" y="2587"/>
                  <a:pt x="4158" y="2480"/>
                  <a:pt x="4149" y="2364"/>
                </a:cubicBezTo>
                <a:lnTo>
                  <a:pt x="4113" y="1517"/>
                </a:lnTo>
                <a:cubicBezTo>
                  <a:pt x="4113" y="1445"/>
                  <a:pt x="4078" y="1383"/>
                  <a:pt x="4033" y="1338"/>
                </a:cubicBezTo>
                <a:cubicBezTo>
                  <a:pt x="4800" y="830"/>
                  <a:pt x="5701" y="544"/>
                  <a:pt x="6629" y="544"/>
                </a:cubicBezTo>
                <a:close/>
                <a:moveTo>
                  <a:pt x="10679" y="1440"/>
                </a:moveTo>
                <a:cubicBezTo>
                  <a:pt x="10749" y="1440"/>
                  <a:pt x="10813" y="1468"/>
                  <a:pt x="10849" y="1526"/>
                </a:cubicBezTo>
                <a:lnTo>
                  <a:pt x="12660" y="4220"/>
                </a:lnTo>
                <a:cubicBezTo>
                  <a:pt x="12677" y="4246"/>
                  <a:pt x="12677" y="4282"/>
                  <a:pt x="12660" y="4309"/>
                </a:cubicBezTo>
                <a:cubicBezTo>
                  <a:pt x="12347" y="4739"/>
                  <a:pt x="11569" y="5634"/>
                  <a:pt x="10452" y="5634"/>
                </a:cubicBezTo>
                <a:cubicBezTo>
                  <a:pt x="10294" y="5634"/>
                  <a:pt x="10128" y="5616"/>
                  <a:pt x="9957" y="5576"/>
                </a:cubicBezTo>
                <a:cubicBezTo>
                  <a:pt x="9858" y="5299"/>
                  <a:pt x="9618" y="5121"/>
                  <a:pt x="9448" y="5023"/>
                </a:cubicBezTo>
                <a:lnTo>
                  <a:pt x="9582" y="4755"/>
                </a:lnTo>
                <a:cubicBezTo>
                  <a:pt x="9644" y="4639"/>
                  <a:pt x="9618" y="4487"/>
                  <a:pt x="9511" y="4407"/>
                </a:cubicBezTo>
                <a:cubicBezTo>
                  <a:pt x="9459" y="4368"/>
                  <a:pt x="9401" y="4351"/>
                  <a:pt x="9345" y="4351"/>
                </a:cubicBezTo>
                <a:cubicBezTo>
                  <a:pt x="9246" y="4351"/>
                  <a:pt x="9151" y="4405"/>
                  <a:pt x="9100" y="4496"/>
                </a:cubicBezTo>
                <a:lnTo>
                  <a:pt x="8306" y="6022"/>
                </a:lnTo>
                <a:cubicBezTo>
                  <a:pt x="8052" y="6108"/>
                  <a:pt x="7665" y="6198"/>
                  <a:pt x="7342" y="6198"/>
                </a:cubicBezTo>
                <a:cubicBezTo>
                  <a:pt x="7166" y="6198"/>
                  <a:pt x="7010" y="6171"/>
                  <a:pt x="6906" y="6102"/>
                </a:cubicBezTo>
                <a:lnTo>
                  <a:pt x="6906" y="5201"/>
                </a:lnTo>
                <a:cubicBezTo>
                  <a:pt x="6906" y="5067"/>
                  <a:pt x="6807" y="4942"/>
                  <a:pt x="6674" y="4924"/>
                </a:cubicBezTo>
                <a:cubicBezTo>
                  <a:pt x="6659" y="4922"/>
                  <a:pt x="6645" y="4921"/>
                  <a:pt x="6630" y="4921"/>
                </a:cubicBezTo>
                <a:cubicBezTo>
                  <a:pt x="6481" y="4921"/>
                  <a:pt x="6361" y="5045"/>
                  <a:pt x="6361" y="5192"/>
                </a:cubicBezTo>
                <a:lnTo>
                  <a:pt x="6361" y="6102"/>
                </a:lnTo>
                <a:cubicBezTo>
                  <a:pt x="6259" y="6170"/>
                  <a:pt x="6108" y="6196"/>
                  <a:pt x="5937" y="6196"/>
                </a:cubicBezTo>
                <a:cubicBezTo>
                  <a:pt x="5615" y="6196"/>
                  <a:pt x="5223" y="6103"/>
                  <a:pt x="4961" y="6022"/>
                </a:cubicBezTo>
                <a:lnTo>
                  <a:pt x="4167" y="4496"/>
                </a:lnTo>
                <a:cubicBezTo>
                  <a:pt x="4116" y="4405"/>
                  <a:pt x="4021" y="4351"/>
                  <a:pt x="3924" y="4351"/>
                </a:cubicBezTo>
                <a:cubicBezTo>
                  <a:pt x="3869" y="4351"/>
                  <a:pt x="3814" y="4368"/>
                  <a:pt x="3765" y="4407"/>
                </a:cubicBezTo>
                <a:cubicBezTo>
                  <a:pt x="3649" y="4487"/>
                  <a:pt x="3623" y="4639"/>
                  <a:pt x="3685" y="4755"/>
                </a:cubicBezTo>
                <a:lnTo>
                  <a:pt x="3819" y="5023"/>
                </a:lnTo>
                <a:cubicBezTo>
                  <a:pt x="3649" y="5121"/>
                  <a:pt x="3409" y="5299"/>
                  <a:pt x="3310" y="5576"/>
                </a:cubicBezTo>
                <a:cubicBezTo>
                  <a:pt x="3139" y="5616"/>
                  <a:pt x="2973" y="5634"/>
                  <a:pt x="2815" y="5634"/>
                </a:cubicBezTo>
                <a:cubicBezTo>
                  <a:pt x="1698" y="5634"/>
                  <a:pt x="920" y="4739"/>
                  <a:pt x="607" y="4309"/>
                </a:cubicBezTo>
                <a:cubicBezTo>
                  <a:pt x="589" y="4282"/>
                  <a:pt x="589" y="4246"/>
                  <a:pt x="607" y="4220"/>
                </a:cubicBezTo>
                <a:lnTo>
                  <a:pt x="2418" y="1535"/>
                </a:lnTo>
                <a:cubicBezTo>
                  <a:pt x="2454" y="1470"/>
                  <a:pt x="2519" y="1440"/>
                  <a:pt x="2589" y="1440"/>
                </a:cubicBezTo>
                <a:cubicBezTo>
                  <a:pt x="2606" y="1440"/>
                  <a:pt x="2624" y="1442"/>
                  <a:pt x="2641" y="1445"/>
                </a:cubicBezTo>
                <a:lnTo>
                  <a:pt x="3578" y="1731"/>
                </a:lnTo>
                <a:lnTo>
                  <a:pt x="3605" y="2195"/>
                </a:lnTo>
                <a:lnTo>
                  <a:pt x="3382" y="2284"/>
                </a:lnTo>
                <a:lnTo>
                  <a:pt x="2829" y="1820"/>
                </a:lnTo>
                <a:cubicBezTo>
                  <a:pt x="2779" y="1774"/>
                  <a:pt x="2717" y="1752"/>
                  <a:pt x="2654" y="1752"/>
                </a:cubicBezTo>
                <a:cubicBezTo>
                  <a:pt x="2583" y="1752"/>
                  <a:pt x="2511" y="1781"/>
                  <a:pt x="2454" y="1838"/>
                </a:cubicBezTo>
                <a:cubicBezTo>
                  <a:pt x="2097" y="2213"/>
                  <a:pt x="1981" y="2730"/>
                  <a:pt x="1874" y="3176"/>
                </a:cubicBezTo>
                <a:cubicBezTo>
                  <a:pt x="1821" y="3426"/>
                  <a:pt x="1767" y="3667"/>
                  <a:pt x="1678" y="3845"/>
                </a:cubicBezTo>
                <a:cubicBezTo>
                  <a:pt x="1633" y="3934"/>
                  <a:pt x="1642" y="4050"/>
                  <a:pt x="1705" y="4131"/>
                </a:cubicBezTo>
                <a:cubicBezTo>
                  <a:pt x="1756" y="4208"/>
                  <a:pt x="1837" y="4246"/>
                  <a:pt x="1919" y="4246"/>
                </a:cubicBezTo>
                <a:cubicBezTo>
                  <a:pt x="1979" y="4246"/>
                  <a:pt x="2039" y="4226"/>
                  <a:pt x="2088" y="4184"/>
                </a:cubicBezTo>
                <a:cubicBezTo>
                  <a:pt x="2316" y="4008"/>
                  <a:pt x="2516" y="3947"/>
                  <a:pt x="2684" y="3947"/>
                </a:cubicBezTo>
                <a:cubicBezTo>
                  <a:pt x="2949" y="3947"/>
                  <a:pt x="3134" y="4100"/>
                  <a:pt x="3221" y="4193"/>
                </a:cubicBezTo>
                <a:cubicBezTo>
                  <a:pt x="3274" y="4251"/>
                  <a:pt x="3345" y="4283"/>
                  <a:pt x="3418" y="4283"/>
                </a:cubicBezTo>
                <a:cubicBezTo>
                  <a:pt x="3457" y="4283"/>
                  <a:pt x="3496" y="4274"/>
                  <a:pt x="3533" y="4255"/>
                </a:cubicBezTo>
                <a:cubicBezTo>
                  <a:pt x="3803" y="4139"/>
                  <a:pt x="4050" y="4079"/>
                  <a:pt x="4277" y="4079"/>
                </a:cubicBezTo>
                <a:cubicBezTo>
                  <a:pt x="4434" y="4079"/>
                  <a:pt x="4581" y="4108"/>
                  <a:pt x="4720" y="4166"/>
                </a:cubicBezTo>
                <a:cubicBezTo>
                  <a:pt x="4970" y="4264"/>
                  <a:pt x="5095" y="4425"/>
                  <a:pt x="5104" y="4443"/>
                </a:cubicBezTo>
                <a:cubicBezTo>
                  <a:pt x="5154" y="4516"/>
                  <a:pt x="5237" y="4553"/>
                  <a:pt x="5320" y="4553"/>
                </a:cubicBezTo>
                <a:cubicBezTo>
                  <a:pt x="5368" y="4553"/>
                  <a:pt x="5417" y="4541"/>
                  <a:pt x="5460" y="4514"/>
                </a:cubicBezTo>
                <a:lnTo>
                  <a:pt x="6129" y="4131"/>
                </a:lnTo>
                <a:cubicBezTo>
                  <a:pt x="6281" y="4211"/>
                  <a:pt x="6451" y="4264"/>
                  <a:pt x="6638" y="4264"/>
                </a:cubicBezTo>
                <a:cubicBezTo>
                  <a:pt x="6816" y="4264"/>
                  <a:pt x="6986" y="4211"/>
                  <a:pt x="7138" y="4131"/>
                </a:cubicBezTo>
                <a:lnTo>
                  <a:pt x="7807" y="4514"/>
                </a:lnTo>
                <a:cubicBezTo>
                  <a:pt x="7848" y="4539"/>
                  <a:pt x="7894" y="4551"/>
                  <a:pt x="7941" y="4551"/>
                </a:cubicBezTo>
                <a:cubicBezTo>
                  <a:pt x="8026" y="4551"/>
                  <a:pt x="8112" y="4512"/>
                  <a:pt x="8163" y="4443"/>
                </a:cubicBezTo>
                <a:cubicBezTo>
                  <a:pt x="8163" y="4436"/>
                  <a:pt x="8432" y="4080"/>
                  <a:pt x="8997" y="4080"/>
                </a:cubicBezTo>
                <a:cubicBezTo>
                  <a:pt x="9203" y="4080"/>
                  <a:pt x="9448" y="4127"/>
                  <a:pt x="9734" y="4255"/>
                </a:cubicBezTo>
                <a:cubicBezTo>
                  <a:pt x="9771" y="4274"/>
                  <a:pt x="9810" y="4283"/>
                  <a:pt x="9849" y="4283"/>
                </a:cubicBezTo>
                <a:cubicBezTo>
                  <a:pt x="9922" y="4283"/>
                  <a:pt x="9993" y="4251"/>
                  <a:pt x="10046" y="4193"/>
                </a:cubicBezTo>
                <a:cubicBezTo>
                  <a:pt x="10133" y="4100"/>
                  <a:pt x="10321" y="3947"/>
                  <a:pt x="10587" y="3947"/>
                </a:cubicBezTo>
                <a:cubicBezTo>
                  <a:pt x="10755" y="3947"/>
                  <a:pt x="10954" y="4008"/>
                  <a:pt x="11179" y="4184"/>
                </a:cubicBezTo>
                <a:cubicBezTo>
                  <a:pt x="11228" y="4226"/>
                  <a:pt x="11288" y="4246"/>
                  <a:pt x="11348" y="4246"/>
                </a:cubicBezTo>
                <a:cubicBezTo>
                  <a:pt x="11430" y="4246"/>
                  <a:pt x="11511" y="4208"/>
                  <a:pt x="11562" y="4131"/>
                </a:cubicBezTo>
                <a:cubicBezTo>
                  <a:pt x="11625" y="4050"/>
                  <a:pt x="11634" y="3934"/>
                  <a:pt x="11589" y="3845"/>
                </a:cubicBezTo>
                <a:cubicBezTo>
                  <a:pt x="11500" y="3667"/>
                  <a:pt x="11446" y="3426"/>
                  <a:pt x="11393" y="3176"/>
                </a:cubicBezTo>
                <a:cubicBezTo>
                  <a:pt x="11286" y="2730"/>
                  <a:pt x="11170" y="2213"/>
                  <a:pt x="10813" y="1838"/>
                </a:cubicBezTo>
                <a:cubicBezTo>
                  <a:pt x="10761" y="1781"/>
                  <a:pt x="10688" y="1752"/>
                  <a:pt x="10616" y="1752"/>
                </a:cubicBezTo>
                <a:cubicBezTo>
                  <a:pt x="10552" y="1752"/>
                  <a:pt x="10488" y="1774"/>
                  <a:pt x="10438" y="1820"/>
                </a:cubicBezTo>
                <a:lnTo>
                  <a:pt x="9894" y="2284"/>
                </a:lnTo>
                <a:lnTo>
                  <a:pt x="9662" y="2195"/>
                </a:lnTo>
                <a:lnTo>
                  <a:pt x="9689" y="1731"/>
                </a:lnTo>
                <a:lnTo>
                  <a:pt x="10626" y="1445"/>
                </a:lnTo>
                <a:cubicBezTo>
                  <a:pt x="10643" y="1442"/>
                  <a:pt x="10661" y="1440"/>
                  <a:pt x="10679" y="1440"/>
                </a:cubicBezTo>
                <a:close/>
                <a:moveTo>
                  <a:pt x="2061" y="6075"/>
                </a:moveTo>
                <a:lnTo>
                  <a:pt x="2061" y="6075"/>
                </a:lnTo>
                <a:cubicBezTo>
                  <a:pt x="2302" y="6147"/>
                  <a:pt x="2552" y="6182"/>
                  <a:pt x="2802" y="6182"/>
                </a:cubicBezTo>
                <a:cubicBezTo>
                  <a:pt x="2989" y="6182"/>
                  <a:pt x="3177" y="6165"/>
                  <a:pt x="3364" y="6120"/>
                </a:cubicBezTo>
                <a:cubicBezTo>
                  <a:pt x="3516" y="6539"/>
                  <a:pt x="3863" y="7396"/>
                  <a:pt x="4211" y="7931"/>
                </a:cubicBezTo>
                <a:cubicBezTo>
                  <a:pt x="4399" y="8207"/>
                  <a:pt x="4515" y="8511"/>
                  <a:pt x="4577" y="8841"/>
                </a:cubicBezTo>
                <a:cubicBezTo>
                  <a:pt x="4613" y="9046"/>
                  <a:pt x="4640" y="9242"/>
                  <a:pt x="4657" y="9403"/>
                </a:cubicBezTo>
                <a:cubicBezTo>
                  <a:pt x="4238" y="9207"/>
                  <a:pt x="3837" y="8948"/>
                  <a:pt x="3489" y="8618"/>
                </a:cubicBezTo>
                <a:cubicBezTo>
                  <a:pt x="2748" y="7940"/>
                  <a:pt x="2249" y="7048"/>
                  <a:pt x="2061" y="6075"/>
                </a:cubicBezTo>
                <a:close/>
                <a:moveTo>
                  <a:pt x="11197" y="6075"/>
                </a:moveTo>
                <a:cubicBezTo>
                  <a:pt x="11009" y="7048"/>
                  <a:pt x="10510" y="7940"/>
                  <a:pt x="9769" y="8618"/>
                </a:cubicBezTo>
                <a:cubicBezTo>
                  <a:pt x="9421" y="8948"/>
                  <a:pt x="9020" y="9207"/>
                  <a:pt x="8601" y="9403"/>
                </a:cubicBezTo>
                <a:cubicBezTo>
                  <a:pt x="8618" y="9242"/>
                  <a:pt x="8645" y="9046"/>
                  <a:pt x="8681" y="8841"/>
                </a:cubicBezTo>
                <a:cubicBezTo>
                  <a:pt x="8734" y="8511"/>
                  <a:pt x="8859" y="8207"/>
                  <a:pt x="9038" y="7931"/>
                </a:cubicBezTo>
                <a:cubicBezTo>
                  <a:pt x="9395" y="7396"/>
                  <a:pt x="9742" y="6539"/>
                  <a:pt x="9894" y="6120"/>
                </a:cubicBezTo>
                <a:cubicBezTo>
                  <a:pt x="10081" y="6165"/>
                  <a:pt x="10269" y="6182"/>
                  <a:pt x="10456" y="6182"/>
                </a:cubicBezTo>
                <a:cubicBezTo>
                  <a:pt x="10706" y="6182"/>
                  <a:pt x="10947" y="6147"/>
                  <a:pt x="11197" y="6075"/>
                </a:cubicBezTo>
                <a:close/>
                <a:moveTo>
                  <a:pt x="9189" y="5504"/>
                </a:moveTo>
                <a:cubicBezTo>
                  <a:pt x="9287" y="5576"/>
                  <a:pt x="9403" y="5674"/>
                  <a:pt x="9439" y="5772"/>
                </a:cubicBezTo>
                <a:cubicBezTo>
                  <a:pt x="9341" y="6049"/>
                  <a:pt x="8957" y="7066"/>
                  <a:pt x="8583" y="7636"/>
                </a:cubicBezTo>
                <a:cubicBezTo>
                  <a:pt x="8360" y="7975"/>
                  <a:pt x="8208" y="8350"/>
                  <a:pt x="8146" y="8743"/>
                </a:cubicBezTo>
                <a:cubicBezTo>
                  <a:pt x="8074" y="9108"/>
                  <a:pt x="8039" y="9439"/>
                  <a:pt x="8021" y="9626"/>
                </a:cubicBezTo>
                <a:cubicBezTo>
                  <a:pt x="7949" y="9653"/>
                  <a:pt x="7887" y="9670"/>
                  <a:pt x="7816" y="9688"/>
                </a:cubicBezTo>
                <a:lnTo>
                  <a:pt x="8047" y="8297"/>
                </a:lnTo>
                <a:cubicBezTo>
                  <a:pt x="8092" y="8038"/>
                  <a:pt x="7985" y="7770"/>
                  <a:pt x="7780" y="7610"/>
                </a:cubicBezTo>
                <a:lnTo>
                  <a:pt x="7191" y="7137"/>
                </a:lnTo>
                <a:cubicBezTo>
                  <a:pt x="7030" y="7003"/>
                  <a:pt x="6830" y="6936"/>
                  <a:pt x="6628" y="6936"/>
                </a:cubicBezTo>
                <a:cubicBezTo>
                  <a:pt x="6426" y="6936"/>
                  <a:pt x="6223" y="7003"/>
                  <a:pt x="6058" y="7137"/>
                </a:cubicBezTo>
                <a:lnTo>
                  <a:pt x="5469" y="7610"/>
                </a:lnTo>
                <a:cubicBezTo>
                  <a:pt x="5264" y="7770"/>
                  <a:pt x="5166" y="8038"/>
                  <a:pt x="5211" y="8297"/>
                </a:cubicBezTo>
                <a:lnTo>
                  <a:pt x="5443" y="9688"/>
                </a:lnTo>
                <a:cubicBezTo>
                  <a:pt x="5371" y="9670"/>
                  <a:pt x="5300" y="9653"/>
                  <a:pt x="5228" y="9626"/>
                </a:cubicBezTo>
                <a:cubicBezTo>
                  <a:pt x="5211" y="9439"/>
                  <a:pt x="5175" y="9108"/>
                  <a:pt x="5112" y="8743"/>
                </a:cubicBezTo>
                <a:cubicBezTo>
                  <a:pt x="5041" y="8350"/>
                  <a:pt x="4898" y="7975"/>
                  <a:pt x="4675" y="7636"/>
                </a:cubicBezTo>
                <a:cubicBezTo>
                  <a:pt x="4301" y="7066"/>
                  <a:pt x="3917" y="6049"/>
                  <a:pt x="3819" y="5772"/>
                </a:cubicBezTo>
                <a:cubicBezTo>
                  <a:pt x="3855" y="5674"/>
                  <a:pt x="3962" y="5576"/>
                  <a:pt x="4069" y="5504"/>
                </a:cubicBezTo>
                <a:lnTo>
                  <a:pt x="4524" y="6370"/>
                </a:lnTo>
                <a:cubicBezTo>
                  <a:pt x="4550" y="6423"/>
                  <a:pt x="4604" y="6468"/>
                  <a:pt x="4666" y="6495"/>
                </a:cubicBezTo>
                <a:cubicBezTo>
                  <a:pt x="4684" y="6504"/>
                  <a:pt x="5041" y="6637"/>
                  <a:pt x="5460" y="6700"/>
                </a:cubicBezTo>
                <a:cubicBezTo>
                  <a:pt x="5630" y="6727"/>
                  <a:pt x="5782" y="6744"/>
                  <a:pt x="5915" y="6744"/>
                </a:cubicBezTo>
                <a:cubicBezTo>
                  <a:pt x="6210" y="6744"/>
                  <a:pt x="6442" y="6691"/>
                  <a:pt x="6629" y="6575"/>
                </a:cubicBezTo>
                <a:cubicBezTo>
                  <a:pt x="6806" y="6687"/>
                  <a:pt x="7039" y="6745"/>
                  <a:pt x="7323" y="6745"/>
                </a:cubicBezTo>
                <a:cubicBezTo>
                  <a:pt x="7468" y="6745"/>
                  <a:pt x="7626" y="6730"/>
                  <a:pt x="7798" y="6700"/>
                </a:cubicBezTo>
                <a:cubicBezTo>
                  <a:pt x="8217" y="6637"/>
                  <a:pt x="8574" y="6504"/>
                  <a:pt x="8592" y="6495"/>
                </a:cubicBezTo>
                <a:cubicBezTo>
                  <a:pt x="8654" y="6468"/>
                  <a:pt x="8708" y="6423"/>
                  <a:pt x="8734" y="6370"/>
                </a:cubicBezTo>
                <a:lnTo>
                  <a:pt x="9189" y="5504"/>
                </a:lnTo>
                <a:close/>
                <a:moveTo>
                  <a:pt x="6626" y="7483"/>
                </a:moveTo>
                <a:cubicBezTo>
                  <a:pt x="6705" y="7483"/>
                  <a:pt x="6785" y="7507"/>
                  <a:pt x="6852" y="7556"/>
                </a:cubicBezTo>
                <a:lnTo>
                  <a:pt x="7441" y="8029"/>
                </a:lnTo>
                <a:cubicBezTo>
                  <a:pt x="7494" y="8074"/>
                  <a:pt x="7521" y="8145"/>
                  <a:pt x="7503" y="8207"/>
                </a:cubicBezTo>
                <a:lnTo>
                  <a:pt x="7236" y="9804"/>
                </a:lnTo>
                <a:cubicBezTo>
                  <a:pt x="7039" y="9831"/>
                  <a:pt x="6834" y="9840"/>
                  <a:pt x="6629" y="9840"/>
                </a:cubicBezTo>
                <a:cubicBezTo>
                  <a:pt x="6424" y="9840"/>
                  <a:pt x="6219" y="9831"/>
                  <a:pt x="6022" y="9804"/>
                </a:cubicBezTo>
                <a:lnTo>
                  <a:pt x="5746" y="8207"/>
                </a:lnTo>
                <a:cubicBezTo>
                  <a:pt x="5737" y="8145"/>
                  <a:pt x="5764" y="8074"/>
                  <a:pt x="5817" y="8029"/>
                </a:cubicBezTo>
                <a:lnTo>
                  <a:pt x="6406" y="7556"/>
                </a:lnTo>
                <a:cubicBezTo>
                  <a:pt x="6468" y="7507"/>
                  <a:pt x="6546" y="7483"/>
                  <a:pt x="6626" y="7483"/>
                </a:cubicBezTo>
                <a:close/>
                <a:moveTo>
                  <a:pt x="6629" y="0"/>
                </a:moveTo>
                <a:cubicBezTo>
                  <a:pt x="5460" y="0"/>
                  <a:pt x="4327" y="393"/>
                  <a:pt x="3417" y="1115"/>
                </a:cubicBezTo>
                <a:lnTo>
                  <a:pt x="2793" y="928"/>
                </a:lnTo>
                <a:cubicBezTo>
                  <a:pt x="2721" y="905"/>
                  <a:pt x="2648" y="895"/>
                  <a:pt x="2576" y="895"/>
                </a:cubicBezTo>
                <a:cubicBezTo>
                  <a:pt x="2333" y="895"/>
                  <a:pt x="2099" y="1016"/>
                  <a:pt x="1954" y="1222"/>
                </a:cubicBezTo>
                <a:lnTo>
                  <a:pt x="152" y="3907"/>
                </a:lnTo>
                <a:cubicBezTo>
                  <a:pt x="1" y="4131"/>
                  <a:pt x="10" y="4416"/>
                  <a:pt x="161" y="4621"/>
                </a:cubicBezTo>
                <a:cubicBezTo>
                  <a:pt x="349" y="4889"/>
                  <a:pt x="759" y="5388"/>
                  <a:pt x="1339" y="5745"/>
                </a:cubicBezTo>
                <a:cubicBezTo>
                  <a:pt x="1383" y="5772"/>
                  <a:pt x="1428" y="5799"/>
                  <a:pt x="1473" y="5826"/>
                </a:cubicBezTo>
                <a:cubicBezTo>
                  <a:pt x="1615" y="7048"/>
                  <a:pt x="2195" y="8181"/>
                  <a:pt x="3114" y="9028"/>
                </a:cubicBezTo>
                <a:cubicBezTo>
                  <a:pt x="4078" y="9902"/>
                  <a:pt x="5327" y="10393"/>
                  <a:pt x="6629" y="10393"/>
                </a:cubicBezTo>
                <a:cubicBezTo>
                  <a:pt x="7931" y="10393"/>
                  <a:pt x="9180" y="9902"/>
                  <a:pt x="10135" y="9028"/>
                </a:cubicBezTo>
                <a:cubicBezTo>
                  <a:pt x="11054" y="8181"/>
                  <a:pt x="11634" y="7048"/>
                  <a:pt x="11785" y="5826"/>
                </a:cubicBezTo>
                <a:cubicBezTo>
                  <a:pt x="11830" y="5799"/>
                  <a:pt x="11875" y="5772"/>
                  <a:pt x="11919" y="5745"/>
                </a:cubicBezTo>
                <a:cubicBezTo>
                  <a:pt x="12499" y="5388"/>
                  <a:pt x="12909" y="4889"/>
                  <a:pt x="13097" y="4621"/>
                </a:cubicBezTo>
                <a:cubicBezTo>
                  <a:pt x="13248" y="4416"/>
                  <a:pt x="13248" y="4131"/>
                  <a:pt x="13106" y="3907"/>
                </a:cubicBezTo>
                <a:lnTo>
                  <a:pt x="11304" y="1222"/>
                </a:lnTo>
                <a:cubicBezTo>
                  <a:pt x="11159" y="1016"/>
                  <a:pt x="10925" y="895"/>
                  <a:pt x="10682" y="895"/>
                </a:cubicBezTo>
                <a:cubicBezTo>
                  <a:pt x="10610" y="895"/>
                  <a:pt x="10537" y="905"/>
                  <a:pt x="10465" y="928"/>
                </a:cubicBezTo>
                <a:lnTo>
                  <a:pt x="9841" y="1115"/>
                </a:lnTo>
                <a:cubicBezTo>
                  <a:pt x="8931" y="393"/>
                  <a:pt x="7798" y="0"/>
                  <a:pt x="6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55;p54">
            <a:extLst>
              <a:ext uri="{FF2B5EF4-FFF2-40B4-BE49-F238E27FC236}">
                <a16:creationId xmlns:a16="http://schemas.microsoft.com/office/drawing/2014/main" id="{22FBA6FC-A610-4F1E-8AF9-8F63DB3BE91F}"/>
              </a:ext>
            </a:extLst>
          </p:cNvPr>
          <p:cNvSpPr/>
          <p:nvPr/>
        </p:nvSpPr>
        <p:spPr>
          <a:xfrm>
            <a:off x="4416188" y="2343539"/>
            <a:ext cx="340177" cy="363173"/>
          </a:xfrm>
          <a:custGeom>
            <a:avLst/>
            <a:gdLst/>
            <a:ahLst/>
            <a:cxnLst/>
            <a:rect l="l" t="t" r="r" b="b"/>
            <a:pathLst>
              <a:path w="11509" h="12287" extrusionOk="0">
                <a:moveTo>
                  <a:pt x="2680" y="553"/>
                </a:moveTo>
                <a:cubicBezTo>
                  <a:pt x="2714" y="553"/>
                  <a:pt x="2749" y="554"/>
                  <a:pt x="2784" y="556"/>
                </a:cubicBezTo>
                <a:lnTo>
                  <a:pt x="3257" y="573"/>
                </a:lnTo>
                <a:cubicBezTo>
                  <a:pt x="4051" y="609"/>
                  <a:pt x="4746" y="1144"/>
                  <a:pt x="4987" y="1894"/>
                </a:cubicBezTo>
                <a:cubicBezTo>
                  <a:pt x="4996" y="1947"/>
                  <a:pt x="5005" y="1965"/>
                  <a:pt x="5005" y="1974"/>
                </a:cubicBezTo>
                <a:cubicBezTo>
                  <a:pt x="5157" y="2795"/>
                  <a:pt x="4996" y="3633"/>
                  <a:pt x="4550" y="4338"/>
                </a:cubicBezTo>
                <a:cubicBezTo>
                  <a:pt x="4372" y="4632"/>
                  <a:pt x="4202" y="4909"/>
                  <a:pt x="4059" y="5168"/>
                </a:cubicBezTo>
                <a:cubicBezTo>
                  <a:pt x="3988" y="5293"/>
                  <a:pt x="4033" y="5462"/>
                  <a:pt x="4166" y="5542"/>
                </a:cubicBezTo>
                <a:cubicBezTo>
                  <a:pt x="4202" y="5560"/>
                  <a:pt x="4256" y="5578"/>
                  <a:pt x="4300" y="5578"/>
                </a:cubicBezTo>
                <a:cubicBezTo>
                  <a:pt x="4390" y="5578"/>
                  <a:pt x="4488" y="5525"/>
                  <a:pt x="4532" y="5435"/>
                </a:cubicBezTo>
                <a:cubicBezTo>
                  <a:pt x="4577" y="5373"/>
                  <a:pt x="4613" y="5302"/>
                  <a:pt x="4648" y="5239"/>
                </a:cubicBezTo>
                <a:lnTo>
                  <a:pt x="4684" y="5284"/>
                </a:lnTo>
                <a:cubicBezTo>
                  <a:pt x="5166" y="6078"/>
                  <a:pt x="5130" y="7077"/>
                  <a:pt x="4595" y="7817"/>
                </a:cubicBezTo>
                <a:cubicBezTo>
                  <a:pt x="4291" y="7782"/>
                  <a:pt x="3988" y="7755"/>
                  <a:pt x="3720" y="7755"/>
                </a:cubicBezTo>
                <a:cubicBezTo>
                  <a:pt x="3569" y="7764"/>
                  <a:pt x="3453" y="7889"/>
                  <a:pt x="3453" y="8040"/>
                </a:cubicBezTo>
                <a:cubicBezTo>
                  <a:pt x="3462" y="8192"/>
                  <a:pt x="3587" y="8308"/>
                  <a:pt x="3738" y="8308"/>
                </a:cubicBezTo>
                <a:cubicBezTo>
                  <a:pt x="3767" y="8307"/>
                  <a:pt x="3797" y="8307"/>
                  <a:pt x="3827" y="8307"/>
                </a:cubicBezTo>
                <a:cubicBezTo>
                  <a:pt x="4381" y="8307"/>
                  <a:pt x="5118" y="8458"/>
                  <a:pt x="5710" y="8584"/>
                </a:cubicBezTo>
                <a:cubicBezTo>
                  <a:pt x="6004" y="8638"/>
                  <a:pt x="6245" y="8692"/>
                  <a:pt x="6450" y="8727"/>
                </a:cubicBezTo>
                <a:cubicBezTo>
                  <a:pt x="6531" y="8736"/>
                  <a:pt x="6620" y="8745"/>
                  <a:pt x="6709" y="8745"/>
                </a:cubicBezTo>
                <a:cubicBezTo>
                  <a:pt x="7146" y="8745"/>
                  <a:pt x="7726" y="8611"/>
                  <a:pt x="8199" y="8290"/>
                </a:cubicBezTo>
                <a:cubicBezTo>
                  <a:pt x="8243" y="8495"/>
                  <a:pt x="8288" y="8647"/>
                  <a:pt x="8297" y="8683"/>
                </a:cubicBezTo>
                <a:cubicBezTo>
                  <a:pt x="8342" y="8799"/>
                  <a:pt x="8449" y="8870"/>
                  <a:pt x="8556" y="8870"/>
                </a:cubicBezTo>
                <a:cubicBezTo>
                  <a:pt x="8591" y="8870"/>
                  <a:pt x="8618" y="8870"/>
                  <a:pt x="8645" y="8861"/>
                </a:cubicBezTo>
                <a:cubicBezTo>
                  <a:pt x="8788" y="8808"/>
                  <a:pt x="8868" y="8656"/>
                  <a:pt x="8823" y="8513"/>
                </a:cubicBezTo>
                <a:cubicBezTo>
                  <a:pt x="8814" y="8513"/>
                  <a:pt x="8743" y="8281"/>
                  <a:pt x="8707" y="8005"/>
                </a:cubicBezTo>
                <a:cubicBezTo>
                  <a:pt x="8663" y="7683"/>
                  <a:pt x="8698" y="7416"/>
                  <a:pt x="8788" y="7264"/>
                </a:cubicBezTo>
                <a:cubicBezTo>
                  <a:pt x="8966" y="6988"/>
                  <a:pt x="9011" y="6595"/>
                  <a:pt x="9055" y="6212"/>
                </a:cubicBezTo>
                <a:cubicBezTo>
                  <a:pt x="9073" y="6060"/>
                  <a:pt x="9091" y="5908"/>
                  <a:pt x="9118" y="5783"/>
                </a:cubicBezTo>
                <a:cubicBezTo>
                  <a:pt x="9323" y="6524"/>
                  <a:pt x="9127" y="7434"/>
                  <a:pt x="9127" y="7443"/>
                </a:cubicBezTo>
                <a:cubicBezTo>
                  <a:pt x="9100" y="7594"/>
                  <a:pt x="9189" y="7737"/>
                  <a:pt x="9341" y="7773"/>
                </a:cubicBezTo>
                <a:cubicBezTo>
                  <a:pt x="9358" y="7776"/>
                  <a:pt x="9375" y="7777"/>
                  <a:pt x="9392" y="7777"/>
                </a:cubicBezTo>
                <a:cubicBezTo>
                  <a:pt x="9518" y="7777"/>
                  <a:pt x="9638" y="7692"/>
                  <a:pt x="9662" y="7559"/>
                </a:cubicBezTo>
                <a:cubicBezTo>
                  <a:pt x="9671" y="7550"/>
                  <a:pt x="9689" y="7434"/>
                  <a:pt x="9715" y="7264"/>
                </a:cubicBezTo>
                <a:lnTo>
                  <a:pt x="10233" y="6872"/>
                </a:lnTo>
                <a:cubicBezTo>
                  <a:pt x="10349" y="6774"/>
                  <a:pt x="10376" y="6604"/>
                  <a:pt x="10286" y="6488"/>
                </a:cubicBezTo>
                <a:cubicBezTo>
                  <a:pt x="10229" y="6415"/>
                  <a:pt x="10148" y="6379"/>
                  <a:pt x="10067" y="6379"/>
                </a:cubicBezTo>
                <a:cubicBezTo>
                  <a:pt x="10009" y="6379"/>
                  <a:pt x="9951" y="6397"/>
                  <a:pt x="9903" y="6435"/>
                </a:cubicBezTo>
                <a:lnTo>
                  <a:pt x="9760" y="6542"/>
                </a:lnTo>
                <a:cubicBezTo>
                  <a:pt x="9760" y="6390"/>
                  <a:pt x="9751" y="6229"/>
                  <a:pt x="9724" y="6069"/>
                </a:cubicBezTo>
                <a:lnTo>
                  <a:pt x="10340" y="5810"/>
                </a:lnTo>
                <a:lnTo>
                  <a:pt x="10902" y="6934"/>
                </a:lnTo>
                <a:lnTo>
                  <a:pt x="9787" y="8451"/>
                </a:lnTo>
                <a:cubicBezTo>
                  <a:pt x="9448" y="8638"/>
                  <a:pt x="7556" y="9682"/>
                  <a:pt x="6102" y="10556"/>
                </a:cubicBezTo>
                <a:cubicBezTo>
                  <a:pt x="5035" y="11190"/>
                  <a:pt x="3475" y="11737"/>
                  <a:pt x="2455" y="11737"/>
                </a:cubicBezTo>
                <a:cubicBezTo>
                  <a:pt x="2256" y="11737"/>
                  <a:pt x="2078" y="11716"/>
                  <a:pt x="1927" y="11671"/>
                </a:cubicBezTo>
                <a:cubicBezTo>
                  <a:pt x="1731" y="11609"/>
                  <a:pt x="1606" y="11520"/>
                  <a:pt x="1544" y="11386"/>
                </a:cubicBezTo>
                <a:cubicBezTo>
                  <a:pt x="197" y="7773"/>
                  <a:pt x="589" y="5837"/>
                  <a:pt x="982" y="4963"/>
                </a:cubicBezTo>
                <a:lnTo>
                  <a:pt x="982" y="4963"/>
                </a:lnTo>
                <a:cubicBezTo>
                  <a:pt x="1035" y="5025"/>
                  <a:pt x="1089" y="5096"/>
                  <a:pt x="1142" y="5168"/>
                </a:cubicBezTo>
                <a:cubicBezTo>
                  <a:pt x="1197" y="5245"/>
                  <a:pt x="1283" y="5285"/>
                  <a:pt x="1371" y="5285"/>
                </a:cubicBezTo>
                <a:cubicBezTo>
                  <a:pt x="1424" y="5285"/>
                  <a:pt x="1478" y="5270"/>
                  <a:pt x="1526" y="5239"/>
                </a:cubicBezTo>
                <a:cubicBezTo>
                  <a:pt x="1642" y="5150"/>
                  <a:pt x="1678" y="4980"/>
                  <a:pt x="1588" y="4856"/>
                </a:cubicBezTo>
                <a:cubicBezTo>
                  <a:pt x="1499" y="4731"/>
                  <a:pt x="1410" y="4606"/>
                  <a:pt x="1312" y="4490"/>
                </a:cubicBezTo>
                <a:cubicBezTo>
                  <a:pt x="1196" y="4365"/>
                  <a:pt x="1151" y="4302"/>
                  <a:pt x="1142" y="4276"/>
                </a:cubicBezTo>
                <a:cubicBezTo>
                  <a:pt x="669" y="3500"/>
                  <a:pt x="598" y="2545"/>
                  <a:pt x="946" y="1697"/>
                </a:cubicBezTo>
                <a:cubicBezTo>
                  <a:pt x="1244" y="1007"/>
                  <a:pt x="1934" y="553"/>
                  <a:pt x="2680" y="553"/>
                </a:cubicBezTo>
                <a:close/>
                <a:moveTo>
                  <a:pt x="2704" y="0"/>
                </a:moveTo>
                <a:cubicBezTo>
                  <a:pt x="1727" y="0"/>
                  <a:pt x="825" y="588"/>
                  <a:pt x="446" y="1483"/>
                </a:cubicBezTo>
                <a:cubicBezTo>
                  <a:pt x="36" y="2456"/>
                  <a:pt x="98" y="3562"/>
                  <a:pt x="616" y="4472"/>
                </a:cubicBezTo>
                <a:cubicBezTo>
                  <a:pt x="384" y="4891"/>
                  <a:pt x="125" y="5569"/>
                  <a:pt x="72" y="6604"/>
                </a:cubicBezTo>
                <a:cubicBezTo>
                  <a:pt x="0" y="8014"/>
                  <a:pt x="322" y="9691"/>
                  <a:pt x="1035" y="11591"/>
                </a:cubicBezTo>
                <a:cubicBezTo>
                  <a:pt x="1035" y="11600"/>
                  <a:pt x="1035" y="11600"/>
                  <a:pt x="1044" y="11609"/>
                </a:cubicBezTo>
                <a:cubicBezTo>
                  <a:pt x="1169" y="11894"/>
                  <a:pt x="1419" y="12090"/>
                  <a:pt x="1767" y="12198"/>
                </a:cubicBezTo>
                <a:cubicBezTo>
                  <a:pt x="1981" y="12260"/>
                  <a:pt x="2213" y="12287"/>
                  <a:pt x="2454" y="12287"/>
                </a:cubicBezTo>
                <a:cubicBezTo>
                  <a:pt x="2998" y="12287"/>
                  <a:pt x="3569" y="12162"/>
                  <a:pt x="4024" y="12028"/>
                </a:cubicBezTo>
                <a:cubicBezTo>
                  <a:pt x="4836" y="11796"/>
                  <a:pt x="5701" y="11430"/>
                  <a:pt x="6388" y="11020"/>
                </a:cubicBezTo>
                <a:cubicBezTo>
                  <a:pt x="7967" y="10065"/>
                  <a:pt x="10081" y="8915"/>
                  <a:pt x="10108" y="8906"/>
                </a:cubicBezTo>
                <a:cubicBezTo>
                  <a:pt x="10144" y="8888"/>
                  <a:pt x="10170" y="8861"/>
                  <a:pt x="10197" y="8825"/>
                </a:cubicBezTo>
                <a:lnTo>
                  <a:pt x="11437" y="7121"/>
                </a:lnTo>
                <a:cubicBezTo>
                  <a:pt x="11500" y="7041"/>
                  <a:pt x="11509" y="6925"/>
                  <a:pt x="11464" y="6836"/>
                </a:cubicBezTo>
                <a:lnTo>
                  <a:pt x="10715" y="5337"/>
                </a:lnTo>
                <a:cubicBezTo>
                  <a:pt x="10668" y="5238"/>
                  <a:pt x="10573" y="5183"/>
                  <a:pt x="10472" y="5183"/>
                </a:cubicBezTo>
                <a:cubicBezTo>
                  <a:pt x="10437" y="5183"/>
                  <a:pt x="10401" y="5190"/>
                  <a:pt x="10367" y="5203"/>
                </a:cubicBezTo>
                <a:lnTo>
                  <a:pt x="9599" y="5534"/>
                </a:lnTo>
                <a:cubicBezTo>
                  <a:pt x="9513" y="5344"/>
                  <a:pt x="9327" y="5221"/>
                  <a:pt x="9113" y="5221"/>
                </a:cubicBezTo>
                <a:cubicBezTo>
                  <a:pt x="9106" y="5221"/>
                  <a:pt x="9098" y="5221"/>
                  <a:pt x="9091" y="5221"/>
                </a:cubicBezTo>
                <a:cubicBezTo>
                  <a:pt x="8832" y="5239"/>
                  <a:pt x="8627" y="5409"/>
                  <a:pt x="8582" y="5658"/>
                </a:cubicBezTo>
                <a:cubicBezTo>
                  <a:pt x="8547" y="5819"/>
                  <a:pt x="8529" y="5988"/>
                  <a:pt x="8511" y="6149"/>
                </a:cubicBezTo>
                <a:cubicBezTo>
                  <a:pt x="8475" y="6452"/>
                  <a:pt x="8440" y="6800"/>
                  <a:pt x="8324" y="6970"/>
                </a:cubicBezTo>
                <a:cubicBezTo>
                  <a:pt x="8208" y="7166"/>
                  <a:pt x="8154" y="7398"/>
                  <a:pt x="8145" y="7630"/>
                </a:cubicBezTo>
                <a:cubicBezTo>
                  <a:pt x="7768" y="8023"/>
                  <a:pt x="7145" y="8196"/>
                  <a:pt x="6718" y="8196"/>
                </a:cubicBezTo>
                <a:cubicBezTo>
                  <a:pt x="6650" y="8196"/>
                  <a:pt x="6587" y="8192"/>
                  <a:pt x="6531" y="8183"/>
                </a:cubicBezTo>
                <a:cubicBezTo>
                  <a:pt x="6343" y="8156"/>
                  <a:pt x="6093" y="8103"/>
                  <a:pt x="5826" y="8049"/>
                </a:cubicBezTo>
                <a:cubicBezTo>
                  <a:pt x="5621" y="8005"/>
                  <a:pt x="5407" y="7960"/>
                  <a:pt x="5183" y="7915"/>
                </a:cubicBezTo>
                <a:cubicBezTo>
                  <a:pt x="5701" y="7023"/>
                  <a:pt x="5701" y="5899"/>
                  <a:pt x="5148" y="4998"/>
                </a:cubicBezTo>
                <a:lnTo>
                  <a:pt x="4969" y="4704"/>
                </a:lnTo>
                <a:cubicBezTo>
                  <a:pt x="4987" y="4686"/>
                  <a:pt x="5005" y="4659"/>
                  <a:pt x="5014" y="4632"/>
                </a:cubicBezTo>
                <a:cubicBezTo>
                  <a:pt x="5531" y="3812"/>
                  <a:pt x="5719" y="2830"/>
                  <a:pt x="5540" y="1876"/>
                </a:cubicBezTo>
                <a:cubicBezTo>
                  <a:pt x="5531" y="1840"/>
                  <a:pt x="5522" y="1787"/>
                  <a:pt x="5505" y="1733"/>
                </a:cubicBezTo>
                <a:cubicBezTo>
                  <a:pt x="5201" y="761"/>
                  <a:pt x="4309" y="74"/>
                  <a:pt x="3283" y="29"/>
                </a:cubicBezTo>
                <a:lnTo>
                  <a:pt x="2810" y="3"/>
                </a:lnTo>
                <a:cubicBezTo>
                  <a:pt x="2775" y="1"/>
                  <a:pt x="2739" y="0"/>
                  <a:pt x="2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6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8"/>
          <p:cNvSpPr txBox="1"/>
          <p:nvPr/>
        </p:nvSpPr>
        <p:spPr>
          <a:xfrm>
            <a:off x="746850" y="2339507"/>
            <a:ext cx="1519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C’est notre point fort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71" name="Google Shape;1771;p48"/>
          <p:cNvPicPr preferRelativeResize="0"/>
          <p:nvPr/>
        </p:nvPicPr>
        <p:blipFill rotWithShape="1">
          <a:blip r:embed="rId3">
            <a:alphaModFix/>
          </a:blip>
          <a:srcRect l="21639" t="-2623" r="21639" b="52943"/>
          <a:stretch/>
        </p:blipFill>
        <p:spPr>
          <a:xfrm>
            <a:off x="2256175" y="2861582"/>
            <a:ext cx="4631650" cy="22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8"/>
          <p:cNvPicPr preferRelativeResize="0"/>
          <p:nvPr/>
        </p:nvPicPr>
        <p:blipFill rotWithShape="1">
          <a:blip r:embed="rId4">
            <a:alphaModFix/>
          </a:blip>
          <a:srcRect l="22893" r="21008" b="51269"/>
          <a:stretch/>
        </p:blipFill>
        <p:spPr>
          <a:xfrm>
            <a:off x="2891056" y="3443347"/>
            <a:ext cx="3479405" cy="1700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3" name="Google Shape;1773;p48"/>
          <p:cNvCxnSpPr>
            <a:cxnSpLocks/>
            <a:endCxn id="1774" idx="3"/>
          </p:cNvCxnSpPr>
          <p:nvPr/>
        </p:nvCxnSpPr>
        <p:spPr>
          <a:xfrm rot="16200000" flipV="1">
            <a:off x="1991816" y="2364216"/>
            <a:ext cx="1774418" cy="76125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5" name="Google Shape;1775;p48"/>
          <p:cNvCxnSpPr>
            <a:cxnSpLocks/>
            <a:endCxn id="1776" idx="3"/>
          </p:cNvCxnSpPr>
          <p:nvPr/>
        </p:nvCxnSpPr>
        <p:spPr>
          <a:xfrm rot="5400000" flipH="1" flipV="1">
            <a:off x="5518653" y="2277801"/>
            <a:ext cx="1719949" cy="98855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1" name="Google Shape;17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413" y="3354995"/>
            <a:ext cx="495240" cy="51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498" y="3360384"/>
            <a:ext cx="495240" cy="51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48"/>
          <p:cNvSpPr txBox="1"/>
          <p:nvPr/>
        </p:nvSpPr>
        <p:spPr>
          <a:xfrm>
            <a:off x="174136" y="1368263"/>
            <a:ext cx="2324264" cy="97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tous les gens qui veulent pratiquer DU sport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 flipH="1">
            <a:off x="6904800" y="2339506"/>
            <a:ext cx="2065064" cy="69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Pour vous garantir une expérience sportive de qualité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 flipH="1">
            <a:off x="6872902" y="1655151"/>
            <a:ext cx="2159107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rPr>
              <a:t>Les clubs validés et qualififiés</a:t>
            </a:r>
            <a:endParaRPr sz="2000" dirty="0">
              <a:solidFill>
                <a:srgbClr val="05B5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89" name="Google Shape;1789;p48"/>
          <p:cNvPicPr preferRelativeResize="0"/>
          <p:nvPr/>
        </p:nvPicPr>
        <p:blipFill rotWithShape="1">
          <a:blip r:embed="rId4">
            <a:alphaModFix/>
          </a:blip>
          <a:srcRect l="22893" r="22245" b="53917"/>
          <a:stretch/>
        </p:blipFill>
        <p:spPr>
          <a:xfrm>
            <a:off x="3455277" y="4088243"/>
            <a:ext cx="2233450" cy="10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589;p40">
            <a:extLst>
              <a:ext uri="{FF2B5EF4-FFF2-40B4-BE49-F238E27FC236}">
                <a16:creationId xmlns:a16="http://schemas.microsoft.com/office/drawing/2014/main" id="{E92AA137-F549-4BFA-A597-E12615B43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09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</a:t>
            </a:r>
            <a:r>
              <a:rPr lang="en" dirty="0"/>
              <a:t>rojet</a:t>
            </a:r>
            <a:br>
              <a:rPr lang="en" dirty="0"/>
            </a:br>
            <a:r>
              <a:rPr lang="fr-FR" sz="1600" dirty="0"/>
              <a:t>À qui s’adresse </a:t>
            </a:r>
            <a:r>
              <a:rPr lang="en" sz="1600" dirty="0"/>
              <a:t>notre </a:t>
            </a:r>
            <a:r>
              <a:rPr lang="en" sz="1600" b="1" dirty="0">
                <a:solidFill>
                  <a:schemeClr val="lt2"/>
                </a:solidFill>
                <a:uFill>
                  <a:noFill/>
                </a:uFill>
              </a:rPr>
              <a:t>application ?</a:t>
            </a:r>
            <a:br>
              <a:rPr lang="en" sz="3600" b="1" dirty="0">
                <a:solidFill>
                  <a:schemeClr val="lt2"/>
                </a:solidFill>
                <a:uFill>
                  <a:noFill/>
                </a:u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69262"/>
      </p:ext>
    </p:extLst>
  </p:cSld>
  <p:clrMapOvr>
    <a:masterClrMapping/>
  </p:clrMapOvr>
</p:sld>
</file>

<file path=ppt/theme/theme1.xml><?xml version="1.0" encoding="utf-8"?>
<a:theme xmlns:a="http://schemas.openxmlformats.org/drawingml/2006/main" name="Natic Sports Marketing Plan by Slidesgo">
  <a:themeElements>
    <a:clrScheme name="Simple Light">
      <a:dk1>
        <a:srgbClr val="000000"/>
      </a:dk1>
      <a:lt1>
        <a:srgbClr val="FFFFFF"/>
      </a:lt1>
      <a:dk2>
        <a:srgbClr val="05B5FF"/>
      </a:dk2>
      <a:lt2>
        <a:srgbClr val="C71FE9"/>
      </a:lt2>
      <a:accent1>
        <a:srgbClr val="05B5FF"/>
      </a:accent1>
      <a:accent2>
        <a:srgbClr val="C71FE9"/>
      </a:accent2>
      <a:accent3>
        <a:srgbClr val="FFFFFF"/>
      </a:accent3>
      <a:accent4>
        <a:srgbClr val="8E89A8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589</Words>
  <Application>Microsoft Office PowerPoint</Application>
  <PresentationFormat>Affichage à l'écran (16:9)</PresentationFormat>
  <Paragraphs>153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Bebas Neue</vt:lpstr>
      <vt:lpstr>Roboto Condensed Light</vt:lpstr>
      <vt:lpstr>Muli</vt:lpstr>
      <vt:lpstr>Livvic</vt:lpstr>
      <vt:lpstr>Natic Sports Marketing Plan by Slidesgo</vt:lpstr>
      <vt:lpstr>Sportify </vt:lpstr>
      <vt:lpstr>TABLE de matièreS</vt:lpstr>
      <vt:lpstr>Notre équipe</vt:lpstr>
      <vt:lpstr>OUR TEAM</vt:lpstr>
      <vt:lpstr>OUR TEAM</vt:lpstr>
      <vt:lpstr>OUR TEAM</vt:lpstr>
      <vt:lpstr>Notre projet</vt:lpstr>
      <vt:lpstr>Projet Objectif de notre application </vt:lpstr>
      <vt:lpstr>Projet À qui s’adresse notre application ? </vt:lpstr>
      <vt:lpstr>Projet Pourquoi choisir notre application ? </vt:lpstr>
      <vt:lpstr>Projet Qui peut accèder et utiliser notre application ? </vt:lpstr>
      <vt:lpstr>AgilE scrum</vt:lpstr>
      <vt:lpstr>AgilE scrum</vt:lpstr>
      <vt:lpstr>AgilE scrum</vt:lpstr>
      <vt:lpstr>AgilE scrum</vt:lpstr>
      <vt:lpstr>AgilE scrum</vt:lpstr>
      <vt:lpstr>AgilE scrum</vt:lpstr>
      <vt:lpstr>Déroulement du projet</vt:lpstr>
      <vt:lpstr>Déroulement du projet Board Map de notre application </vt:lpstr>
      <vt:lpstr>Déroulement du  projet Board Map de notre application </vt:lpstr>
      <vt:lpstr>Présentation PowerPoint</vt:lpstr>
      <vt:lpstr>Déroulement du  projet</vt:lpstr>
      <vt:lpstr>Déroulement du  projet</vt:lpstr>
      <vt:lpstr>Navigation sur notre appli</vt:lpstr>
      <vt:lpstr>Bienvenue sur  notre site</vt:lpstr>
      <vt:lpstr>Perspectives et axes d’amélioration</vt:lpstr>
      <vt:lpstr>Bilan</vt:lpstr>
      <vt:lpstr>Perspectives et axes d’amélioration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Sprotify</dc:title>
  <dc:creator>Jamel Eddine TIRARI</dc:creator>
  <cp:lastModifiedBy>Antoine RODRIGUEZ</cp:lastModifiedBy>
  <cp:revision>44</cp:revision>
  <dcterms:modified xsi:type="dcterms:W3CDTF">2022-02-24T18:03:18Z</dcterms:modified>
</cp:coreProperties>
</file>