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시스템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 구성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1"/>
          <p:cNvSpPr>
            <a:spLocks/>
          </p:cNvSpPr>
          <p:nvPr/>
        </p:nvSpPr>
        <p:spPr>
          <a:xfrm rot="0">
            <a:off x="791845" y="2548255"/>
            <a:ext cx="3009900" cy="23577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초기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"/>
          <p:cNvSpPr>
            <a:spLocks/>
          </p:cNvSpPr>
          <p:nvPr/>
        </p:nvSpPr>
        <p:spPr>
          <a:xfrm rot="0">
            <a:off x="4594860" y="2550160"/>
            <a:ext cx="3009900" cy="23577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3"/>
          <p:cNvSpPr>
            <a:spLocks/>
          </p:cNvSpPr>
          <p:nvPr/>
        </p:nvSpPr>
        <p:spPr>
          <a:xfrm rot="0">
            <a:off x="8397875" y="2552065"/>
            <a:ext cx="3009900" cy="23577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게임오버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75" y="0"/>
            <a:ext cx="255460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초기화면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도형 13"/>
          <p:cNvSpPr>
            <a:spLocks/>
          </p:cNvSpPr>
          <p:nvPr/>
        </p:nvSpPr>
        <p:spPr>
          <a:xfrm rot="0">
            <a:off x="530860" y="1783080"/>
            <a:ext cx="835025" cy="34861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시작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도형 14"/>
          <p:cNvSpPr>
            <a:spLocks/>
          </p:cNvSpPr>
          <p:nvPr/>
        </p:nvSpPr>
        <p:spPr>
          <a:xfrm rot="0">
            <a:off x="2054860" y="1706880"/>
            <a:ext cx="1163955" cy="105981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타이틀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화면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-게임시작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-설정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-게임종료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" name="도형 15"/>
          <p:cNvSpPr>
            <a:spLocks/>
          </p:cNvSpPr>
          <p:nvPr/>
        </p:nvSpPr>
        <p:spPr>
          <a:xfrm rot="0">
            <a:off x="3883025" y="1704340"/>
            <a:ext cx="1031875" cy="97536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게임시작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-</a:t>
            </a:r>
            <a:r>
              <a:rPr sz="1000">
                <a:latin typeface="맑은 고딕" charset="0"/>
                <a:ea typeface="맑은 고딕" charset="0"/>
              </a:rPr>
              <a:t>세이브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sz="1000">
                <a:latin typeface="맑은 고딕" charset="0"/>
                <a:ea typeface="맑은 고딕" charset="0"/>
              </a:rPr>
              <a:t>슬</a:t>
            </a:r>
            <a:r>
              <a:rPr sz="1000">
                <a:latin typeface="맑은 고딕" charset="0"/>
                <a:ea typeface="맑은 고딕" charset="0"/>
              </a:rPr>
              <a:t>롯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</a:t>
            </a:r>
            <a:r>
              <a:rPr sz="1000">
                <a:latin typeface="맑은 고딕" charset="0"/>
                <a:ea typeface="맑은 고딕" charset="0"/>
              </a:rPr>
              <a:t>난이도</a:t>
            </a:r>
            <a:r>
              <a:rPr sz="1000">
                <a:latin typeface="맑은 고딕" charset="0"/>
                <a:ea typeface="맑은 고딕" charset="0"/>
              </a:rPr>
              <a:t> 설정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" name="도형 16"/>
          <p:cNvSpPr>
            <a:spLocks/>
          </p:cNvSpPr>
          <p:nvPr/>
        </p:nvSpPr>
        <p:spPr>
          <a:xfrm rot="0">
            <a:off x="240665" y="4730115"/>
            <a:ext cx="90106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17"/>
          <p:cNvSpPr>
            <a:spLocks/>
          </p:cNvSpPr>
          <p:nvPr/>
        </p:nvSpPr>
        <p:spPr>
          <a:xfrm rot="0">
            <a:off x="469265" y="2505075"/>
            <a:ext cx="90106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게임종료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도형 18"/>
          <p:cNvSpPr>
            <a:spLocks/>
          </p:cNvSpPr>
          <p:nvPr/>
        </p:nvSpPr>
        <p:spPr>
          <a:xfrm rot="0">
            <a:off x="5506085" y="1687195"/>
            <a:ext cx="1670685" cy="60071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세이브가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있는가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도형 19"/>
          <p:cNvSpPr>
            <a:spLocks/>
          </p:cNvSpPr>
          <p:nvPr/>
        </p:nvSpPr>
        <p:spPr>
          <a:xfrm rot="0">
            <a:off x="7842885" y="1780540"/>
            <a:ext cx="1073150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세이브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로드 </a:t>
            </a:r>
            <a:r>
              <a:rPr lang="ko-KR" sz="1200">
                <a:latin typeface="맑은 고딕" charset="0"/>
                <a:ea typeface="맑은 고딕" charset="0"/>
              </a:rPr>
              <a:t>작업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도형 20"/>
          <p:cNvSpPr>
            <a:spLocks/>
          </p:cNvSpPr>
          <p:nvPr/>
        </p:nvSpPr>
        <p:spPr>
          <a:xfrm rot="0">
            <a:off x="7844790" y="2713355"/>
            <a:ext cx="1073150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세이브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생성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21"/>
          <p:cNvSpPr>
            <a:spLocks/>
          </p:cNvSpPr>
          <p:nvPr/>
        </p:nvSpPr>
        <p:spPr>
          <a:xfrm rot="0">
            <a:off x="5766435" y="4732020"/>
            <a:ext cx="1305560" cy="148780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r>
              <a:rPr lang="ko-KR" sz="1200">
                <a:latin typeface="맑은 고딕" charset="0"/>
                <a:ea typeface="맑은 고딕" charset="0"/>
              </a:rPr>
              <a:t> 화면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-게임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설정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-그래픽설정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-조작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설정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-기타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설정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5" name="도형 25"/>
          <p:cNvSpPr>
            <a:spLocks/>
          </p:cNvSpPr>
          <p:nvPr/>
        </p:nvSpPr>
        <p:spPr>
          <a:xfrm rot="0">
            <a:off x="1739265" y="4638040"/>
            <a:ext cx="2010410" cy="60071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파일</a:t>
            </a:r>
            <a:r>
              <a:rPr lang="ko-KR" sz="1200">
                <a:latin typeface="맑은 고딕" charset="0"/>
                <a:ea typeface="맑은 고딕" charset="0"/>
              </a:rPr>
              <a:t>이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있는가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6" name="도형 26"/>
          <p:cNvSpPr>
            <a:spLocks/>
          </p:cNvSpPr>
          <p:nvPr/>
        </p:nvSpPr>
        <p:spPr>
          <a:xfrm rot="0">
            <a:off x="4263390" y="5812790"/>
            <a:ext cx="106235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파일 </a:t>
            </a:r>
            <a:r>
              <a:rPr lang="ko-KR" sz="1200">
                <a:latin typeface="맑은 고딕" charset="0"/>
                <a:ea typeface="맑은 고딕" charset="0"/>
              </a:rPr>
              <a:t>생성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7" name="도형 27"/>
          <p:cNvSpPr>
            <a:spLocks/>
          </p:cNvSpPr>
          <p:nvPr/>
        </p:nvSpPr>
        <p:spPr>
          <a:xfrm rot="0">
            <a:off x="4265930" y="4728210"/>
            <a:ext cx="106235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파일 </a:t>
            </a:r>
            <a:r>
              <a:rPr lang="ko-KR" sz="1200">
                <a:latin typeface="맑은 고딕" charset="0"/>
                <a:ea typeface="맑은 고딕" charset="0"/>
              </a:rPr>
              <a:t>로드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8" name="도형 28"/>
          <p:cNvSpPr>
            <a:spLocks/>
          </p:cNvSpPr>
          <p:nvPr/>
        </p:nvSpPr>
        <p:spPr>
          <a:xfrm rot="0">
            <a:off x="7510780" y="4727575"/>
            <a:ext cx="2016125" cy="60071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설정을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변경 </a:t>
            </a:r>
            <a:r>
              <a:rPr lang="ko-KR" sz="1200">
                <a:latin typeface="맑은 고딕" charset="0"/>
                <a:ea typeface="맑은 고딕" charset="0"/>
              </a:rPr>
              <a:t>하려는가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도형 29"/>
          <p:cNvSpPr>
            <a:spLocks/>
          </p:cNvSpPr>
          <p:nvPr/>
        </p:nvSpPr>
        <p:spPr>
          <a:xfrm rot="0">
            <a:off x="10052050" y="4826000"/>
            <a:ext cx="106235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파일 </a:t>
            </a:r>
            <a:r>
              <a:rPr lang="ko-KR" sz="1200">
                <a:latin typeface="맑은 고딕" charset="0"/>
                <a:ea typeface="맑은 고딕" charset="0"/>
              </a:rPr>
              <a:t>변경,</a:t>
            </a:r>
            <a:r>
              <a:rPr lang="ko-KR" sz="1200">
                <a:latin typeface="맑은 고딕" charset="0"/>
                <a:ea typeface="맑은 고딕" charset="0"/>
              </a:rPr>
              <a:t> 저장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31"/>
          <p:cNvCxnSpPr/>
          <p:nvPr/>
        </p:nvCxnSpPr>
        <p:spPr>
          <a:xfrm rot="0">
            <a:off x="1417955" y="2009140"/>
            <a:ext cx="60960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2"/>
          <p:cNvCxnSpPr/>
          <p:nvPr/>
        </p:nvCxnSpPr>
        <p:spPr>
          <a:xfrm rot="0" flipH="1">
            <a:off x="1409065" y="2644140"/>
            <a:ext cx="58356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33"/>
          <p:cNvCxnSpPr/>
          <p:nvPr/>
        </p:nvCxnSpPr>
        <p:spPr>
          <a:xfrm rot="0">
            <a:off x="3255645" y="2011045"/>
            <a:ext cx="60960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34"/>
          <p:cNvCxnSpPr/>
          <p:nvPr/>
        </p:nvCxnSpPr>
        <p:spPr>
          <a:xfrm rot="0">
            <a:off x="4940300" y="1983105"/>
            <a:ext cx="535940" cy="4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35"/>
          <p:cNvCxnSpPr/>
          <p:nvPr/>
        </p:nvCxnSpPr>
        <p:spPr>
          <a:xfrm rot="0">
            <a:off x="7217410" y="1988820"/>
            <a:ext cx="60960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6"/>
          <p:cNvSpPr>
            <a:spLocks/>
          </p:cNvSpPr>
          <p:nvPr/>
        </p:nvSpPr>
        <p:spPr>
          <a:xfrm rot="16200000" flipH="1">
            <a:off x="6779260" y="1849120"/>
            <a:ext cx="628650" cy="1504315"/>
          </a:xfrm>
          <a:prstGeom prst="curved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37"/>
          <p:cNvCxnSpPr/>
          <p:nvPr/>
        </p:nvCxnSpPr>
        <p:spPr>
          <a:xfrm rot="0">
            <a:off x="1211580" y="4951095"/>
            <a:ext cx="47625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38"/>
          <p:cNvCxnSpPr/>
          <p:nvPr/>
        </p:nvCxnSpPr>
        <p:spPr>
          <a:xfrm rot="0">
            <a:off x="3788410" y="4935855"/>
            <a:ext cx="47625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39"/>
          <p:cNvCxnSpPr/>
          <p:nvPr/>
        </p:nvCxnSpPr>
        <p:spPr>
          <a:xfrm rot="0">
            <a:off x="5344795" y="4961890"/>
            <a:ext cx="41402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40"/>
          <p:cNvCxnSpPr/>
          <p:nvPr/>
        </p:nvCxnSpPr>
        <p:spPr>
          <a:xfrm rot="0">
            <a:off x="5338445" y="5981700"/>
            <a:ext cx="41402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1"/>
          <p:cNvCxnSpPr/>
          <p:nvPr/>
        </p:nvCxnSpPr>
        <p:spPr>
          <a:xfrm rot="0">
            <a:off x="7080250" y="5027930"/>
            <a:ext cx="43116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2"/>
          <p:cNvCxnSpPr/>
          <p:nvPr/>
        </p:nvCxnSpPr>
        <p:spPr>
          <a:xfrm rot="0">
            <a:off x="9526270" y="5027930"/>
            <a:ext cx="52641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3"/>
          <p:cNvSpPr>
            <a:spLocks/>
          </p:cNvSpPr>
          <p:nvPr/>
        </p:nvSpPr>
        <p:spPr>
          <a:xfrm rot="16200000" flipH="1">
            <a:off x="3115945" y="4866640"/>
            <a:ext cx="777240" cy="1519555"/>
          </a:xfrm>
          <a:prstGeom prst="curved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4"/>
          <p:cNvCxnSpPr>
            <a:stCxn id="4" idx="2"/>
            <a:endCxn id="6" idx="0"/>
          </p:cNvCxnSpPr>
          <p:nvPr/>
        </p:nvCxnSpPr>
        <p:spPr>
          <a:xfrm rot="5400000">
            <a:off x="681990" y="2774950"/>
            <a:ext cx="1964690" cy="1946275"/>
          </a:xfrm>
          <a:prstGeom prst="curved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45"/>
          <p:cNvCxnSpPr>
            <a:stCxn id="19" idx="0"/>
            <a:endCxn id="4" idx="2"/>
          </p:cNvCxnSpPr>
          <p:nvPr/>
        </p:nvCxnSpPr>
        <p:spPr>
          <a:xfrm rot="16200000" flipV="1">
            <a:off x="5579745" y="-177165"/>
            <a:ext cx="2060575" cy="7947025"/>
          </a:xfrm>
          <a:prstGeom prst="curved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6"/>
          <p:cNvCxnSpPr>
            <a:stCxn id="18" idx="0"/>
            <a:endCxn id="4" idx="2"/>
          </p:cNvCxnSpPr>
          <p:nvPr/>
        </p:nvCxnSpPr>
        <p:spPr>
          <a:xfrm rot="16200000" flipV="1">
            <a:off x="4596765" y="805815"/>
            <a:ext cx="1962150" cy="5882640"/>
          </a:xfrm>
          <a:prstGeom prst="curved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47"/>
          <p:cNvCxnSpPr/>
          <p:nvPr/>
        </p:nvCxnSpPr>
        <p:spPr>
          <a:xfrm rot="0">
            <a:off x="8970010" y="1985010"/>
            <a:ext cx="168529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48"/>
          <p:cNvCxnSpPr/>
          <p:nvPr/>
        </p:nvCxnSpPr>
        <p:spPr>
          <a:xfrm rot="0">
            <a:off x="8954770" y="2917825"/>
            <a:ext cx="168529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49"/>
          <p:cNvSpPr>
            <a:spLocks/>
          </p:cNvSpPr>
          <p:nvPr/>
        </p:nvSpPr>
        <p:spPr>
          <a:xfrm rot="0">
            <a:off x="10758805" y="1782445"/>
            <a:ext cx="1073150" cy="134048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인게임</a:t>
            </a:r>
            <a:endParaRPr lang="ko-KR" altLang="en-US"/>
          </a:p>
        </p:txBody>
      </p:sp>
      <p:sp>
        <p:nvSpPr>
          <p:cNvPr id="39" name="도형 50"/>
          <p:cNvSpPr>
            <a:spLocks/>
          </p:cNvSpPr>
          <p:nvPr/>
        </p:nvSpPr>
        <p:spPr>
          <a:xfrm rot="0">
            <a:off x="7445375" y="1818005"/>
            <a:ext cx="148590" cy="139700"/>
          </a:xfrm>
          <a:prstGeom prst="don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51"/>
          <p:cNvSpPr>
            <a:spLocks/>
          </p:cNvSpPr>
          <p:nvPr/>
        </p:nvSpPr>
        <p:spPr>
          <a:xfrm rot="0">
            <a:off x="6880225" y="2583180"/>
            <a:ext cx="200660" cy="200660"/>
          </a:xfrm>
          <a:prstGeom prst="mathMultiply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52"/>
          <p:cNvSpPr>
            <a:spLocks/>
          </p:cNvSpPr>
          <p:nvPr/>
        </p:nvSpPr>
        <p:spPr>
          <a:xfrm rot="0">
            <a:off x="8178165" y="4420870"/>
            <a:ext cx="200660" cy="200660"/>
          </a:xfrm>
          <a:prstGeom prst="mathMultiply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53"/>
          <p:cNvSpPr>
            <a:spLocks/>
          </p:cNvSpPr>
          <p:nvPr/>
        </p:nvSpPr>
        <p:spPr>
          <a:xfrm rot="0">
            <a:off x="9709150" y="4864735"/>
            <a:ext cx="148590" cy="139700"/>
          </a:xfrm>
          <a:prstGeom prst="don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54"/>
          <p:cNvSpPr>
            <a:spLocks/>
          </p:cNvSpPr>
          <p:nvPr/>
        </p:nvSpPr>
        <p:spPr>
          <a:xfrm rot="0">
            <a:off x="3942080" y="4733925"/>
            <a:ext cx="148590" cy="139700"/>
          </a:xfrm>
          <a:prstGeom prst="don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55"/>
          <p:cNvSpPr>
            <a:spLocks/>
          </p:cNvSpPr>
          <p:nvPr/>
        </p:nvSpPr>
        <p:spPr>
          <a:xfrm rot="0">
            <a:off x="3255645" y="5612130"/>
            <a:ext cx="200660" cy="200660"/>
          </a:xfrm>
          <a:prstGeom prst="mathMultiply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1430" y="0"/>
            <a:ext cx="193738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인게임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6523355" y="1687195"/>
            <a:ext cx="1271270" cy="60071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승리</a:t>
            </a:r>
            <a:endParaRPr lang="ko-KR" altLang="en-US"/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5815" y="3920490"/>
            <a:ext cx="1047750" cy="32448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세이브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생성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9530715" y="2058670"/>
            <a:ext cx="60960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>
            <a:spLocks/>
          </p:cNvSpPr>
          <p:nvPr/>
        </p:nvSpPr>
        <p:spPr>
          <a:xfrm rot="16200000" flipH="1">
            <a:off x="10189845" y="2465705"/>
            <a:ext cx="609600" cy="1417955"/>
          </a:xfrm>
          <a:prstGeom prst="curved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320675" y="1765300"/>
            <a:ext cx="767080" cy="39243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인게임</a:t>
            </a:r>
            <a:endParaRPr lang="ko-KR" altLang="en-US"/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9758680" y="1887855"/>
            <a:ext cx="148590" cy="139700"/>
          </a:xfrm>
          <a:prstGeom prst="don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10324465" y="3166110"/>
            <a:ext cx="200660" cy="200660"/>
          </a:xfrm>
          <a:prstGeom prst="mathMultiply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56"/>
          <p:cNvCxnSpPr/>
          <p:nvPr/>
        </p:nvCxnSpPr>
        <p:spPr>
          <a:xfrm rot="0">
            <a:off x="9978390" y="4002405"/>
            <a:ext cx="1163955" cy="76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57"/>
          <p:cNvSpPr>
            <a:spLocks/>
          </p:cNvSpPr>
          <p:nvPr/>
        </p:nvSpPr>
        <p:spPr>
          <a:xfrm rot="0">
            <a:off x="1862455" y="1766570"/>
            <a:ext cx="1382395" cy="144272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세이브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기반 </a:t>
            </a:r>
            <a:r>
              <a:rPr lang="ko-KR" sz="1200">
                <a:latin typeface="맑은 고딕" charset="0"/>
                <a:ea typeface="맑은 고딕" charset="0"/>
              </a:rPr>
              <a:t>스</a:t>
            </a:r>
            <a:r>
              <a:rPr lang="ko-KR" sz="1200">
                <a:latin typeface="맑은 고딕" charset="0"/>
                <a:ea typeface="맑은 고딕" charset="0"/>
              </a:rPr>
              <a:t>테이지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생성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스테이지</a:t>
            </a:r>
            <a:r>
              <a:rPr lang="ko-KR" sz="1000">
                <a:latin typeface="맑은 고딕" charset="0"/>
                <a:ea typeface="맑은 고딕" charset="0"/>
              </a:rPr>
              <a:t> 배경음</a:t>
            </a:r>
            <a:r>
              <a:rPr lang="ko-KR" sz="1000">
                <a:latin typeface="맑은 고딕" charset="0"/>
                <a:ea typeface="맑은 고딕" charset="0"/>
              </a:rPr>
              <a:t>악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스테이지</a:t>
            </a:r>
            <a:r>
              <a:rPr lang="ko-KR" sz="1000">
                <a:latin typeface="맑은 고딕" charset="0"/>
                <a:ea typeface="맑은 고딕" charset="0"/>
              </a:rPr>
              <a:t> 난이도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스테이지</a:t>
            </a:r>
            <a:r>
              <a:rPr lang="ko-KR" sz="1000">
                <a:latin typeface="맑은 고딕" charset="0"/>
                <a:ea typeface="맑은 고딕" charset="0"/>
              </a:rPr>
              <a:t> 기믹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스테이지</a:t>
            </a:r>
            <a:r>
              <a:rPr lang="ko-KR" sz="1000">
                <a:latin typeface="맑은 고딕" charset="0"/>
                <a:ea typeface="맑은 고딕" charset="0"/>
              </a:rPr>
              <a:t> 레벨</a:t>
            </a:r>
            <a:endParaRPr lang="ko-KR" altLang="en-US" sz="1000"/>
          </a:p>
        </p:txBody>
      </p:sp>
      <p:sp>
        <p:nvSpPr>
          <p:cNvPr id="43" name="도형 58"/>
          <p:cNvSpPr>
            <a:spLocks/>
          </p:cNvSpPr>
          <p:nvPr/>
        </p:nvSpPr>
        <p:spPr>
          <a:xfrm rot="0">
            <a:off x="238125" y="3429635"/>
            <a:ext cx="902335" cy="115443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일시정지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-게임재개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-게임저장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-설정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-게임종료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59"/>
          <p:cNvCxnSpPr>
            <a:endCxn id="9" idx="1"/>
          </p:cNvCxnSpPr>
          <p:nvPr/>
        </p:nvCxnSpPr>
        <p:spPr>
          <a:xfrm rot="0">
            <a:off x="1139190" y="4079240"/>
            <a:ext cx="937260" cy="381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60"/>
          <p:cNvSpPr>
            <a:spLocks/>
          </p:cNvSpPr>
          <p:nvPr/>
        </p:nvSpPr>
        <p:spPr>
          <a:xfrm rot="0" flipV="1">
            <a:off x="1139190" y="3208655"/>
            <a:ext cx="1414780" cy="732155"/>
          </a:xfrm>
          <a:prstGeom prst="curved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61"/>
          <p:cNvSpPr>
            <a:spLocks/>
          </p:cNvSpPr>
          <p:nvPr/>
        </p:nvSpPr>
        <p:spPr>
          <a:xfrm rot="0">
            <a:off x="243205" y="5688330"/>
            <a:ext cx="83629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게임종료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7" name="도형 62"/>
          <p:cNvSpPr>
            <a:spLocks/>
          </p:cNvSpPr>
          <p:nvPr/>
        </p:nvSpPr>
        <p:spPr>
          <a:xfrm rot="0">
            <a:off x="1210945" y="5681980"/>
            <a:ext cx="668655" cy="40449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설정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63"/>
          <p:cNvCxnSpPr>
            <a:stCxn id="43" idx="2"/>
            <a:endCxn id="46" idx="0"/>
          </p:cNvCxnSpPr>
          <p:nvPr/>
        </p:nvCxnSpPr>
        <p:spPr>
          <a:xfrm rot="0" flipH="1">
            <a:off x="661035" y="4583430"/>
            <a:ext cx="28575" cy="1105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4"/>
          <p:cNvCxnSpPr>
            <a:stCxn id="43" idx="2"/>
            <a:endCxn id="47" idx="0"/>
          </p:cNvCxnSpPr>
          <p:nvPr/>
        </p:nvCxnSpPr>
        <p:spPr>
          <a:xfrm rot="16200000" flipH="1">
            <a:off x="567690" y="4704715"/>
            <a:ext cx="1099185" cy="856615"/>
          </a:xfrm>
          <a:prstGeom prst="curvedConnector3">
            <a:avLst>
              <a:gd name="adj1" fmla="val 4992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5"/>
          <p:cNvCxnSpPr>
            <a:stCxn id="38" idx="3"/>
          </p:cNvCxnSpPr>
          <p:nvPr/>
        </p:nvCxnSpPr>
        <p:spPr>
          <a:xfrm rot="0" flipV="1">
            <a:off x="1087120" y="1957070"/>
            <a:ext cx="766445" cy="4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문수</cp:lastModifiedBy>
  <dc:title>PowerPoint 프레젠테이션</dc:title>
  <cp:version>9.104.151.49087</cp:version>
</cp:coreProperties>
</file>