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12" r:id="rId3"/>
    <p:sldId id="413" r:id="rId4"/>
    <p:sldId id="430" r:id="rId5"/>
    <p:sldId id="43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94B6"/>
    <a:srgbClr val="870078"/>
    <a:srgbClr val="BFBFBF"/>
    <a:srgbClr val="DB6B9E"/>
    <a:srgbClr val="1F738D"/>
    <a:srgbClr val="6A005F"/>
    <a:srgbClr val="46B864"/>
    <a:srgbClr val="DA00C5"/>
    <a:srgbClr val="FFD1FB"/>
    <a:srgbClr val="FFE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88880" autoAdjust="0"/>
  </p:normalViewPr>
  <p:slideViewPr>
    <p:cSldViewPr snapToGrid="0" showGuides="1">
      <p:cViewPr varScale="1">
        <p:scale>
          <a:sx n="65" d="100"/>
          <a:sy n="65" d="100"/>
        </p:scale>
        <p:origin x="1008" y="78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notesViewPr>
    <p:cSldViewPr snapToGrid="0">
      <p:cViewPr varScale="1">
        <p:scale>
          <a:sx n="72" d="100"/>
          <a:sy n="72" d="100"/>
        </p:scale>
        <p:origin x="30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05509AF-FFFE-40E2-ACCC-D94A42824C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924B17-223D-462C-A63A-C3C56A006A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7D45F-9B06-4FD6-B80D-63AF92FC02D4}" type="datetimeFigureOut">
              <a:rPr lang="zh-CN" altLang="en-US" smtClean="0"/>
              <a:t>2019-9-19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2CCF11-9C79-4761-9F00-C8870F6164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7934F1-5308-4C99-BEF9-29253D9CE9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3F7F3-BE4C-4D86-9918-24458AE0A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24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2019-9-19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1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9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8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5E784F-FEC6-4036-BB90-CF036E251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9" userDrawn="1">
          <p15:clr>
            <a:srgbClr val="FBAE40"/>
          </p15:clr>
        </p15:guide>
        <p15:guide id="4" pos="7243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2019-9-19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灯片编号占位符 15"/>
          <p:cNvSpPr txBox="1">
            <a:spLocks/>
          </p:cNvSpPr>
          <p:nvPr userDrawn="1"/>
        </p:nvSpPr>
        <p:spPr>
          <a:xfrm>
            <a:off x="10801349" y="6405444"/>
            <a:ext cx="139065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3">
            <a:extLst>
              <a:ext uri="{FF2B5EF4-FFF2-40B4-BE49-F238E27FC236}">
                <a16:creationId xmlns:a16="http://schemas.microsoft.com/office/drawing/2014/main" id="{515E784F-FEC6-4036-BB90-CF036E251B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40"/>
            <a:ext cx="12192000" cy="518887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2695184"/>
            <a:ext cx="12192000" cy="972457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040019" y="2898887"/>
            <a:ext cx="9446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</a:rPr>
              <a:t>SLR</a:t>
            </a:r>
            <a:r>
              <a:rPr lang="zh-CN" altLang="en-US" sz="3000" b="1" dirty="0">
                <a:solidFill>
                  <a:schemeClr val="bg1"/>
                </a:solidFill>
              </a:rPr>
              <a:t> </a:t>
            </a:r>
            <a:r>
              <a:rPr lang="en-US" altLang="zh-CN" sz="3000" b="1" dirty="0">
                <a:solidFill>
                  <a:schemeClr val="bg1"/>
                </a:solidFill>
              </a:rPr>
              <a:t>Stage Report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D75939-114B-4839-B0C9-2B8475E4B269}"/>
              </a:ext>
            </a:extLst>
          </p:cNvPr>
          <p:cNvGrpSpPr/>
          <p:nvPr/>
        </p:nvGrpSpPr>
        <p:grpSpPr>
          <a:xfrm>
            <a:off x="10910985" y="1963404"/>
            <a:ext cx="576000" cy="576000"/>
            <a:chOff x="10920675" y="2008140"/>
            <a:chExt cx="576000" cy="576000"/>
          </a:xfrm>
        </p:grpSpPr>
        <p:sp>
          <p:nvSpPr>
            <p:cNvPr id="15" name="矩形 14"/>
            <p:cNvSpPr/>
            <p:nvPr/>
          </p:nvSpPr>
          <p:spPr>
            <a:xfrm>
              <a:off x="11172675" y="2260140"/>
              <a:ext cx="324000" cy="324000"/>
            </a:xfrm>
            <a:prstGeom prst="rect">
              <a:avLst/>
            </a:prstGeom>
            <a:solidFill>
              <a:srgbClr val="8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0675" y="2008140"/>
              <a:ext cx="252000" cy="252000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486985" y="2931147"/>
            <a:ext cx="555624" cy="48947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3287B45-9204-424A-B402-05224D614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2" y="2305903"/>
            <a:ext cx="1754367" cy="2198865"/>
          </a:xfrm>
          <a:prstGeom prst="rect">
            <a:avLst/>
          </a:prstGeom>
        </p:spPr>
      </p:pic>
      <p:sp>
        <p:nvSpPr>
          <p:cNvPr id="12" name="文本框 1">
            <a:extLst>
              <a:ext uri="{FF2B5EF4-FFF2-40B4-BE49-F238E27FC236}">
                <a16:creationId xmlns:a16="http://schemas.microsoft.com/office/drawing/2014/main" id="{FFE14DA4-D543-499F-BCE4-2C52AD92AA44}"/>
              </a:ext>
            </a:extLst>
          </p:cNvPr>
          <p:cNvSpPr txBox="1"/>
          <p:nvPr/>
        </p:nvSpPr>
        <p:spPr>
          <a:xfrm>
            <a:off x="3598883" y="4409511"/>
            <a:ext cx="632923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				Reporter: Chen Jing</a:t>
            </a:r>
            <a:endParaRPr lang="en-US" altLang="zh-CN" sz="200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1DA832BC-6251-4CB1-8215-8E6DF56FB25E}"/>
              </a:ext>
            </a:extLst>
          </p:cNvPr>
          <p:cNvSpPr txBox="1">
            <a:spLocks/>
          </p:cNvSpPr>
          <p:nvPr/>
        </p:nvSpPr>
        <p:spPr>
          <a:xfrm>
            <a:off x="10991169" y="6390314"/>
            <a:ext cx="1042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微软雅黑"/>
                <a:cs typeface="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CF96E2EA-055B-4CA2-870B-B37A1AE89EA4}"/>
              </a:ext>
            </a:extLst>
          </p:cNvPr>
          <p:cNvSpPr txBox="1">
            <a:spLocks/>
          </p:cNvSpPr>
          <p:nvPr/>
        </p:nvSpPr>
        <p:spPr>
          <a:xfrm>
            <a:off x="803634" y="328713"/>
            <a:ext cx="8125656" cy="5232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>
                <a:latin typeface="Times New Roman"/>
                <a:ea typeface="微软雅黑"/>
                <a:cs typeface=""/>
              </a:rPr>
              <a:t>Learning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A005F"/>
              </a:solidFill>
              <a:effectLst/>
              <a:uLnTx/>
              <a:uFillTx/>
              <a:latin typeface="Times New Roman"/>
              <a:ea typeface="微软雅黑"/>
              <a:cs typeface="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06017C-EAE6-47CE-81CD-6B20F359FFF3}"/>
              </a:ext>
            </a:extLst>
          </p:cNvPr>
          <p:cNvSpPr txBox="1"/>
          <p:nvPr/>
        </p:nvSpPr>
        <p:spPr>
          <a:xfrm>
            <a:off x="803634" y="863208"/>
            <a:ext cx="10187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 this project, I am mainly responsible for the front-end development work. Before that, I have no project experience and no knowledge of front-end development technology, so I spent more time learning, and the following is my learning schedule.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85DEEC-0C69-44DC-B70A-C33986CFE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62" y="2256937"/>
            <a:ext cx="5692878" cy="23441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EB01BA-2D6F-4B81-9BE1-7411DE2B2B4F}"/>
              </a:ext>
            </a:extLst>
          </p:cNvPr>
          <p:cNvSpPr txBox="1"/>
          <p:nvPr/>
        </p:nvSpPr>
        <p:spPr>
          <a:xfrm>
            <a:off x="4866462" y="4671351"/>
            <a:ext cx="2168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Tabel1  Learning Schedule</a:t>
            </a:r>
          </a:p>
        </p:txBody>
      </p:sp>
    </p:spTree>
    <p:extLst>
      <p:ext uri="{BB962C8B-B14F-4D97-AF65-F5344CB8AC3E}">
        <p14:creationId xmlns:p14="http://schemas.microsoft.com/office/powerpoint/2010/main" val="22457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1DA832BC-6251-4CB1-8215-8E6DF56FB25E}"/>
              </a:ext>
            </a:extLst>
          </p:cNvPr>
          <p:cNvSpPr txBox="1">
            <a:spLocks/>
          </p:cNvSpPr>
          <p:nvPr/>
        </p:nvSpPr>
        <p:spPr>
          <a:xfrm>
            <a:off x="10991169" y="6390314"/>
            <a:ext cx="1042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微软雅黑"/>
                <a:cs typeface=""/>
              </a:rPr>
              <a:t>2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CF96E2EA-055B-4CA2-870B-B37A1AE89EA4}"/>
              </a:ext>
            </a:extLst>
          </p:cNvPr>
          <p:cNvSpPr txBox="1">
            <a:spLocks/>
          </p:cNvSpPr>
          <p:nvPr/>
        </p:nvSpPr>
        <p:spPr>
          <a:xfrm>
            <a:off x="774138" y="328713"/>
            <a:ext cx="8125656" cy="5232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>
                <a:latin typeface="Times New Roman"/>
                <a:ea typeface="微软雅黑"/>
                <a:cs typeface=""/>
              </a:rPr>
              <a:t>Working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A005F"/>
              </a:solidFill>
              <a:effectLst/>
              <a:uLnTx/>
              <a:uFillTx/>
              <a:latin typeface="Times New Roman"/>
              <a:ea typeface="微软雅黑"/>
              <a:cs typeface="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07FECE-0682-41D5-AD0D-FB7E50E707D8}"/>
              </a:ext>
            </a:extLst>
          </p:cNvPr>
          <p:cNvSpPr txBox="1"/>
          <p:nvPr/>
        </p:nvSpPr>
        <p:spPr>
          <a:xfrm>
            <a:off x="803634" y="863208"/>
            <a:ext cx="1018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On August 10, we started our project development. Tasks mainly include two functions: comment function and group management function. The following is the final result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15F302-45F9-400F-BC3C-9C65A25C8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567" y="1925756"/>
            <a:ext cx="7853668" cy="37559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8C9848-8A95-42EF-B6F1-36D68A9B3C7F}"/>
              </a:ext>
            </a:extLst>
          </p:cNvPr>
          <p:cNvSpPr txBox="1"/>
          <p:nvPr/>
        </p:nvSpPr>
        <p:spPr>
          <a:xfrm>
            <a:off x="4836966" y="5810126"/>
            <a:ext cx="176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Tab2 Comments</a:t>
            </a:r>
          </a:p>
        </p:txBody>
      </p:sp>
    </p:spTree>
    <p:extLst>
      <p:ext uri="{BB962C8B-B14F-4D97-AF65-F5344CB8AC3E}">
        <p14:creationId xmlns:p14="http://schemas.microsoft.com/office/powerpoint/2010/main" val="352595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1DA832BC-6251-4CB1-8215-8E6DF56FB25E}"/>
              </a:ext>
            </a:extLst>
          </p:cNvPr>
          <p:cNvSpPr txBox="1">
            <a:spLocks/>
          </p:cNvSpPr>
          <p:nvPr/>
        </p:nvSpPr>
        <p:spPr>
          <a:xfrm>
            <a:off x="10991169" y="6390314"/>
            <a:ext cx="1042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微软雅黑"/>
                <a:cs typeface="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CF96E2EA-055B-4CA2-870B-B37A1AE89EA4}"/>
              </a:ext>
            </a:extLst>
          </p:cNvPr>
          <p:cNvSpPr txBox="1">
            <a:spLocks/>
          </p:cNvSpPr>
          <p:nvPr/>
        </p:nvSpPr>
        <p:spPr>
          <a:xfrm>
            <a:off x="774138" y="328713"/>
            <a:ext cx="8125656" cy="5232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>
                <a:latin typeface="Times New Roman"/>
                <a:ea typeface="微软雅黑"/>
                <a:cs typeface=""/>
              </a:rPr>
              <a:t>Working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A005F"/>
              </a:solidFill>
              <a:effectLst/>
              <a:uLnTx/>
              <a:uFillTx/>
              <a:latin typeface="Times New Roman"/>
              <a:ea typeface="微软雅黑"/>
              <a:cs typeface="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107AD3-5BA7-4058-B02B-A5C04F84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1" y="1630248"/>
            <a:ext cx="11888859" cy="30960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0CD3C5-FEAA-410B-BAEC-203523F048C3}"/>
              </a:ext>
            </a:extLst>
          </p:cNvPr>
          <p:cNvSpPr txBox="1"/>
          <p:nvPr/>
        </p:nvSpPr>
        <p:spPr>
          <a:xfrm>
            <a:off x="5225845" y="4726305"/>
            <a:ext cx="214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Tab3 Group</a:t>
            </a:r>
          </a:p>
        </p:txBody>
      </p:sp>
    </p:spTree>
    <p:extLst>
      <p:ext uri="{BB962C8B-B14F-4D97-AF65-F5344CB8AC3E}">
        <p14:creationId xmlns:p14="http://schemas.microsoft.com/office/powerpoint/2010/main" val="35882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1DA832BC-6251-4CB1-8215-8E6DF56FB25E}"/>
              </a:ext>
            </a:extLst>
          </p:cNvPr>
          <p:cNvSpPr txBox="1">
            <a:spLocks/>
          </p:cNvSpPr>
          <p:nvPr/>
        </p:nvSpPr>
        <p:spPr>
          <a:xfrm>
            <a:off x="10991169" y="6390314"/>
            <a:ext cx="1042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/>
                <a:ea typeface="微软雅黑"/>
                <a:cs typeface=""/>
              </a:rPr>
              <a:t>4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CF96E2EA-055B-4CA2-870B-B37A1AE89EA4}"/>
              </a:ext>
            </a:extLst>
          </p:cNvPr>
          <p:cNvSpPr txBox="1">
            <a:spLocks/>
          </p:cNvSpPr>
          <p:nvPr/>
        </p:nvSpPr>
        <p:spPr>
          <a:xfrm>
            <a:off x="774138" y="328713"/>
            <a:ext cx="8125656" cy="5232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>
                <a:latin typeface="Times New Roman"/>
                <a:ea typeface="微软雅黑"/>
                <a:cs typeface=""/>
              </a:rPr>
              <a:t>Working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A005F"/>
              </a:solidFill>
              <a:effectLst/>
              <a:uLnTx/>
              <a:uFillTx/>
              <a:latin typeface="Times New Roman"/>
              <a:ea typeface="微软雅黑"/>
              <a:cs typeface="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0CD3C5-FEAA-410B-BAEC-203523F048C3}"/>
              </a:ext>
            </a:extLst>
          </p:cNvPr>
          <p:cNvSpPr txBox="1"/>
          <p:nvPr/>
        </p:nvSpPr>
        <p:spPr>
          <a:xfrm>
            <a:off x="5196348" y="5410348"/>
            <a:ext cx="2487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Tab4 Member Management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7D50BD-072B-4DCE-9FA7-58898BA7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64" y="1139875"/>
            <a:ext cx="9379975" cy="38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1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12989</TotalTime>
  <Words>99</Words>
  <Application>Microsoft Office PowerPoint</Application>
  <PresentationFormat>宽屏</PresentationFormat>
  <Paragraphs>20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外线 紫</cp:lastModifiedBy>
  <cp:revision>796</cp:revision>
  <cp:lastPrinted>2018-10-24T01:30:06Z</cp:lastPrinted>
  <dcterms:created xsi:type="dcterms:W3CDTF">2015-10-24T01:57:14Z</dcterms:created>
  <dcterms:modified xsi:type="dcterms:W3CDTF">2019-09-19T08:51:33Z</dcterms:modified>
  <cp:category>第一PPT模板网-WWW.1PPT.COM</cp:category>
</cp:coreProperties>
</file>