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D"/>
    <a:srgbClr val="CC00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C5E4-1657-4F9F-B7D4-7C56DABD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464E6-CC4E-498D-9118-8A3D66826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42039-4D1B-4986-ACBC-1AE7FB4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2A6C2-B1DA-4FFC-A9B6-0CBBDC6B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BF414-3204-49BA-AD7E-4605E263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7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E4452-AB0D-410B-BDAE-75A86E3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00B8C-1180-4914-9ACA-64E9FD9FB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70EC0-0AB8-46DB-B481-82213E7A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E27BA-5D8D-4963-AF78-4B801141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F2697-CD00-42E2-864B-A7B23EB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789C17-60DE-49C1-B9F9-8AAA3ECCC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E4F9A-3BFA-4D4E-9B2A-FA7B9BEB4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E98A7-AB83-4861-A7C7-0C4C2B52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BFDE6-5733-4FFB-B521-4525AE75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236E1-7976-4805-B2D5-11A03B01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06106-7B00-464B-B567-7400519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87EAA-C197-412C-B182-166838BA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CDD17-685B-476C-AAA6-69811F5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E2227-9659-444A-8566-04103C0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BB5FD-4990-43FE-AF13-022640A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B99E9-91EC-4BD8-9564-C891F2E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585A0-F23B-4504-86FE-8251CDDA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DA4D8-2917-4F7F-9E47-4C9CD37E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A2A38-8913-4348-A858-3C66DD3A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B03D8-AE1F-4EBD-915D-CC18A5E0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5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C812-60AD-4EE8-BD38-4EF29D1D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3FD02-2DD1-4772-82D6-B0C328AE6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BA2A1-DA9B-4542-81C9-4A8D7E46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2D957-1BDD-4D47-B07C-133F253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14894-AE9C-48F8-93D3-D7C9D45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513E-0672-4ABB-85A6-BA10E4B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FFDAE-9E67-4D6A-9E55-74BA47B7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1FFEB-D055-4906-BADE-7E92E05D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86BDD-9056-4520-B86E-A4BA09E1E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D7D1A-452F-4A1C-8564-5B381EB56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564C10-AEB9-48CD-9224-71F13AD7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A7539-883E-4930-B717-010E125A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CF804E-B446-431C-9988-AA0EBAC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FCD90-7EC3-435B-A410-C8890C91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961B-1D9C-4DC4-BF8C-742BC410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400E8-AAFB-46A8-96FC-D44395ED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461AD-16D4-40BD-868B-118D829B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6C7B59-E5F5-482A-800B-F27D1C5F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2B704-A6CC-41D3-A0F0-30404340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E55E4-0FC2-4E56-BC42-C966227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A474C-E4F3-4A9E-9A2C-30D77CC7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BA8F-1112-413B-8C62-5D365477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19B7-AF6F-42C6-B504-618B8689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3467B-1BBC-4DBE-A17F-CC9042A46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1FD2C-2908-4687-88CB-5F85E1F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EB2E4-DC77-4C29-BAF9-07C12CE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66B8E-859C-42D7-9B07-EFA63483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66BEB-E3B4-4F8D-BF61-CD1C1B60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10F87-C83E-49D4-B29B-B1CF628F6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BC48B3-76BC-4D19-A634-0B720614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8F530-EE18-4A24-A138-1164711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84678-017B-4AB4-AE07-012917D6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A6CE0-2758-40E8-94E5-976D8FE8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927FCC-2685-47ED-B6DC-57907A1C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0FFB4-AA4E-4B7A-9786-8E7BC648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A9993-B708-4E71-8116-725D1150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AF96-1078-4391-B836-3D219A15B73E}" type="datetimeFigureOut">
              <a:rPr lang="zh-CN" altLang="en-US" smtClean="0"/>
              <a:t>2020-1-8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255C0-C1B9-4FF6-865A-F9255BCBD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805D-9C97-42D3-B4B5-2808E1E79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9F55-D1F7-487C-9DC6-4A13CD01D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B516E0-6614-4826-A97B-1CBF9EE1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43387"/>
              </p:ext>
            </p:extLst>
          </p:nvPr>
        </p:nvGraphicFramePr>
        <p:xfrm>
          <a:off x="2032001" y="1703338"/>
          <a:ext cx="5558240" cy="845898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694780">
                  <a:extLst>
                    <a:ext uri="{9D8B030D-6E8A-4147-A177-3AD203B41FA5}">
                      <a16:colId xmlns:a16="http://schemas.microsoft.com/office/drawing/2014/main" val="2653113831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444091717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4177893434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815738005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807437969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1102327211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291145770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102662996"/>
                    </a:ext>
                  </a:extLst>
                </a:gridCol>
              </a:tblGrid>
              <a:tr h="84589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0508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B49C6D4-5B42-40F6-B33E-3BC1D88F9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22506"/>
              </p:ext>
            </p:extLst>
          </p:nvPr>
        </p:nvGraphicFramePr>
        <p:xfrm>
          <a:off x="2032001" y="3429000"/>
          <a:ext cx="5558240" cy="845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0">
                  <a:extLst>
                    <a:ext uri="{9D8B030D-6E8A-4147-A177-3AD203B41FA5}">
                      <a16:colId xmlns:a16="http://schemas.microsoft.com/office/drawing/2014/main" val="2653113831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444091717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4177893434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815738005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807437969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1102327211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291145770"/>
                    </a:ext>
                  </a:extLst>
                </a:gridCol>
                <a:gridCol w="694780">
                  <a:extLst>
                    <a:ext uri="{9D8B030D-6E8A-4147-A177-3AD203B41FA5}">
                      <a16:colId xmlns:a16="http://schemas.microsoft.com/office/drawing/2014/main" val="3102662996"/>
                    </a:ext>
                  </a:extLst>
                </a:gridCol>
              </a:tblGrid>
              <a:tr h="845898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0508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724668E-A750-4CA3-84B1-6F3C60DBE5E2}"/>
              </a:ext>
            </a:extLst>
          </p:cNvPr>
          <p:cNvSpPr txBox="1"/>
          <p:nvPr/>
        </p:nvSpPr>
        <p:spPr>
          <a:xfrm>
            <a:off x="789709" y="1941621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前序序列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931BE-F14F-49D4-BFBA-B2D4052BA35D}"/>
              </a:ext>
            </a:extLst>
          </p:cNvPr>
          <p:cNvSpPr txBox="1"/>
          <p:nvPr/>
        </p:nvSpPr>
        <p:spPr>
          <a:xfrm>
            <a:off x="789709" y="3667283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中序序列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E34649-64FF-4D96-B4D8-323646A914DF}"/>
              </a:ext>
            </a:extLst>
          </p:cNvPr>
          <p:cNvCxnSpPr/>
          <p:nvPr/>
        </p:nvCxnSpPr>
        <p:spPr>
          <a:xfrm>
            <a:off x="2258291" y="1288473"/>
            <a:ext cx="0" cy="41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687700-253E-4105-A293-5D85D446C894}"/>
              </a:ext>
            </a:extLst>
          </p:cNvPr>
          <p:cNvSpPr txBox="1"/>
          <p:nvPr/>
        </p:nvSpPr>
        <p:spPr>
          <a:xfrm>
            <a:off x="1925782" y="969818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1BF6C15-AC3B-4515-AE17-C32B3C080F38}"/>
              </a:ext>
            </a:extLst>
          </p:cNvPr>
          <p:cNvCxnSpPr/>
          <p:nvPr/>
        </p:nvCxnSpPr>
        <p:spPr>
          <a:xfrm>
            <a:off x="4447309" y="3047413"/>
            <a:ext cx="0" cy="41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FD86624-AE17-4DF4-BB80-73C60491080A}"/>
              </a:ext>
            </a:extLst>
          </p:cNvPr>
          <p:cNvSpPr txBox="1"/>
          <p:nvPr/>
        </p:nvSpPr>
        <p:spPr>
          <a:xfrm>
            <a:off x="4114800" y="2728758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B64AE29-BF80-472E-9E7B-C0F64CD0590D}"/>
              </a:ext>
            </a:extLst>
          </p:cNvPr>
          <p:cNvSpPr/>
          <p:nvPr/>
        </p:nvSpPr>
        <p:spPr>
          <a:xfrm rot="5400000">
            <a:off x="2850987" y="3758402"/>
            <a:ext cx="355542" cy="1388534"/>
          </a:xfrm>
          <a:prstGeom prst="rightBrace">
            <a:avLst>
              <a:gd name="adj1" fmla="val 8333"/>
              <a:gd name="adj2" fmla="val 51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801003-A012-4362-AB95-3FCF54376C87}"/>
              </a:ext>
            </a:extLst>
          </p:cNvPr>
          <p:cNvSpPr txBox="1"/>
          <p:nvPr/>
        </p:nvSpPr>
        <p:spPr>
          <a:xfrm>
            <a:off x="2573484" y="4751464"/>
            <a:ext cx="107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左子树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338FD9AB-ABDC-4A51-AAAA-160497736F04}"/>
              </a:ext>
            </a:extLst>
          </p:cNvPr>
          <p:cNvSpPr/>
          <p:nvPr/>
        </p:nvSpPr>
        <p:spPr>
          <a:xfrm rot="5400000">
            <a:off x="5911333" y="3475892"/>
            <a:ext cx="369334" cy="1967346"/>
          </a:xfrm>
          <a:prstGeom prst="rightBrace">
            <a:avLst>
              <a:gd name="adj1" fmla="val 8333"/>
              <a:gd name="adj2" fmla="val 51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755CB8-6919-4F24-8293-2E20123DC861}"/>
              </a:ext>
            </a:extLst>
          </p:cNvPr>
          <p:cNvSpPr txBox="1"/>
          <p:nvPr/>
        </p:nvSpPr>
        <p:spPr>
          <a:xfrm>
            <a:off x="5639911" y="4751464"/>
            <a:ext cx="116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右子树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06CFF540-C03B-48F4-A90F-3A80AE8F5045}"/>
              </a:ext>
            </a:extLst>
          </p:cNvPr>
          <p:cNvSpPr/>
          <p:nvPr/>
        </p:nvSpPr>
        <p:spPr>
          <a:xfrm rot="16200000">
            <a:off x="3578732" y="817446"/>
            <a:ext cx="355542" cy="1388534"/>
          </a:xfrm>
          <a:prstGeom prst="rightBrace">
            <a:avLst>
              <a:gd name="adj1" fmla="val 8333"/>
              <a:gd name="adj2" fmla="val 51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21C926-7121-4CD2-AD6D-371031D75F40}"/>
              </a:ext>
            </a:extLst>
          </p:cNvPr>
          <p:cNvSpPr txBox="1"/>
          <p:nvPr/>
        </p:nvSpPr>
        <p:spPr>
          <a:xfrm>
            <a:off x="3304686" y="918952"/>
            <a:ext cx="107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左子树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DAF506E-55DF-4C05-B3DC-5FDE92D351BB}"/>
              </a:ext>
            </a:extLst>
          </p:cNvPr>
          <p:cNvSpPr/>
          <p:nvPr/>
        </p:nvSpPr>
        <p:spPr>
          <a:xfrm rot="16200000">
            <a:off x="5966719" y="493215"/>
            <a:ext cx="355542" cy="2064326"/>
          </a:xfrm>
          <a:prstGeom prst="rightBrace">
            <a:avLst>
              <a:gd name="adj1" fmla="val 8333"/>
              <a:gd name="adj2" fmla="val 51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75109-F35B-4D7E-83D3-8245FF5DDD0C}"/>
              </a:ext>
            </a:extLst>
          </p:cNvPr>
          <p:cNvSpPr txBox="1"/>
          <p:nvPr/>
        </p:nvSpPr>
        <p:spPr>
          <a:xfrm>
            <a:off x="5742624" y="932617"/>
            <a:ext cx="160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右子树</a:t>
            </a:r>
          </a:p>
        </p:txBody>
      </p:sp>
    </p:spTree>
    <p:extLst>
      <p:ext uri="{BB962C8B-B14F-4D97-AF65-F5344CB8AC3E}">
        <p14:creationId xmlns:p14="http://schemas.microsoft.com/office/powerpoint/2010/main" val="141887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543AC8-B5EB-42A9-89BC-796CC246CFBA}"/>
              </a:ext>
            </a:extLst>
          </p:cNvPr>
          <p:cNvGraphicFramePr>
            <a:graphicFrameLocks noGrp="1"/>
          </p:cNvGraphicFramePr>
          <p:nvPr/>
        </p:nvGraphicFramePr>
        <p:xfrm>
          <a:off x="1491088" y="1376488"/>
          <a:ext cx="1599842" cy="3666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842">
                  <a:extLst>
                    <a:ext uri="{9D8B030D-6E8A-4147-A177-3AD203B41FA5}">
                      <a16:colId xmlns:a16="http://schemas.microsoft.com/office/drawing/2014/main" val="2044032385"/>
                    </a:ext>
                  </a:extLst>
                </a:gridCol>
              </a:tblGrid>
              <a:tr h="50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栈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本地变量表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74507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1311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3939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reference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12488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7194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1801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44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1CC5A17-AA0D-4706-A6A9-EDAD5D82F5BD}"/>
              </a:ext>
            </a:extLst>
          </p:cNvPr>
          <p:cNvSpPr/>
          <p:nvPr/>
        </p:nvSpPr>
        <p:spPr>
          <a:xfrm>
            <a:off x="3863662" y="1352282"/>
            <a:ext cx="5692462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A84918-C50E-42CC-B03D-2BAA1BC4DD34}"/>
              </a:ext>
            </a:extLst>
          </p:cNvPr>
          <p:cNvSpPr txBox="1"/>
          <p:nvPr/>
        </p:nvSpPr>
        <p:spPr>
          <a:xfrm>
            <a:off x="6349285" y="1376488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8A05D7-E98F-451B-8C9A-F1E6F582E14E}"/>
              </a:ext>
            </a:extLst>
          </p:cNvPr>
          <p:cNvSpPr/>
          <p:nvPr/>
        </p:nvSpPr>
        <p:spPr>
          <a:xfrm>
            <a:off x="4183485" y="1681008"/>
            <a:ext cx="3000779" cy="1353015"/>
          </a:xfrm>
          <a:prstGeom prst="ellipse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D2A56C-2E6A-42BA-B288-B235196B5C56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V="1">
            <a:off x="3090930" y="2357516"/>
            <a:ext cx="1092555" cy="8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65BF6F4-76D9-4A4B-B509-7B09910325ED}"/>
              </a:ext>
            </a:extLst>
          </p:cNvPr>
          <p:cNvSpPr/>
          <p:nvPr/>
        </p:nvSpPr>
        <p:spPr>
          <a:xfrm>
            <a:off x="3863662" y="3589051"/>
            <a:ext cx="5692462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B4FA2-ED92-45BB-AC8D-28FE872A164F}"/>
              </a:ext>
            </a:extLst>
          </p:cNvPr>
          <p:cNvSpPr txBox="1"/>
          <p:nvPr/>
        </p:nvSpPr>
        <p:spPr>
          <a:xfrm>
            <a:off x="6239814" y="3721994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564FF9-E5A0-46CD-BE5C-F7A947AC4D58}"/>
              </a:ext>
            </a:extLst>
          </p:cNvPr>
          <p:cNvSpPr/>
          <p:nvPr/>
        </p:nvSpPr>
        <p:spPr>
          <a:xfrm>
            <a:off x="7328078" y="4091326"/>
            <a:ext cx="1815909" cy="953036"/>
          </a:xfrm>
          <a:prstGeom prst="ellipse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对象类型数据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C8E8D9-2D53-4AA6-80AA-04E8172BF9D2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6748172" y="2200189"/>
            <a:ext cx="845840" cy="203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DAF4F2E-6AC5-4894-BF83-09C630B96FB3}"/>
              </a:ext>
            </a:extLst>
          </p:cNvPr>
          <p:cNvSpPr/>
          <p:nvPr/>
        </p:nvSpPr>
        <p:spPr>
          <a:xfrm>
            <a:off x="4558763" y="1961930"/>
            <a:ext cx="2189409" cy="4765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到对象类型数据的指针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DF619-EDCB-48A9-95BA-7FCE19524711}"/>
              </a:ext>
            </a:extLst>
          </p:cNvPr>
          <p:cNvSpPr txBox="1"/>
          <p:nvPr/>
        </p:nvSpPr>
        <p:spPr>
          <a:xfrm>
            <a:off x="5035641" y="2587604"/>
            <a:ext cx="159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对象实例数据</a:t>
            </a:r>
          </a:p>
        </p:txBody>
      </p:sp>
    </p:spTree>
    <p:extLst>
      <p:ext uri="{BB962C8B-B14F-4D97-AF65-F5344CB8AC3E}">
        <p14:creationId xmlns:p14="http://schemas.microsoft.com/office/powerpoint/2010/main" val="27132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734551-B516-4783-B3C3-0D4C1AF78436}"/>
              </a:ext>
            </a:extLst>
          </p:cNvPr>
          <p:cNvSpPr/>
          <p:nvPr/>
        </p:nvSpPr>
        <p:spPr>
          <a:xfrm>
            <a:off x="2331076" y="1094704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GC Roots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DA2DE3-1FB3-4CA2-A85A-53169173F5F7}"/>
              </a:ext>
            </a:extLst>
          </p:cNvPr>
          <p:cNvSpPr/>
          <p:nvPr/>
        </p:nvSpPr>
        <p:spPr>
          <a:xfrm>
            <a:off x="1429555" y="2356834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510C3D-177A-488E-AD1B-0C1C8B2A4912}"/>
              </a:ext>
            </a:extLst>
          </p:cNvPr>
          <p:cNvSpPr/>
          <p:nvPr/>
        </p:nvSpPr>
        <p:spPr>
          <a:xfrm>
            <a:off x="3204694" y="2356834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Object2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C97691-91C7-41FD-AD84-5ED4C0F4CC6F}"/>
              </a:ext>
            </a:extLst>
          </p:cNvPr>
          <p:cNvSpPr/>
          <p:nvPr/>
        </p:nvSpPr>
        <p:spPr>
          <a:xfrm>
            <a:off x="1429554" y="3792829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Object3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CE95FA-A5BB-4CC1-A7AC-8CEB301791E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073499" y="1803042"/>
            <a:ext cx="901521" cy="553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1EBBCDC-7E68-4167-A2B0-D687691F5BE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975020" y="1803042"/>
            <a:ext cx="873618" cy="553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36B5F8-A28D-4376-9326-4845CCCA1F3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073498" y="3065172"/>
            <a:ext cx="1" cy="72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9F9E8D1-0D9B-453A-877D-307F64C592C6}"/>
              </a:ext>
            </a:extLst>
          </p:cNvPr>
          <p:cNvSpPr/>
          <p:nvPr/>
        </p:nvSpPr>
        <p:spPr>
          <a:xfrm>
            <a:off x="6256989" y="1550830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Object4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342B3F9-859B-4E80-8C25-B015472F0F20}"/>
              </a:ext>
            </a:extLst>
          </p:cNvPr>
          <p:cNvSpPr/>
          <p:nvPr/>
        </p:nvSpPr>
        <p:spPr>
          <a:xfrm>
            <a:off x="5297511" y="2720662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Object5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F22A91-CDF0-4EB3-8E9B-307B9BF43CA0}"/>
              </a:ext>
            </a:extLst>
          </p:cNvPr>
          <p:cNvSpPr/>
          <p:nvPr/>
        </p:nvSpPr>
        <p:spPr>
          <a:xfrm>
            <a:off x="7055477" y="2720662"/>
            <a:ext cx="1287887" cy="7083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2BC6A-DCAC-4C0F-82DE-A4E1F7F5788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941455" y="2259168"/>
            <a:ext cx="959478" cy="46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2A67F-9260-4A25-8766-4E50054D9E1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6900933" y="2259168"/>
            <a:ext cx="798488" cy="46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0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A1EB1-F688-453A-BAC2-E2206D43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9339"/>
              </p:ext>
            </p:extLst>
          </p:nvPr>
        </p:nvGraphicFramePr>
        <p:xfrm>
          <a:off x="1542603" y="1183306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977691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440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754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221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0322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37349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56772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494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7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5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97F4975-B2AA-4499-AC9C-80E9DDB3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12204"/>
              </p:ext>
            </p:extLst>
          </p:nvPr>
        </p:nvGraphicFramePr>
        <p:xfrm>
          <a:off x="1542603" y="3331932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977691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440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754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221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0322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37349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56772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494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7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5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15AC57-BB39-4421-BCB1-5FECE89DB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28066"/>
              </p:ext>
            </p:extLst>
          </p:nvPr>
        </p:nvGraphicFramePr>
        <p:xfrm>
          <a:off x="1542603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存活对象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FFB50A71-EA5A-48A7-9DB8-15D006685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21827"/>
              </p:ext>
            </p:extLst>
          </p:nvPr>
        </p:nvGraphicFramePr>
        <p:xfrm>
          <a:off x="3047285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可回收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F44C70E-1558-42A0-9DE6-BB6D0CA0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10082"/>
              </p:ext>
            </p:extLst>
          </p:nvPr>
        </p:nvGraphicFramePr>
        <p:xfrm>
          <a:off x="4586310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未使用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B3A6C984-3DF1-41FD-828D-FEA0C3C4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25930"/>
              </p:ext>
            </p:extLst>
          </p:nvPr>
        </p:nvGraphicFramePr>
        <p:xfrm>
          <a:off x="6125335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保留区域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0CDA984-9418-4DB8-B4AF-1D702729EC90}"/>
              </a:ext>
            </a:extLst>
          </p:cNvPr>
          <p:cNvSpPr txBox="1"/>
          <p:nvPr/>
        </p:nvSpPr>
        <p:spPr>
          <a:xfrm>
            <a:off x="423572" y="1740320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68573-0A34-44B4-94E3-B464FD0A7F8F}"/>
              </a:ext>
            </a:extLst>
          </p:cNvPr>
          <p:cNvSpPr txBox="1"/>
          <p:nvPr/>
        </p:nvSpPr>
        <p:spPr>
          <a:xfrm>
            <a:off x="423572" y="3888946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回收后</a:t>
            </a:r>
          </a:p>
        </p:txBody>
      </p:sp>
    </p:spTree>
    <p:extLst>
      <p:ext uri="{BB962C8B-B14F-4D97-AF65-F5344CB8AC3E}">
        <p14:creationId xmlns:p14="http://schemas.microsoft.com/office/powerpoint/2010/main" val="91136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07A1EB1-F688-453A-BAC2-E2206D43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5325"/>
              </p:ext>
            </p:extLst>
          </p:nvPr>
        </p:nvGraphicFramePr>
        <p:xfrm>
          <a:off x="1542603" y="1183306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977691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440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754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221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0322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37349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56772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494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7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5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97F4975-B2AA-4499-AC9C-80E9DDB3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07503"/>
              </p:ext>
            </p:extLst>
          </p:nvPr>
        </p:nvGraphicFramePr>
        <p:xfrm>
          <a:off x="1542603" y="3331932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977691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44406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47548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642216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0322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37349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56772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494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1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7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6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5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2C15AC57-BB39-4421-BCB1-5FECE89DB943}"/>
              </a:ext>
            </a:extLst>
          </p:cNvPr>
          <p:cNvGraphicFramePr>
            <a:graphicFrameLocks noGrp="1"/>
          </p:cNvGraphicFramePr>
          <p:nvPr/>
        </p:nvGraphicFramePr>
        <p:xfrm>
          <a:off x="1542603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存活对象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FFB50A71-EA5A-48A7-9DB8-15D006685B90}"/>
              </a:ext>
            </a:extLst>
          </p:cNvPr>
          <p:cNvGraphicFramePr>
            <a:graphicFrameLocks noGrp="1"/>
          </p:cNvGraphicFramePr>
          <p:nvPr/>
        </p:nvGraphicFramePr>
        <p:xfrm>
          <a:off x="3047285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可回收</a:t>
                      </a:r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7F44C70E-1558-42A0-9DE6-BB6D0CA0C618}"/>
              </a:ext>
            </a:extLst>
          </p:cNvPr>
          <p:cNvGraphicFramePr>
            <a:graphicFrameLocks noGrp="1"/>
          </p:cNvGraphicFramePr>
          <p:nvPr/>
        </p:nvGraphicFramePr>
        <p:xfrm>
          <a:off x="4586310" y="5303854"/>
          <a:ext cx="1020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293">
                  <a:extLst>
                    <a:ext uri="{9D8B030D-6E8A-4147-A177-3AD203B41FA5}">
                      <a16:colId xmlns:a16="http://schemas.microsoft.com/office/drawing/2014/main" val="40782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未使用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0056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0CDA984-9418-4DB8-B4AF-1D702729EC90}"/>
              </a:ext>
            </a:extLst>
          </p:cNvPr>
          <p:cNvSpPr txBox="1"/>
          <p:nvPr/>
        </p:nvSpPr>
        <p:spPr>
          <a:xfrm>
            <a:off x="423572" y="1740320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68573-0A34-44B4-94E3-B464FD0A7F8F}"/>
              </a:ext>
            </a:extLst>
          </p:cNvPr>
          <p:cNvSpPr txBox="1"/>
          <p:nvPr/>
        </p:nvSpPr>
        <p:spPr>
          <a:xfrm>
            <a:off x="423572" y="3888946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回收后</a:t>
            </a:r>
          </a:p>
        </p:txBody>
      </p:sp>
    </p:spTree>
    <p:extLst>
      <p:ext uri="{BB962C8B-B14F-4D97-AF65-F5344CB8AC3E}">
        <p14:creationId xmlns:p14="http://schemas.microsoft.com/office/powerpoint/2010/main" val="34408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AEBCCA-FFF1-4A18-8417-2796C1272788}"/>
              </a:ext>
            </a:extLst>
          </p:cNvPr>
          <p:cNvSpPr/>
          <p:nvPr/>
        </p:nvSpPr>
        <p:spPr>
          <a:xfrm>
            <a:off x="1080654" y="360217"/>
            <a:ext cx="3034145" cy="6165273"/>
          </a:xfrm>
          <a:prstGeom prst="rect">
            <a:avLst/>
          </a:prstGeom>
          <a:solidFill>
            <a:schemeClr val="bg1"/>
          </a:solidFill>
          <a:ln>
            <a:solidFill>
              <a:srgbClr val="CC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8FE7C7-5E23-45A1-80CB-535B524CC9BE}"/>
              </a:ext>
            </a:extLst>
          </p:cNvPr>
          <p:cNvSpPr/>
          <p:nvPr/>
        </p:nvSpPr>
        <p:spPr>
          <a:xfrm>
            <a:off x="1274617" y="498763"/>
            <a:ext cx="2646218" cy="3394364"/>
          </a:xfrm>
          <a:prstGeom prst="roundRect">
            <a:avLst/>
          </a:prstGeom>
          <a:solidFill>
            <a:srgbClr val="FF85FF"/>
          </a:solidFill>
          <a:ln>
            <a:solidFill>
              <a:srgbClr val="CC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BF90A4-A105-4F84-9076-F412C358FA38}"/>
              </a:ext>
            </a:extLst>
          </p:cNvPr>
          <p:cNvSpPr txBox="1"/>
          <p:nvPr/>
        </p:nvSpPr>
        <p:spPr>
          <a:xfrm>
            <a:off x="2050472" y="138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当前线程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FC23DB-05BC-46D7-9CFE-5D8D8E77D638}"/>
              </a:ext>
            </a:extLst>
          </p:cNvPr>
          <p:cNvSpPr txBox="1"/>
          <p:nvPr/>
        </p:nvSpPr>
        <p:spPr>
          <a:xfrm>
            <a:off x="2036617" y="544883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当前栈帧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DA552D-9D30-44DF-856A-C4B8237F7E67}"/>
              </a:ext>
            </a:extLst>
          </p:cNvPr>
          <p:cNvSpPr/>
          <p:nvPr/>
        </p:nvSpPr>
        <p:spPr>
          <a:xfrm>
            <a:off x="1454727" y="1011381"/>
            <a:ext cx="2341418" cy="554182"/>
          </a:xfrm>
          <a:prstGeom prst="roundRect">
            <a:avLst/>
          </a:prstGeom>
          <a:solidFill>
            <a:srgbClr val="FF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局部变量表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73A8D5-D3A4-4CF8-85DC-C0C07CD8B9DC}"/>
              </a:ext>
            </a:extLst>
          </p:cNvPr>
          <p:cNvSpPr/>
          <p:nvPr/>
        </p:nvSpPr>
        <p:spPr>
          <a:xfrm>
            <a:off x="1454727" y="1662545"/>
            <a:ext cx="2341418" cy="554182"/>
          </a:xfrm>
          <a:prstGeom prst="roundRect">
            <a:avLst/>
          </a:prstGeom>
          <a:solidFill>
            <a:srgbClr val="FF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操作数栈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F070A71-BC37-4DE7-80CD-D50AA7D4F498}"/>
              </a:ext>
            </a:extLst>
          </p:cNvPr>
          <p:cNvSpPr/>
          <p:nvPr/>
        </p:nvSpPr>
        <p:spPr>
          <a:xfrm>
            <a:off x="1454727" y="2313709"/>
            <a:ext cx="2341418" cy="554182"/>
          </a:xfrm>
          <a:prstGeom prst="roundRect">
            <a:avLst/>
          </a:prstGeom>
          <a:solidFill>
            <a:srgbClr val="FF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动态链接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E8DCF6-9BD9-4335-8D16-F6D34AE3D2AF}"/>
              </a:ext>
            </a:extLst>
          </p:cNvPr>
          <p:cNvSpPr/>
          <p:nvPr/>
        </p:nvSpPr>
        <p:spPr>
          <a:xfrm>
            <a:off x="1427017" y="2978726"/>
            <a:ext cx="2341418" cy="554182"/>
          </a:xfrm>
          <a:prstGeom prst="roundRect">
            <a:avLst/>
          </a:prstGeom>
          <a:solidFill>
            <a:srgbClr val="FFF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方法返回地址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EB7574-7F1D-4FF2-BFD8-470C65946CE0}"/>
              </a:ext>
            </a:extLst>
          </p:cNvPr>
          <p:cNvSpPr txBox="1"/>
          <p:nvPr/>
        </p:nvSpPr>
        <p:spPr>
          <a:xfrm>
            <a:off x="2147454" y="4182978"/>
            <a:ext cx="112221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2DE7F7-CB7A-473F-9D11-D28747F16799}"/>
              </a:ext>
            </a:extLst>
          </p:cNvPr>
          <p:cNvSpPr/>
          <p:nvPr/>
        </p:nvSpPr>
        <p:spPr>
          <a:xfrm>
            <a:off x="1274617" y="4708358"/>
            <a:ext cx="2646218" cy="5910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栈帧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1EDBD4-69DC-4D98-A7B1-4A234FAF983A}"/>
              </a:ext>
            </a:extLst>
          </p:cNvPr>
          <p:cNvSpPr/>
          <p:nvPr/>
        </p:nvSpPr>
        <p:spPr>
          <a:xfrm>
            <a:off x="1274617" y="5601976"/>
            <a:ext cx="2646218" cy="5910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栈帧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5F974D-5C59-41CC-95AC-9DC0DCE026BD}"/>
              </a:ext>
            </a:extLst>
          </p:cNvPr>
          <p:cNvSpPr/>
          <p:nvPr/>
        </p:nvSpPr>
        <p:spPr>
          <a:xfrm>
            <a:off x="4530435" y="360216"/>
            <a:ext cx="1080655" cy="6165273"/>
          </a:xfrm>
          <a:prstGeom prst="rect">
            <a:avLst/>
          </a:prstGeom>
          <a:solidFill>
            <a:schemeClr val="bg1"/>
          </a:solidFill>
          <a:ln>
            <a:solidFill>
              <a:srgbClr val="CC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099183-335A-4895-987C-FD3A2E627D75}"/>
              </a:ext>
            </a:extLst>
          </p:cNvPr>
          <p:cNvSpPr txBox="1"/>
          <p:nvPr/>
        </p:nvSpPr>
        <p:spPr>
          <a:xfrm>
            <a:off x="4668985" y="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ED9D77-5005-4A30-9C3C-B2CCCE767E93}"/>
              </a:ext>
            </a:extLst>
          </p:cNvPr>
          <p:cNvSpPr txBox="1"/>
          <p:nvPr/>
        </p:nvSpPr>
        <p:spPr>
          <a:xfrm>
            <a:off x="5749635" y="2978726"/>
            <a:ext cx="1122218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6AAC1A-7ECB-4351-9FD1-4C0DD5D2ECF8}"/>
              </a:ext>
            </a:extLst>
          </p:cNvPr>
          <p:cNvSpPr/>
          <p:nvPr/>
        </p:nvSpPr>
        <p:spPr>
          <a:xfrm>
            <a:off x="6414666" y="360215"/>
            <a:ext cx="1080655" cy="6165273"/>
          </a:xfrm>
          <a:prstGeom prst="rect">
            <a:avLst/>
          </a:prstGeom>
          <a:solidFill>
            <a:schemeClr val="bg1"/>
          </a:solidFill>
          <a:ln>
            <a:solidFill>
              <a:srgbClr val="CC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B93E29-1FA2-49B1-A1CE-09AA2E41B771}"/>
              </a:ext>
            </a:extLst>
          </p:cNvPr>
          <p:cNvSpPr txBox="1"/>
          <p:nvPr/>
        </p:nvSpPr>
        <p:spPr>
          <a:xfrm>
            <a:off x="6553216" y="138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E84CEA-C10F-4085-BCAC-5CF92D1B0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77209"/>
              </p:ext>
            </p:extLst>
          </p:nvPr>
        </p:nvGraphicFramePr>
        <p:xfrm>
          <a:off x="2059708" y="1634066"/>
          <a:ext cx="3274290" cy="665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858">
                  <a:extLst>
                    <a:ext uri="{9D8B030D-6E8A-4147-A177-3AD203B41FA5}">
                      <a16:colId xmlns:a16="http://schemas.microsoft.com/office/drawing/2014/main" val="1377740452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824788459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697190601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467258601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1598348559"/>
                    </a:ext>
                  </a:extLst>
                </a:gridCol>
              </a:tblGrid>
              <a:tr h="665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23587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55D02C6-9C28-415B-81D5-A2F2C63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01186"/>
              </p:ext>
            </p:extLst>
          </p:nvPr>
        </p:nvGraphicFramePr>
        <p:xfrm>
          <a:off x="6096000" y="1634066"/>
          <a:ext cx="3274290" cy="665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858">
                  <a:extLst>
                    <a:ext uri="{9D8B030D-6E8A-4147-A177-3AD203B41FA5}">
                      <a16:colId xmlns:a16="http://schemas.microsoft.com/office/drawing/2014/main" val="1377740452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824788459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697190601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467258601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1598348559"/>
                    </a:ext>
                  </a:extLst>
                </a:gridCol>
              </a:tblGrid>
              <a:tr h="66578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2358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9016B2-2B36-48CA-9159-F07AB05481C8}"/>
              </a:ext>
            </a:extLst>
          </p:cNvPr>
          <p:cNvCxnSpPr/>
          <p:nvPr/>
        </p:nvCxnSpPr>
        <p:spPr>
          <a:xfrm flipV="1">
            <a:off x="2396836" y="2299855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8D9734-9AA7-43AD-A576-997F18152934}"/>
              </a:ext>
            </a:extLst>
          </p:cNvPr>
          <p:cNvSpPr txBox="1"/>
          <p:nvPr/>
        </p:nvSpPr>
        <p:spPr>
          <a:xfrm>
            <a:off x="2115128" y="2687782"/>
            <a:ext cx="5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FCF9DE-6757-47E0-AF26-525AB55B777E}"/>
              </a:ext>
            </a:extLst>
          </p:cNvPr>
          <p:cNvCxnSpPr/>
          <p:nvPr/>
        </p:nvCxnSpPr>
        <p:spPr>
          <a:xfrm flipV="1">
            <a:off x="5015343" y="2281260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A8DDE57-F20F-4ACB-92E4-330E1097918E}"/>
              </a:ext>
            </a:extLst>
          </p:cNvPr>
          <p:cNvSpPr txBox="1"/>
          <p:nvPr/>
        </p:nvSpPr>
        <p:spPr>
          <a:xfrm>
            <a:off x="4710550" y="2669187"/>
            <a:ext cx="69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334A0A-EE5C-420B-8A57-6FF1B4CD12D8}"/>
              </a:ext>
            </a:extLst>
          </p:cNvPr>
          <p:cNvCxnSpPr/>
          <p:nvPr/>
        </p:nvCxnSpPr>
        <p:spPr>
          <a:xfrm flipV="1">
            <a:off x="6363856" y="2318450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F25670-CE3B-435E-B3D9-467F8F017B13}"/>
              </a:ext>
            </a:extLst>
          </p:cNvPr>
          <p:cNvSpPr txBox="1"/>
          <p:nvPr/>
        </p:nvSpPr>
        <p:spPr>
          <a:xfrm>
            <a:off x="6082148" y="2706377"/>
            <a:ext cx="5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D94C29-DF9D-459E-B6C6-19FEB5E89C07}"/>
              </a:ext>
            </a:extLst>
          </p:cNvPr>
          <p:cNvCxnSpPr/>
          <p:nvPr/>
        </p:nvCxnSpPr>
        <p:spPr>
          <a:xfrm flipV="1">
            <a:off x="8982363" y="2299855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992EDD6-7365-49DC-AB1A-FEC734259671}"/>
              </a:ext>
            </a:extLst>
          </p:cNvPr>
          <p:cNvSpPr txBox="1"/>
          <p:nvPr/>
        </p:nvSpPr>
        <p:spPr>
          <a:xfrm>
            <a:off x="8677570" y="2687782"/>
            <a:ext cx="69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07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F104AC-B829-47BA-825B-2EE84AA9B28D}"/>
              </a:ext>
            </a:extLst>
          </p:cNvPr>
          <p:cNvSpPr/>
          <p:nvPr/>
        </p:nvSpPr>
        <p:spPr>
          <a:xfrm>
            <a:off x="3425781" y="1146220"/>
            <a:ext cx="7263684" cy="177728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E1D6FA-AB1D-46B7-809D-614467171638}"/>
              </a:ext>
            </a:extLst>
          </p:cNvPr>
          <p:cNvSpPr/>
          <p:nvPr/>
        </p:nvSpPr>
        <p:spPr>
          <a:xfrm>
            <a:off x="785611" y="1764406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加载</a:t>
            </a:r>
            <a:endParaRPr lang="en-US" altLang="zh-CN" dirty="0"/>
          </a:p>
          <a:p>
            <a:pPr algn="ctr"/>
            <a:r>
              <a:rPr lang="en-US" altLang="zh-CN" dirty="0"/>
              <a:t>Loading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F360B0-4E8C-44A3-AB5C-1FB4CE2FEC79}"/>
              </a:ext>
            </a:extLst>
          </p:cNvPr>
          <p:cNvSpPr/>
          <p:nvPr/>
        </p:nvSpPr>
        <p:spPr>
          <a:xfrm>
            <a:off x="2756079" y="2202287"/>
            <a:ext cx="425003" cy="28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18D355-C04C-4B49-ABF8-10812FBF303F}"/>
              </a:ext>
            </a:extLst>
          </p:cNvPr>
          <p:cNvSpPr/>
          <p:nvPr/>
        </p:nvSpPr>
        <p:spPr>
          <a:xfrm>
            <a:off x="3603939" y="1764405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endParaRPr lang="en-US" altLang="zh-CN" dirty="0"/>
          </a:p>
          <a:p>
            <a:pPr algn="ctr"/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F01C498-5F67-4152-AF8D-338D420B333A}"/>
              </a:ext>
            </a:extLst>
          </p:cNvPr>
          <p:cNvSpPr/>
          <p:nvPr/>
        </p:nvSpPr>
        <p:spPr>
          <a:xfrm>
            <a:off x="5540063" y="2176530"/>
            <a:ext cx="425003" cy="28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2CB6EE-87EE-48C1-B00C-4DC91C97BBB3}"/>
              </a:ext>
            </a:extLst>
          </p:cNvPr>
          <p:cNvSpPr/>
          <p:nvPr/>
        </p:nvSpPr>
        <p:spPr>
          <a:xfrm>
            <a:off x="6175421" y="1764405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准备</a:t>
            </a:r>
            <a:endParaRPr lang="en-US" altLang="zh-CN" dirty="0"/>
          </a:p>
          <a:p>
            <a:pPr algn="ctr"/>
            <a:r>
              <a:rPr lang="en-US" altLang="zh-CN" dirty="0"/>
              <a:t>Preparation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E366CF2-9EC1-4563-9E03-91247D0090DE}"/>
              </a:ext>
            </a:extLst>
          </p:cNvPr>
          <p:cNvSpPr/>
          <p:nvPr/>
        </p:nvSpPr>
        <p:spPr>
          <a:xfrm>
            <a:off x="8111545" y="2182968"/>
            <a:ext cx="425003" cy="28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7F3CB4-E0CF-485A-B8A9-4F3E4ED8017F}"/>
              </a:ext>
            </a:extLst>
          </p:cNvPr>
          <p:cNvSpPr/>
          <p:nvPr/>
        </p:nvSpPr>
        <p:spPr>
          <a:xfrm>
            <a:off x="8746903" y="1764405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</a:t>
            </a:r>
            <a:endParaRPr lang="en-US" altLang="zh-CN" dirty="0"/>
          </a:p>
          <a:p>
            <a:pPr algn="ctr"/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F12FD98-9835-4B6A-970A-F752FAA6A772}"/>
              </a:ext>
            </a:extLst>
          </p:cNvPr>
          <p:cNvSpPr/>
          <p:nvPr/>
        </p:nvSpPr>
        <p:spPr>
          <a:xfrm>
            <a:off x="9465973" y="3042634"/>
            <a:ext cx="287628" cy="38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C2C74E-31D0-4759-AD60-0755E2245CCF}"/>
              </a:ext>
            </a:extLst>
          </p:cNvPr>
          <p:cNvSpPr/>
          <p:nvPr/>
        </p:nvSpPr>
        <p:spPr>
          <a:xfrm>
            <a:off x="8746903" y="3509493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endParaRPr lang="en-US" altLang="zh-CN" dirty="0"/>
          </a:p>
          <a:p>
            <a:pPr algn="ctr"/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C13E1F6-5ED5-47DC-BDB9-1D9C6DE44ECD}"/>
              </a:ext>
            </a:extLst>
          </p:cNvPr>
          <p:cNvSpPr/>
          <p:nvPr/>
        </p:nvSpPr>
        <p:spPr>
          <a:xfrm rot="10800000">
            <a:off x="8111545" y="3837903"/>
            <a:ext cx="425003" cy="28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BCB160-4F95-4AEB-90D5-356837945F6F}"/>
              </a:ext>
            </a:extLst>
          </p:cNvPr>
          <p:cNvSpPr/>
          <p:nvPr/>
        </p:nvSpPr>
        <p:spPr>
          <a:xfrm>
            <a:off x="6175421" y="3509493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endParaRPr lang="en-US" altLang="zh-CN" dirty="0"/>
          </a:p>
          <a:p>
            <a:pPr algn="ctr"/>
            <a:r>
              <a:rPr lang="en-US" altLang="zh-CN" dirty="0"/>
              <a:t>Using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279D009-5164-491B-8DB7-EA420862CB03}"/>
              </a:ext>
            </a:extLst>
          </p:cNvPr>
          <p:cNvSpPr/>
          <p:nvPr/>
        </p:nvSpPr>
        <p:spPr>
          <a:xfrm rot="10800000">
            <a:off x="5525039" y="3837903"/>
            <a:ext cx="425003" cy="28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2DC7D2A-6F91-403B-994F-BA22D50B9F52}"/>
              </a:ext>
            </a:extLst>
          </p:cNvPr>
          <p:cNvSpPr/>
          <p:nvPr/>
        </p:nvSpPr>
        <p:spPr>
          <a:xfrm>
            <a:off x="3573890" y="3509493"/>
            <a:ext cx="1725769" cy="94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卸载</a:t>
            </a:r>
            <a:endParaRPr lang="en-US" altLang="zh-CN" dirty="0"/>
          </a:p>
          <a:p>
            <a:pPr algn="ctr"/>
            <a:r>
              <a:rPr lang="en-US" altLang="zh-CN" dirty="0"/>
              <a:t>Unloading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15EE90B-7711-4E89-9E45-D6149DA22D59}"/>
              </a:ext>
            </a:extLst>
          </p:cNvPr>
          <p:cNvSpPr/>
          <p:nvPr/>
        </p:nvSpPr>
        <p:spPr>
          <a:xfrm>
            <a:off x="6194738" y="850005"/>
            <a:ext cx="1725769" cy="4893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/>
              <a:t>(Linking)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6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0B1E236-1F50-440B-9068-883E43F4B473}"/>
              </a:ext>
            </a:extLst>
          </p:cNvPr>
          <p:cNvSpPr/>
          <p:nvPr/>
        </p:nvSpPr>
        <p:spPr>
          <a:xfrm>
            <a:off x="1738648" y="1030310"/>
            <a:ext cx="1159098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CCE7847-2D1E-47EE-9BD6-4D4118881573}"/>
              </a:ext>
            </a:extLst>
          </p:cNvPr>
          <p:cNvSpPr/>
          <p:nvPr/>
        </p:nvSpPr>
        <p:spPr>
          <a:xfrm>
            <a:off x="4544096" y="1030310"/>
            <a:ext cx="1551904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 function</a:t>
            </a:r>
            <a:endParaRPr lang="zh-CN" altLang="en-US" dirty="0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62880942-345D-46BC-8786-EA275E062AFC}"/>
              </a:ext>
            </a:extLst>
          </p:cNvPr>
          <p:cNvSpPr/>
          <p:nvPr/>
        </p:nvSpPr>
        <p:spPr>
          <a:xfrm>
            <a:off x="4371304" y="2537138"/>
            <a:ext cx="1897487" cy="11462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805232-C875-46B1-9D1B-D262B91ADF2D}"/>
              </a:ext>
            </a:extLst>
          </p:cNvPr>
          <p:cNvGrpSpPr/>
          <p:nvPr/>
        </p:nvGrpSpPr>
        <p:grpSpPr>
          <a:xfrm>
            <a:off x="1783724" y="2214024"/>
            <a:ext cx="1068946" cy="1792445"/>
            <a:chOff x="1571223" y="3991257"/>
            <a:chExt cx="1068946" cy="179244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03785AC-7B88-4643-86E2-C3FA58BAD0D9}"/>
                </a:ext>
              </a:extLst>
            </p:cNvPr>
            <p:cNvSpPr txBox="1"/>
            <p:nvPr/>
          </p:nvSpPr>
          <p:spPr>
            <a:xfrm>
              <a:off x="1571224" y="3991257"/>
              <a:ext cx="1068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“</a:t>
              </a:r>
              <a:r>
                <a:rPr lang="en-US" altLang="zh-CN" dirty="0"/>
                <a:t>050306</a:t>
              </a:r>
              <a:r>
                <a:rPr lang="zh-CN" altLang="en-US" dirty="0"/>
                <a:t>“</a:t>
              </a:r>
              <a:endParaRPr lang="en-US" altLang="zh-CN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84055FF-959D-4158-AF46-24B4CCE871D1}"/>
                </a:ext>
              </a:extLst>
            </p:cNvPr>
            <p:cNvSpPr txBox="1"/>
            <p:nvPr/>
          </p:nvSpPr>
          <p:spPr>
            <a:xfrm>
              <a:off x="1571223" y="4465628"/>
              <a:ext cx="106894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“</a:t>
              </a:r>
              <a:r>
                <a:rPr lang="en-US" altLang="zh-CN" dirty="0"/>
                <a:t>061125</a:t>
              </a:r>
              <a:r>
                <a:rPr lang="zh-CN" altLang="en-US" dirty="0"/>
                <a:t>“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B251D4-9599-4637-B28C-4C825D005644}"/>
                </a:ext>
              </a:extLst>
            </p:cNvPr>
            <p:cNvSpPr/>
            <p:nvPr/>
          </p:nvSpPr>
          <p:spPr>
            <a:xfrm>
              <a:off x="1571223" y="4939999"/>
              <a:ext cx="10689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“</a:t>
              </a:r>
              <a:r>
                <a:rPr lang="en-US" altLang="zh-CN" dirty="0"/>
                <a:t>030283</a:t>
              </a:r>
              <a:r>
                <a:rPr lang="zh-CN" altLang="en-US" dirty="0"/>
                <a:t>”</a:t>
              </a:r>
              <a:endParaRPr lang="en-US" altLang="zh-CN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691223-A20A-4E22-B0A7-2872E6676FA2}"/>
                </a:ext>
              </a:extLst>
            </p:cNvPr>
            <p:cNvSpPr/>
            <p:nvPr/>
          </p:nvSpPr>
          <p:spPr>
            <a:xfrm>
              <a:off x="1571223" y="5414370"/>
              <a:ext cx="10689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“</a:t>
              </a:r>
              <a:r>
                <a:rPr lang="en-US" altLang="zh-CN" dirty="0"/>
                <a:t>040837</a:t>
              </a:r>
              <a:r>
                <a:rPr lang="zh-CN" altLang="en-US" dirty="0"/>
                <a:t>”</a:t>
              </a:r>
              <a:endParaRPr lang="en-US" altLang="zh-CN" dirty="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D0FA05-D22B-465D-91E2-1CC7E6BAC3D4}"/>
              </a:ext>
            </a:extLst>
          </p:cNvPr>
          <p:cNvCxnSpPr>
            <a:stCxn id="9" idx="3"/>
          </p:cNvCxnSpPr>
          <p:nvPr/>
        </p:nvCxnSpPr>
        <p:spPr>
          <a:xfrm>
            <a:off x="2852670" y="2398690"/>
            <a:ext cx="1518634" cy="55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D9E4EF-59AE-40F6-BF5B-9D891EC8FD2F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2852669" y="2873061"/>
            <a:ext cx="1524521" cy="2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0723AA5-D54D-4458-B226-F39FC4B98148}"/>
              </a:ext>
            </a:extLst>
          </p:cNvPr>
          <p:cNvCxnSpPr>
            <a:stCxn id="11" idx="3"/>
          </p:cNvCxnSpPr>
          <p:nvPr/>
        </p:nvCxnSpPr>
        <p:spPr>
          <a:xfrm flipV="1">
            <a:off x="2852669" y="3220863"/>
            <a:ext cx="1518634" cy="1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C9BADF-D4D3-4D3D-A38C-0D34B1200286}"/>
              </a:ext>
            </a:extLst>
          </p:cNvPr>
          <p:cNvCxnSpPr>
            <a:stCxn id="12" idx="3"/>
          </p:cNvCxnSpPr>
          <p:nvPr/>
        </p:nvCxnSpPr>
        <p:spPr>
          <a:xfrm flipV="1">
            <a:off x="2852669" y="3344006"/>
            <a:ext cx="1518634" cy="47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2AA322-A745-4040-8180-9B0FF7BC06A8}"/>
              </a:ext>
            </a:extLst>
          </p:cNvPr>
          <p:cNvSpPr/>
          <p:nvPr/>
        </p:nvSpPr>
        <p:spPr>
          <a:xfrm>
            <a:off x="7618211" y="1030310"/>
            <a:ext cx="1159098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7E120863-FEA8-4ADF-B2A8-74A1A2242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36999"/>
              </p:ext>
            </p:extLst>
          </p:nvPr>
        </p:nvGraphicFramePr>
        <p:xfrm>
          <a:off x="7787425" y="2153777"/>
          <a:ext cx="8206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70">
                  <a:extLst>
                    <a:ext uri="{9D8B030D-6E8A-4147-A177-3AD203B41FA5}">
                      <a16:colId xmlns:a16="http://schemas.microsoft.com/office/drawing/2014/main" val="424593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3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1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3776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7E9CBE-E0D4-4F9C-8ACF-46BB879A24E3}"/>
              </a:ext>
            </a:extLst>
          </p:cNvPr>
          <p:cNvCxnSpPr>
            <a:cxnSpLocks/>
          </p:cNvCxnSpPr>
          <p:nvPr/>
        </p:nvCxnSpPr>
        <p:spPr>
          <a:xfrm flipV="1">
            <a:off x="6095999" y="2688395"/>
            <a:ext cx="1691425" cy="21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544D94-65C6-4A28-B39C-348498A9D01E}"/>
              </a:ext>
            </a:extLst>
          </p:cNvPr>
          <p:cNvCxnSpPr>
            <a:stCxn id="7" idx="0"/>
          </p:cNvCxnSpPr>
          <p:nvPr/>
        </p:nvCxnSpPr>
        <p:spPr>
          <a:xfrm>
            <a:off x="6267210" y="3110248"/>
            <a:ext cx="1520214" cy="31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117EA3D-12FE-49BA-92E7-24F0A365009C}"/>
              </a:ext>
            </a:extLst>
          </p:cNvPr>
          <p:cNvCxnSpPr>
            <a:cxnSpLocks/>
          </p:cNvCxnSpPr>
          <p:nvPr/>
        </p:nvCxnSpPr>
        <p:spPr>
          <a:xfrm>
            <a:off x="6095999" y="3284147"/>
            <a:ext cx="1691425" cy="53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C26183-21CB-4994-9ECC-52EFB3CCA6BF}"/>
              </a:ext>
            </a:extLst>
          </p:cNvPr>
          <p:cNvCxnSpPr>
            <a:cxnSpLocks/>
          </p:cNvCxnSpPr>
          <p:nvPr/>
        </p:nvCxnSpPr>
        <p:spPr>
          <a:xfrm>
            <a:off x="5889937" y="3446171"/>
            <a:ext cx="1897487" cy="10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3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44CCF5-E363-46A5-937D-0142AB04A283}"/>
              </a:ext>
            </a:extLst>
          </p:cNvPr>
          <p:cNvSpPr txBox="1"/>
          <p:nvPr/>
        </p:nvSpPr>
        <p:spPr>
          <a:xfrm>
            <a:off x="1262130" y="2537138"/>
            <a:ext cx="34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1903C54D-C67A-4DC1-BE61-17EF4109C224}"/>
              </a:ext>
            </a:extLst>
          </p:cNvPr>
          <p:cNvSpPr/>
          <p:nvPr/>
        </p:nvSpPr>
        <p:spPr>
          <a:xfrm>
            <a:off x="2684171" y="2148694"/>
            <a:ext cx="1897487" cy="11462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128932-EE0E-451B-8490-45A9D30B39E6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609859" y="2721804"/>
            <a:ext cx="108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F0BA93BD-0C37-4D62-BDCD-1E5272B23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1389"/>
              </p:ext>
            </p:extLst>
          </p:nvPr>
        </p:nvGraphicFramePr>
        <p:xfrm>
          <a:off x="6190445" y="1238442"/>
          <a:ext cx="820670" cy="30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70">
                  <a:extLst>
                    <a:ext uri="{9D8B030D-6E8A-4147-A177-3AD203B41FA5}">
                      <a16:colId xmlns:a16="http://schemas.microsoft.com/office/drawing/2014/main" val="4245939294"/>
                    </a:ext>
                  </a:extLst>
                </a:gridCol>
              </a:tblGrid>
              <a:tr h="383935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4072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34698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47696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73756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55870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14730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71276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6377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2664520-1130-4970-8426-1A7FAD682486}"/>
              </a:ext>
            </a:extLst>
          </p:cNvPr>
          <p:cNvSpPr txBox="1"/>
          <p:nvPr/>
        </p:nvSpPr>
        <p:spPr>
          <a:xfrm>
            <a:off x="5872768" y="1238442"/>
            <a:ext cx="261870" cy="307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/>
              <a:t>0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1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2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3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4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5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6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7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8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6B36B7-0376-4D28-81B1-9FE1F6D725E9}"/>
              </a:ext>
            </a:extLst>
          </p:cNvPr>
          <p:cNvCxnSpPr>
            <a:stCxn id="5" idx="0"/>
          </p:cNvCxnSpPr>
          <p:nvPr/>
        </p:nvCxnSpPr>
        <p:spPr>
          <a:xfrm>
            <a:off x="4580077" y="2721804"/>
            <a:ext cx="1408599" cy="105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5971AAC-578E-4DCB-AFCB-6BDC7032DF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9998" y="3773510"/>
            <a:ext cx="389588" cy="268206"/>
          </a:xfrm>
          <a:prstGeom prst="bentConnector3">
            <a:avLst>
              <a:gd name="adj1" fmla="val 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584312B-3B10-48C6-929E-4BD2FD410163}"/>
              </a:ext>
            </a:extLst>
          </p:cNvPr>
          <p:cNvCxnSpPr/>
          <p:nvPr/>
        </p:nvCxnSpPr>
        <p:spPr>
          <a:xfrm flipH="1">
            <a:off x="6979997" y="3773510"/>
            <a:ext cx="38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321EC122-29C4-4941-8312-85C37A8C15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1027" y="2513885"/>
            <a:ext cx="2807596" cy="587420"/>
          </a:xfrm>
          <a:prstGeom prst="bentConnector3">
            <a:avLst>
              <a:gd name="adj1" fmla="val 1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F32A130-5DEF-4975-B232-D74FAA3F843E}"/>
              </a:ext>
            </a:extLst>
          </p:cNvPr>
          <p:cNvCxnSpPr/>
          <p:nvPr/>
        </p:nvCxnSpPr>
        <p:spPr>
          <a:xfrm flipH="1">
            <a:off x="7011115" y="1416676"/>
            <a:ext cx="58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8FFEB9AD-1D7A-42F6-BF36-2950D9C8AD02}"/>
              </a:ext>
            </a:extLst>
          </p:cNvPr>
          <p:cNvSpPr/>
          <p:nvPr/>
        </p:nvSpPr>
        <p:spPr>
          <a:xfrm>
            <a:off x="713704" y="1826723"/>
            <a:ext cx="1897487" cy="11462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24">
            <a:extLst>
              <a:ext uri="{FF2B5EF4-FFF2-40B4-BE49-F238E27FC236}">
                <a16:creationId xmlns:a16="http://schemas.microsoft.com/office/drawing/2014/main" id="{90E4712C-2B46-44F5-8076-C02D1256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1996"/>
              </p:ext>
            </p:extLst>
          </p:nvPr>
        </p:nvGraphicFramePr>
        <p:xfrm>
          <a:off x="4129825" y="1393924"/>
          <a:ext cx="8206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70">
                  <a:extLst>
                    <a:ext uri="{9D8B030D-6E8A-4147-A177-3AD203B41FA5}">
                      <a16:colId xmlns:a16="http://schemas.microsoft.com/office/drawing/2014/main" val="4245939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3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1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63776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98A9D2-7002-4E89-B44C-A72DD27FDC4D}"/>
              </a:ext>
            </a:extLst>
          </p:cNvPr>
          <p:cNvCxnSpPr>
            <a:cxnSpLocks/>
          </p:cNvCxnSpPr>
          <p:nvPr/>
        </p:nvCxnSpPr>
        <p:spPr>
          <a:xfrm flipV="1">
            <a:off x="2438399" y="1928542"/>
            <a:ext cx="1691425" cy="21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2E368A-4C25-40F9-ACCF-FD28D453A56B}"/>
              </a:ext>
            </a:extLst>
          </p:cNvPr>
          <p:cNvCxnSpPr/>
          <p:nvPr/>
        </p:nvCxnSpPr>
        <p:spPr>
          <a:xfrm>
            <a:off x="2609610" y="2350395"/>
            <a:ext cx="1520214" cy="31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32FC2D-C552-498F-8CD1-FAC12DB95C9F}"/>
              </a:ext>
            </a:extLst>
          </p:cNvPr>
          <p:cNvCxnSpPr>
            <a:cxnSpLocks/>
          </p:cNvCxnSpPr>
          <p:nvPr/>
        </p:nvCxnSpPr>
        <p:spPr>
          <a:xfrm>
            <a:off x="2438399" y="2524294"/>
            <a:ext cx="1691425" cy="53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E5ADB2-CD5B-45BC-859E-CF510A401FDE}"/>
              </a:ext>
            </a:extLst>
          </p:cNvPr>
          <p:cNvCxnSpPr>
            <a:cxnSpLocks/>
          </p:cNvCxnSpPr>
          <p:nvPr/>
        </p:nvCxnSpPr>
        <p:spPr>
          <a:xfrm>
            <a:off x="2232337" y="2686318"/>
            <a:ext cx="1897487" cy="10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BE5EFB4-E214-4704-AA83-E705D8E4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54532"/>
              </p:ext>
            </p:extLst>
          </p:nvPr>
        </p:nvGraphicFramePr>
        <p:xfrm>
          <a:off x="5426298" y="1768629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85FDCB9-0FBE-4D74-AEB7-C45697EB927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58365" y="1954049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0">
            <a:extLst>
              <a:ext uri="{FF2B5EF4-FFF2-40B4-BE49-F238E27FC236}">
                <a16:creationId xmlns:a16="http://schemas.microsoft.com/office/drawing/2014/main" id="{62CFCF8D-624B-4569-B681-055CFCC6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92200"/>
              </p:ext>
            </p:extLst>
          </p:nvPr>
        </p:nvGraphicFramePr>
        <p:xfrm>
          <a:off x="6563933" y="1771668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A63C60-6D1F-460C-B602-0404A9C7A7F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096000" y="1957088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0">
            <a:extLst>
              <a:ext uri="{FF2B5EF4-FFF2-40B4-BE49-F238E27FC236}">
                <a16:creationId xmlns:a16="http://schemas.microsoft.com/office/drawing/2014/main" id="{5B50E756-2399-4F6D-8184-F0C53B5B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39483"/>
              </p:ext>
            </p:extLst>
          </p:nvPr>
        </p:nvGraphicFramePr>
        <p:xfrm>
          <a:off x="7701568" y="1768629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CABCC7-8C3C-4480-A69F-410D34157DF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33635" y="1954049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0">
            <a:extLst>
              <a:ext uri="{FF2B5EF4-FFF2-40B4-BE49-F238E27FC236}">
                <a16:creationId xmlns:a16="http://schemas.microsoft.com/office/drawing/2014/main" id="{AADAFB92-0428-4990-8C64-7D430697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3629"/>
              </p:ext>
            </p:extLst>
          </p:nvPr>
        </p:nvGraphicFramePr>
        <p:xfrm>
          <a:off x="5422363" y="2470303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CAF29FE-D080-4465-BE96-B1CCD3D0F6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54430" y="2655723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10">
            <a:extLst>
              <a:ext uri="{FF2B5EF4-FFF2-40B4-BE49-F238E27FC236}">
                <a16:creationId xmlns:a16="http://schemas.microsoft.com/office/drawing/2014/main" id="{D47C9A72-0076-4D1E-B1ED-2235C5BDD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94465"/>
              </p:ext>
            </p:extLst>
          </p:nvPr>
        </p:nvGraphicFramePr>
        <p:xfrm>
          <a:off x="5423434" y="2937457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28AD0E-C4C5-403C-824B-26CE810B578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955501" y="3122877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10">
            <a:extLst>
              <a:ext uri="{FF2B5EF4-FFF2-40B4-BE49-F238E27FC236}">
                <a16:creationId xmlns:a16="http://schemas.microsoft.com/office/drawing/2014/main" id="{304538A7-FB85-453B-A353-029940F66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09388"/>
              </p:ext>
            </p:extLst>
          </p:nvPr>
        </p:nvGraphicFramePr>
        <p:xfrm>
          <a:off x="6558926" y="2937457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4B6BEA-7A37-42C9-B802-B04CBDC4EF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0993" y="3122877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10">
            <a:extLst>
              <a:ext uri="{FF2B5EF4-FFF2-40B4-BE49-F238E27FC236}">
                <a16:creationId xmlns:a16="http://schemas.microsoft.com/office/drawing/2014/main" id="{DF8935DB-B6F8-40B1-9375-BD8C1589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56692"/>
              </p:ext>
            </p:extLst>
          </p:nvPr>
        </p:nvGraphicFramePr>
        <p:xfrm>
          <a:off x="5422363" y="3636092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E508207-5DA5-4EE7-8C4D-72889E90DD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54430" y="3821512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10">
            <a:extLst>
              <a:ext uri="{FF2B5EF4-FFF2-40B4-BE49-F238E27FC236}">
                <a16:creationId xmlns:a16="http://schemas.microsoft.com/office/drawing/2014/main" id="{3A57B5F6-8D0F-4292-9E83-BEDAB206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00722"/>
              </p:ext>
            </p:extLst>
          </p:nvPr>
        </p:nvGraphicFramePr>
        <p:xfrm>
          <a:off x="6559998" y="3639131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F2C195-F53E-4788-97A7-C112E61D13D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092065" y="3824551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10">
            <a:extLst>
              <a:ext uri="{FF2B5EF4-FFF2-40B4-BE49-F238E27FC236}">
                <a16:creationId xmlns:a16="http://schemas.microsoft.com/office/drawing/2014/main" id="{5184EF24-AE91-443A-A8CD-B6B7E010D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08860"/>
              </p:ext>
            </p:extLst>
          </p:nvPr>
        </p:nvGraphicFramePr>
        <p:xfrm>
          <a:off x="7697633" y="3636092"/>
          <a:ext cx="6697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">
                  <a:extLst>
                    <a:ext uri="{9D8B030D-6E8A-4147-A177-3AD203B41FA5}">
                      <a16:colId xmlns:a16="http://schemas.microsoft.com/office/drawing/2014/main" val="3284538096"/>
                    </a:ext>
                  </a:extLst>
                </a:gridCol>
                <a:gridCol w="334851">
                  <a:extLst>
                    <a:ext uri="{9D8B030D-6E8A-4147-A177-3AD203B41FA5}">
                      <a16:colId xmlns:a16="http://schemas.microsoft.com/office/drawing/2014/main" val="34779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51836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842E90-BE3A-4741-B578-8D29E32D02A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29700" y="3821512"/>
            <a:ext cx="46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6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C58B238-C334-410E-8A46-B3ABD2D7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23234"/>
              </p:ext>
            </p:extLst>
          </p:nvPr>
        </p:nvGraphicFramePr>
        <p:xfrm>
          <a:off x="538052" y="382371"/>
          <a:ext cx="4063997" cy="606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2137530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7383502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3547872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388547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79872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78519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28298014"/>
                    </a:ext>
                  </a:extLst>
                </a:gridCol>
              </a:tblGrid>
              <a:tr h="606858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39840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74A9C6A-E9D5-46AE-8354-A1C6D4093333}"/>
              </a:ext>
            </a:extLst>
          </p:cNvPr>
          <p:cNvCxnSpPr/>
          <p:nvPr/>
        </p:nvCxnSpPr>
        <p:spPr>
          <a:xfrm flipV="1">
            <a:off x="4365938" y="978794"/>
            <a:ext cx="0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C4AC8F3-EA5E-4910-AF7A-CDDC83631C18}"/>
              </a:ext>
            </a:extLst>
          </p:cNvPr>
          <p:cNvSpPr txBox="1"/>
          <p:nvPr/>
        </p:nvSpPr>
        <p:spPr>
          <a:xfrm>
            <a:off x="4045400" y="1432360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F3175688-C85A-4580-B22D-E5334E2E7A25}"/>
              </a:ext>
            </a:extLst>
          </p:cNvPr>
          <p:cNvSpPr/>
          <p:nvPr/>
        </p:nvSpPr>
        <p:spPr>
          <a:xfrm rot="16200000">
            <a:off x="1174591" y="597322"/>
            <a:ext cx="463432" cy="1282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9BADB2B-257E-4754-BD3D-5CC0A0315AE2}"/>
              </a:ext>
            </a:extLst>
          </p:cNvPr>
          <p:cNvSpPr/>
          <p:nvPr/>
        </p:nvSpPr>
        <p:spPr>
          <a:xfrm rot="16200000">
            <a:off x="2969405" y="569074"/>
            <a:ext cx="463432" cy="1282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767919-91A4-4A56-A293-671DD1C31828}"/>
              </a:ext>
            </a:extLst>
          </p:cNvPr>
          <p:cNvSpPr txBox="1"/>
          <p:nvPr/>
        </p:nvSpPr>
        <p:spPr>
          <a:xfrm>
            <a:off x="1155170" y="1449651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BB1802-C805-4AD0-8E0F-A85386B12798}"/>
              </a:ext>
            </a:extLst>
          </p:cNvPr>
          <p:cNvSpPr txBox="1"/>
          <p:nvPr/>
        </p:nvSpPr>
        <p:spPr>
          <a:xfrm>
            <a:off x="2910626" y="1406860"/>
            <a:ext cx="68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4A9990-BE0A-4BA5-B911-247EF081D495}"/>
              </a:ext>
            </a:extLst>
          </p:cNvPr>
          <p:cNvSpPr/>
          <p:nvPr/>
        </p:nvSpPr>
        <p:spPr>
          <a:xfrm>
            <a:off x="7793147" y="2913638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19FB12-C333-4DF3-9BC6-1E7A8A9B29A8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508704" y="3428793"/>
            <a:ext cx="374936" cy="6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BE9DE5A-ADD3-4A92-B940-074074EF1982}"/>
              </a:ext>
            </a:extLst>
          </p:cNvPr>
          <p:cNvSpPr/>
          <p:nvPr/>
        </p:nvSpPr>
        <p:spPr>
          <a:xfrm>
            <a:off x="6428152" y="4110959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9E8CE0-06FF-4CA7-BCDE-06337271358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215516" y="3428793"/>
            <a:ext cx="668769" cy="6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8C83F40-B760-4A6E-9CB6-25D438292782}"/>
              </a:ext>
            </a:extLst>
          </p:cNvPr>
          <p:cNvSpPr/>
          <p:nvPr/>
        </p:nvSpPr>
        <p:spPr>
          <a:xfrm>
            <a:off x="8633147" y="4110959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624EDF-451C-4BEF-B6F9-2F4F1C62CC31}"/>
              </a:ext>
            </a:extLst>
          </p:cNvPr>
          <p:cNvCxnSpPr>
            <a:cxnSpLocks/>
          </p:cNvCxnSpPr>
          <p:nvPr/>
        </p:nvCxnSpPr>
        <p:spPr>
          <a:xfrm flipH="1">
            <a:off x="6096000" y="4288665"/>
            <a:ext cx="33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306D269-17B8-41D2-8AEF-CDE575B30282}"/>
              </a:ext>
            </a:extLst>
          </p:cNvPr>
          <p:cNvSpPr/>
          <p:nvPr/>
        </p:nvSpPr>
        <p:spPr>
          <a:xfrm>
            <a:off x="5574409" y="4110959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BF67E6-2269-413C-AFBE-76B2C58A034D}"/>
              </a:ext>
            </a:extLst>
          </p:cNvPr>
          <p:cNvCxnSpPr>
            <a:cxnSpLocks/>
          </p:cNvCxnSpPr>
          <p:nvPr/>
        </p:nvCxnSpPr>
        <p:spPr>
          <a:xfrm>
            <a:off x="6096000" y="4473921"/>
            <a:ext cx="33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1F756CA-5F0B-48BB-B886-00B53A6B152A}"/>
              </a:ext>
            </a:extLst>
          </p:cNvPr>
          <p:cNvSpPr/>
          <p:nvPr/>
        </p:nvSpPr>
        <p:spPr>
          <a:xfrm>
            <a:off x="7257566" y="4110959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94EBBB8-D91C-4E9A-9F61-903543BA0C4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409557" y="4626114"/>
            <a:ext cx="474728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6C6793F-4822-4FA3-91C7-796CA14D8326}"/>
              </a:ext>
            </a:extLst>
          </p:cNvPr>
          <p:cNvSpPr/>
          <p:nvPr/>
        </p:nvSpPr>
        <p:spPr>
          <a:xfrm>
            <a:off x="8142319" y="5295816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BB702C-F65A-4452-A0AA-C5E8F6624EA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884285" y="4626114"/>
            <a:ext cx="465429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A37068E-6085-43E2-8365-7A17110E9A0D}"/>
              </a:ext>
            </a:extLst>
          </p:cNvPr>
          <p:cNvSpPr/>
          <p:nvPr/>
        </p:nvSpPr>
        <p:spPr>
          <a:xfrm>
            <a:off x="9114674" y="5295816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5491A53-CAE6-4B72-BE6E-5002F5117B80}"/>
              </a:ext>
            </a:extLst>
          </p:cNvPr>
          <p:cNvCxnSpPr>
            <a:cxnSpLocks/>
          </p:cNvCxnSpPr>
          <p:nvPr/>
        </p:nvCxnSpPr>
        <p:spPr>
          <a:xfrm flipH="1">
            <a:off x="8142319" y="2639963"/>
            <a:ext cx="153104" cy="2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CE9758A-A390-4F64-982A-26917F7FDF07}"/>
              </a:ext>
            </a:extLst>
          </p:cNvPr>
          <p:cNvSpPr/>
          <p:nvPr/>
        </p:nvSpPr>
        <p:spPr>
          <a:xfrm>
            <a:off x="2843014" y="2913845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186B0F7-40CD-4836-B865-3D598318A238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2298882" y="3429000"/>
            <a:ext cx="795270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C02FD84-E08A-4DA7-A100-54E818F3460D}"/>
              </a:ext>
            </a:extLst>
          </p:cNvPr>
          <p:cNvSpPr/>
          <p:nvPr/>
        </p:nvSpPr>
        <p:spPr>
          <a:xfrm>
            <a:off x="2047744" y="4098702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8DB75DA-0273-4E36-ACDD-F85580F364E4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094152" y="3429000"/>
            <a:ext cx="840000" cy="6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279EE49-B3E3-478A-9676-EEE30097EF94}"/>
              </a:ext>
            </a:extLst>
          </p:cNvPr>
          <p:cNvSpPr/>
          <p:nvPr/>
        </p:nvSpPr>
        <p:spPr>
          <a:xfrm>
            <a:off x="3683014" y="4111166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C8FC37-CD97-42AF-8156-CC6D97CF237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832746" y="4613857"/>
            <a:ext cx="466136" cy="68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3CFCF92-9F3E-4BA5-A645-AF5977264539}"/>
              </a:ext>
            </a:extLst>
          </p:cNvPr>
          <p:cNvSpPr/>
          <p:nvPr/>
        </p:nvSpPr>
        <p:spPr>
          <a:xfrm>
            <a:off x="1565507" y="5296230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9C35D5-0212-4717-AC45-2518063BB05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298882" y="4613857"/>
            <a:ext cx="474020" cy="68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345DEA0-7136-422F-9B4F-6F32169EDA95}"/>
              </a:ext>
            </a:extLst>
          </p:cNvPr>
          <p:cNvSpPr/>
          <p:nvPr/>
        </p:nvSpPr>
        <p:spPr>
          <a:xfrm>
            <a:off x="2537862" y="5296230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D3EDB8E-CF9A-4C85-8DE9-3DAA48E6ED8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459424" y="4626321"/>
            <a:ext cx="474728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57DD54E-1F7B-49FD-BDFE-1F976ABE6093}"/>
              </a:ext>
            </a:extLst>
          </p:cNvPr>
          <p:cNvSpPr/>
          <p:nvPr/>
        </p:nvSpPr>
        <p:spPr>
          <a:xfrm>
            <a:off x="3192186" y="5296023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3A54651-DF39-452C-9BE1-339CDF59FAC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934152" y="4626321"/>
            <a:ext cx="465429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269D7F5-3C79-46AD-86F6-9B52FB603011}"/>
              </a:ext>
            </a:extLst>
          </p:cNvPr>
          <p:cNvSpPr/>
          <p:nvPr/>
        </p:nvSpPr>
        <p:spPr>
          <a:xfrm>
            <a:off x="4164541" y="5296023"/>
            <a:ext cx="502276" cy="515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22831F0-BC15-47A7-ABE7-EAFE0E718296}"/>
              </a:ext>
            </a:extLst>
          </p:cNvPr>
          <p:cNvCxnSpPr>
            <a:cxnSpLocks/>
          </p:cNvCxnSpPr>
          <p:nvPr/>
        </p:nvCxnSpPr>
        <p:spPr>
          <a:xfrm flipH="1">
            <a:off x="6930428" y="4288665"/>
            <a:ext cx="33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F80E1A3-8CCA-4E3D-9C74-5172CAAA4BBE}"/>
              </a:ext>
            </a:extLst>
          </p:cNvPr>
          <p:cNvCxnSpPr>
            <a:cxnSpLocks/>
          </p:cNvCxnSpPr>
          <p:nvPr/>
        </p:nvCxnSpPr>
        <p:spPr>
          <a:xfrm>
            <a:off x="6930428" y="4473921"/>
            <a:ext cx="33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2BCD41C-9365-41A0-8F78-D564ADD0FC2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9935" y="3428793"/>
            <a:ext cx="364350" cy="68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1EBFA15-37E8-4E5E-B60E-B6712422E5FD}"/>
              </a:ext>
            </a:extLst>
          </p:cNvPr>
          <p:cNvSpPr txBox="1"/>
          <p:nvPr/>
        </p:nvSpPr>
        <p:spPr>
          <a:xfrm>
            <a:off x="8088479" y="2320172"/>
            <a:ext cx="15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tmpNode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5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543AC8-B5EB-42A9-89BC-796CC246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3089"/>
              </p:ext>
            </p:extLst>
          </p:nvPr>
        </p:nvGraphicFramePr>
        <p:xfrm>
          <a:off x="1491088" y="1376488"/>
          <a:ext cx="1599842" cy="3666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842">
                  <a:extLst>
                    <a:ext uri="{9D8B030D-6E8A-4147-A177-3AD203B41FA5}">
                      <a16:colId xmlns:a16="http://schemas.microsoft.com/office/drawing/2014/main" val="2044032385"/>
                    </a:ext>
                  </a:extLst>
                </a:gridCol>
              </a:tblGrid>
              <a:tr h="50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栈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本地变量表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74507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1311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63939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reference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12488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57194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1801"/>
                  </a:ext>
                </a:extLst>
              </a:tr>
              <a:tr h="5043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44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1CC5A17-AA0D-4706-A6A9-EDAD5D82F5BD}"/>
              </a:ext>
            </a:extLst>
          </p:cNvPr>
          <p:cNvSpPr/>
          <p:nvPr/>
        </p:nvSpPr>
        <p:spPr>
          <a:xfrm>
            <a:off x="3863662" y="1352282"/>
            <a:ext cx="5692462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A84918-C50E-42CC-B03D-2BAA1BC4DD34}"/>
              </a:ext>
            </a:extLst>
          </p:cNvPr>
          <p:cNvSpPr txBox="1"/>
          <p:nvPr/>
        </p:nvSpPr>
        <p:spPr>
          <a:xfrm>
            <a:off x="6349285" y="1376488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8571A-496B-407D-99C7-BC0A2159A77D}"/>
              </a:ext>
            </a:extLst>
          </p:cNvPr>
          <p:cNvSpPr/>
          <p:nvPr/>
        </p:nvSpPr>
        <p:spPr>
          <a:xfrm>
            <a:off x="4327300" y="2060620"/>
            <a:ext cx="2189409" cy="476518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到对象实例数据的指针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0594B7-743B-4AD6-A17E-6045E140593B}"/>
              </a:ext>
            </a:extLst>
          </p:cNvPr>
          <p:cNvSpPr/>
          <p:nvPr/>
        </p:nvSpPr>
        <p:spPr>
          <a:xfrm>
            <a:off x="4327299" y="2537138"/>
            <a:ext cx="2189409" cy="476518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到对象类型数据的指针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8B999-3E4C-434D-A73B-C78A3A7A8E80}"/>
              </a:ext>
            </a:extLst>
          </p:cNvPr>
          <p:cNvSpPr txBox="1"/>
          <p:nvPr/>
        </p:nvSpPr>
        <p:spPr>
          <a:xfrm>
            <a:off x="4951924" y="1691288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句柄池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C897F44-DC5B-4511-A05A-B0E81C6A7B38}"/>
              </a:ext>
            </a:extLst>
          </p:cNvPr>
          <p:cNvCxnSpPr>
            <a:cxnSpLocks/>
          </p:cNvCxnSpPr>
          <p:nvPr/>
        </p:nvCxnSpPr>
        <p:spPr>
          <a:xfrm>
            <a:off x="6709893" y="1875954"/>
            <a:ext cx="0" cy="1267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28A05D7-E98F-451B-8C9A-F1E6F582E14E}"/>
              </a:ext>
            </a:extLst>
          </p:cNvPr>
          <p:cNvSpPr/>
          <p:nvPr/>
        </p:nvSpPr>
        <p:spPr>
          <a:xfrm>
            <a:off x="7289441" y="2060620"/>
            <a:ext cx="1815909" cy="953036"/>
          </a:xfrm>
          <a:prstGeom prst="ellipse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对象实例数据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D2A56C-2E6A-42BA-B288-B235196B5C56}"/>
              </a:ext>
            </a:extLst>
          </p:cNvPr>
          <p:cNvCxnSpPr>
            <a:cxnSpLocks/>
          </p:cNvCxnSpPr>
          <p:nvPr/>
        </p:nvCxnSpPr>
        <p:spPr>
          <a:xfrm flipV="1">
            <a:off x="3090930" y="2356834"/>
            <a:ext cx="1236369" cy="9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65BF6F4-76D9-4A4B-B509-7B09910325ED}"/>
              </a:ext>
            </a:extLst>
          </p:cNvPr>
          <p:cNvSpPr/>
          <p:nvPr/>
        </p:nvSpPr>
        <p:spPr>
          <a:xfrm>
            <a:off x="3863662" y="3589051"/>
            <a:ext cx="5692462" cy="1931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B4FA2-ED92-45BB-AC8D-28FE872A164F}"/>
              </a:ext>
            </a:extLst>
          </p:cNvPr>
          <p:cNvSpPr txBox="1"/>
          <p:nvPr/>
        </p:nvSpPr>
        <p:spPr>
          <a:xfrm>
            <a:off x="6239814" y="3721994"/>
            <a:ext cx="9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方法区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0564FF9-E5A0-46CD-BE5C-F7A947AC4D58}"/>
              </a:ext>
            </a:extLst>
          </p:cNvPr>
          <p:cNvSpPr/>
          <p:nvPr/>
        </p:nvSpPr>
        <p:spPr>
          <a:xfrm>
            <a:off x="7328078" y="4091326"/>
            <a:ext cx="1815909" cy="953036"/>
          </a:xfrm>
          <a:prstGeom prst="ellipse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对象类型数据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FBA346-EF02-4309-A1F0-C06D973F277B}"/>
              </a:ext>
            </a:extLst>
          </p:cNvPr>
          <p:cNvSpPr txBox="1"/>
          <p:nvPr/>
        </p:nvSpPr>
        <p:spPr>
          <a:xfrm>
            <a:off x="7727323" y="1691288"/>
            <a:ext cx="94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实例池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D5CB25-5C5F-4A7A-B542-2D048DC624FF}"/>
              </a:ext>
            </a:extLst>
          </p:cNvPr>
          <p:cNvCxnSpPr>
            <a:stCxn id="8" idx="3"/>
            <a:endCxn id="14" idx="2"/>
          </p:cNvCxnSpPr>
          <p:nvPr/>
        </p:nvCxnSpPr>
        <p:spPr>
          <a:xfrm>
            <a:off x="6516709" y="2298879"/>
            <a:ext cx="772732" cy="23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C8E8D9-2D53-4AA6-80AA-04E8172BF9D2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6516708" y="2775397"/>
            <a:ext cx="1077304" cy="145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4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250</Words>
  <Application>Microsoft Office PowerPoint</Application>
  <PresentationFormat>宽屏</PresentationFormat>
  <Paragraphs>156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外线 紫</dc:creator>
  <cp:lastModifiedBy>外线 紫</cp:lastModifiedBy>
  <cp:revision>25</cp:revision>
  <dcterms:created xsi:type="dcterms:W3CDTF">2019-12-22T06:09:05Z</dcterms:created>
  <dcterms:modified xsi:type="dcterms:W3CDTF">2020-01-08T05:01:04Z</dcterms:modified>
</cp:coreProperties>
</file>